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5143500" cx="9144000"/>
  <p:notesSz cx="6858000" cy="9144000"/>
  <p:embeddedFontLs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80956B-3BC7-4CB6-A81A-4960EAA4F115}">
  <a:tblStyle styleId="{9B80956B-3BC7-4CB6-A81A-4960EAA4F1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C9CD548-0FA0-456C-9333-835151A71F2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e623098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4e623098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e623098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4e623098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4e623098d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4e623098d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4e623098d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4e623098d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4e623098d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4e623098d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/o/, /e/, oe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ea, /e/, /a/, ea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ae, /a/, /e/, ae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ces,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veces.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 - sos,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 - re,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quiere.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sien - ta,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 - sar,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33e40c3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33e40c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toy,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ta, poeta.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ma, poema.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es - tra, maestra.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cue - la, escuela.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- re - a, tarea.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 - der - no, cuaderno.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sí - 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poesía.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949ac0706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949ac0706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 - que - a - do, bloqueado.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a - nu - da, reanuda.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pren - dien - do, aprendiendo.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33e40c3f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33e40c3f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le - grí - a, alegría.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 - ci - na - do, fascinado.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44385524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44385524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repasar las palabras compuestas. Las palabras compuestas se forman al unir dos palabras.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Lee cada palabra separando sus partes, identifica sus significados y luego únelas para leer la palabra completa.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44385524d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44385524d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va, lava.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nos.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lavamanos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lavamanos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44385524d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44385524d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 - va, salva.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das.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salvavidas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salvavidas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44385524d6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44385524d6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var, lavar.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pas.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ropas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lavar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ropas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lavarropas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lavarropas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4437ba4f6f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4437ba4f6f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po - e - ta, poeta.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po - e - ta?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 - e - ta, poeta)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poeta, po - e - ta.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(poeta, po - e - ta)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44385524d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44385524d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dio, medio.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 - a, día.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mediodía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mediodía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44385524d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44385524d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decodificar cada palabra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 - ca, rasca.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 - los, cielos. 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según sea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juntar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rasca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cielos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rascacielos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el significado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rascacielos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Utilice la imagen en la diapositiva como apoyo.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44385524d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44385524d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43-45 una a la vez.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poema, po - e - ma, poema.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 - e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Poema, /p/, /o/, /e/,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38ae70d4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38ae70d4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tarea, ta - re - a, tarea.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 - re - 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Tarea, /t/, /a/, /r/, /e/,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maestra, ma - es - tra, maestra.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 - es - tra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/e/,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/t/,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Maestra, /m/, /a/, /e/, /s/, /t/,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Escribe.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cue - la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cue - 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 - cue - la, escuela)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(escuela, es - cue - la)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quiere escribir muchos poemas</a:t>
            </a:r>
            <a:r>
              <a:rPr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4437ba4f6f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4437ba4f6f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437ba4f6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437ba4f6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- re - 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- re - 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(ta - re - a, tarea)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(tarea, ta - re - 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437ba4f6f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437ba4f6f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 - que - a - do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 - que - a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(blo - que - a - do, bloqueado)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bloqueado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(bloqueado, blo - que - a - do)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437ba4f6f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437ba4f6f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 - e - ma, poema)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(poema, po - e - ma)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Blue Set_Series 1_#3_Felix es poeta_Web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038" y="1605395"/>
            <a:ext cx="1855924" cy="286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{9B80956B-3BC7-4CB6-A81A-4960EAA4F115}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2580538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3757538" y="1664425"/>
            <a:ext cx="288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2504050" y="2985875"/>
            <a:ext cx="397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4082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41948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2772700" y="2985875"/>
            <a:ext cx="366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208038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3949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312013" y="3062075"/>
            <a:ext cx="429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446300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4156700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2524275" y="3062075"/>
            <a:ext cx="367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177138" y="1588788"/>
            <a:ext cx="29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4425863" y="1588788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2258263" y="3061517"/>
            <a:ext cx="454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600758" y="1664425"/>
            <a:ext cx="223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002238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2980738" y="3147620"/>
            <a:ext cx="338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539512" y="1571163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777475" y="1571163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4753202" y="1584928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596363" y="3079137"/>
            <a:ext cx="380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2271812" y="1518525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3357375" y="1518525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4424189" y="1518525"/>
            <a:ext cx="244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2368063" y="3012750"/>
            <a:ext cx="435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1860012" y="174060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2804037" y="1740600"/>
            <a:ext cx="346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4637691" y="1740600"/>
            <a:ext cx="264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1905975" y="3164025"/>
            <a:ext cx="508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914637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3065688" y="1633050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5457561" y="1633050"/>
            <a:ext cx="177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2213113" y="3017250"/>
            <a:ext cx="486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2401125" y="1615588"/>
            <a:ext cx="24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834363" y="1615588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5205976" y="1615588"/>
            <a:ext cx="15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3042825" y="3034721"/>
            <a:ext cx="348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1441840" y="1633050"/>
            <a:ext cx="284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3367537" y="1633050"/>
            <a:ext cx="31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5668908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1749325" y="3017250"/>
            <a:ext cx="574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2139325" y="158390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3126150" y="1583900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4687180" y="15725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2249525" y="3077700"/>
            <a:ext cx="430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4576603" y="1583900"/>
            <a:ext cx="109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891688" y="1599675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2884613" y="1599675"/>
            <a:ext cx="295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5197388" y="1599675"/>
            <a:ext cx="305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1147488" y="3050600"/>
            <a:ext cx="647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5966022" y="1599688"/>
            <a:ext cx="194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0" name="Google Shape;560;p75"/>
          <p:cNvSpPr txBox="1"/>
          <p:nvPr/>
        </p:nvSpPr>
        <p:spPr>
          <a:xfrm>
            <a:off x="1425038" y="1637788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 txBox="1"/>
          <p:nvPr/>
        </p:nvSpPr>
        <p:spPr>
          <a:xfrm>
            <a:off x="25450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3722763" y="1637788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5199563" y="1637788"/>
            <a:ext cx="251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/>
          <p:nvPr/>
        </p:nvSpPr>
        <p:spPr>
          <a:xfrm>
            <a:off x="2064513" y="3012513"/>
            <a:ext cx="532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76"/>
          <p:cNvSpPr txBox="1"/>
          <p:nvPr/>
        </p:nvSpPr>
        <p:spPr>
          <a:xfrm>
            <a:off x="238600" y="157825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 txBox="1"/>
          <p:nvPr/>
        </p:nvSpPr>
        <p:spPr>
          <a:xfrm>
            <a:off x="1301625" y="1578250"/>
            <a:ext cx="323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4010625" y="1578250"/>
            <a:ext cx="298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/>
          <p:nvPr/>
        </p:nvSpPr>
        <p:spPr>
          <a:xfrm>
            <a:off x="748925" y="3072050"/>
            <a:ext cx="766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6123175" y="1578250"/>
            <a:ext cx="278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0" name="Google Shape;580;p77"/>
          <p:cNvSpPr txBox="1"/>
          <p:nvPr/>
        </p:nvSpPr>
        <p:spPr>
          <a:xfrm>
            <a:off x="2139825" y="1578263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 txBox="1"/>
          <p:nvPr/>
        </p:nvSpPr>
        <p:spPr>
          <a:xfrm>
            <a:off x="2852875" y="1578263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3778922" y="1578263"/>
            <a:ext cx="266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/>
          <p:nvPr/>
        </p:nvSpPr>
        <p:spPr>
          <a:xfrm>
            <a:off x="2470575" y="3072038"/>
            <a:ext cx="435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5455564" y="1589219"/>
            <a:ext cx="154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0" name="Google Shape;590;p78"/>
          <p:cNvSpPr txBox="1"/>
          <p:nvPr/>
        </p:nvSpPr>
        <p:spPr>
          <a:xfrm>
            <a:off x="1363551" y="1637800"/>
            <a:ext cx="203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 txBox="1"/>
          <p:nvPr/>
        </p:nvSpPr>
        <p:spPr>
          <a:xfrm>
            <a:off x="3144688" y="1637788"/>
            <a:ext cx="176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3623063" y="1637788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565126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/>
          <p:nvPr/>
        </p:nvSpPr>
        <p:spPr>
          <a:xfrm>
            <a:off x="1568963" y="3012513"/>
            <a:ext cx="621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Palabras compuestas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9"/>
          <p:cNvSpPr/>
          <p:nvPr/>
        </p:nvSpPr>
        <p:spPr>
          <a:xfrm>
            <a:off x="3395100" y="1230200"/>
            <a:ext cx="2353800" cy="2305500"/>
          </a:xfrm>
          <a:prstGeom prst="ellipse">
            <a:avLst/>
          </a:prstGeom>
          <a:solidFill>
            <a:srgbClr val="C8F0FA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01" name="Google Shape;601;p79"/>
          <p:cNvGraphicFramePr/>
          <p:nvPr/>
        </p:nvGraphicFramePr>
        <p:xfrm>
          <a:off x="3551050" y="215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{9B80956B-3BC7-4CB6-A81A-4960EAA4F115}</a:tableStyleId>
              </a:tblPr>
              <a:tblGrid>
                <a:gridCol w="2076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lavamanos</a:t>
                      </a:r>
                      <a:endParaRPr sz="2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2" name="Google Shape;602;p79"/>
          <p:cNvSpPr/>
          <p:nvPr/>
        </p:nvSpPr>
        <p:spPr>
          <a:xfrm>
            <a:off x="4505475" y="2617925"/>
            <a:ext cx="252000" cy="2520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8" name="Google Shape;608;p80"/>
          <p:cNvSpPr txBox="1"/>
          <p:nvPr/>
        </p:nvSpPr>
        <p:spPr>
          <a:xfrm>
            <a:off x="1118525" y="1675875"/>
            <a:ext cx="3103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</a:t>
            </a:r>
            <a:endParaRPr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9" name="Google Shape;609;p80" title="Screenshot 2025-03-17 at 6.19.5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150" y="313426"/>
            <a:ext cx="1964725" cy="2576824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0"/>
          <p:cNvSpPr txBox="1"/>
          <p:nvPr/>
        </p:nvSpPr>
        <p:spPr>
          <a:xfrm>
            <a:off x="3773560" y="1675888"/>
            <a:ext cx="4251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manos</a:t>
            </a:r>
            <a:endParaRPr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0"/>
          <p:cNvSpPr/>
          <p:nvPr/>
        </p:nvSpPr>
        <p:spPr>
          <a:xfrm>
            <a:off x="1515175" y="2974400"/>
            <a:ext cx="598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7" name="Google Shape;617;p81"/>
          <p:cNvSpPr txBox="1"/>
          <p:nvPr/>
        </p:nvSpPr>
        <p:spPr>
          <a:xfrm>
            <a:off x="1324588" y="2018788"/>
            <a:ext cx="366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1"/>
          <p:cNvSpPr/>
          <p:nvPr/>
        </p:nvSpPr>
        <p:spPr>
          <a:xfrm>
            <a:off x="1605513" y="3393513"/>
            <a:ext cx="613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9" name="Google Shape;61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350" y="353408"/>
            <a:ext cx="1865400" cy="223686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1"/>
          <p:cNvSpPr txBox="1"/>
          <p:nvPr/>
        </p:nvSpPr>
        <p:spPr>
          <a:xfrm>
            <a:off x="4531713" y="2018788"/>
            <a:ext cx="328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6" name="Google Shape;626;p82"/>
          <p:cNvSpPr txBox="1"/>
          <p:nvPr/>
        </p:nvSpPr>
        <p:spPr>
          <a:xfrm>
            <a:off x="641088" y="1675888"/>
            <a:ext cx="3103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lavar</a:t>
            </a:r>
            <a:endParaRPr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2"/>
          <p:cNvSpPr txBox="1"/>
          <p:nvPr/>
        </p:nvSpPr>
        <p:spPr>
          <a:xfrm>
            <a:off x="3412569" y="1675888"/>
            <a:ext cx="52068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ropas</a:t>
            </a:r>
            <a:endParaRPr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2"/>
          <p:cNvSpPr/>
          <p:nvPr/>
        </p:nvSpPr>
        <p:spPr>
          <a:xfrm>
            <a:off x="1037738" y="2974413"/>
            <a:ext cx="568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9" name="Google Shape;629;p82" title="Screenshot 2025-03-17 at 6.21.4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5910" y="335711"/>
            <a:ext cx="1908875" cy="2367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7 at 5.31.2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500" y="994888"/>
            <a:ext cx="5849001" cy="315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5" name="Google Shape;635;p83"/>
          <p:cNvSpPr txBox="1"/>
          <p:nvPr/>
        </p:nvSpPr>
        <p:spPr>
          <a:xfrm>
            <a:off x="1483725" y="2033165"/>
            <a:ext cx="401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83"/>
          <p:cNvSpPr/>
          <p:nvPr/>
        </p:nvSpPr>
        <p:spPr>
          <a:xfrm>
            <a:off x="1619145" y="3407888"/>
            <a:ext cx="587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83"/>
          <p:cNvSpPr txBox="1"/>
          <p:nvPr/>
        </p:nvSpPr>
        <p:spPr>
          <a:xfrm>
            <a:off x="5269154" y="2033165"/>
            <a:ext cx="224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8" name="Google Shape;638;p83" title="Screenshot 2025-03-17 at 6.24.1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5043" y="341675"/>
            <a:ext cx="2244726" cy="22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4" name="Google Shape;644;p84"/>
          <p:cNvSpPr txBox="1"/>
          <p:nvPr/>
        </p:nvSpPr>
        <p:spPr>
          <a:xfrm>
            <a:off x="980550" y="2121600"/>
            <a:ext cx="403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84"/>
          <p:cNvSpPr/>
          <p:nvPr/>
        </p:nvSpPr>
        <p:spPr>
          <a:xfrm>
            <a:off x="980550" y="3572525"/>
            <a:ext cx="720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84"/>
          <p:cNvSpPr txBox="1"/>
          <p:nvPr/>
        </p:nvSpPr>
        <p:spPr>
          <a:xfrm>
            <a:off x="4547675" y="2121600"/>
            <a:ext cx="414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84" title="Screenshot 2025-04-23 at 7.42.1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9300" y="481375"/>
            <a:ext cx="1264450" cy="21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8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59" name="Google Shape;659;p86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{BC9CD548-0FA0-456C-9333-835151A71F2A}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65" name="Google Shape;665;p87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{BC9CD548-0FA0-456C-9333-835151A71F2A}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71" name="Google Shape;671;p88"/>
          <p:cNvGraphicFramePr/>
          <p:nvPr/>
        </p:nvGraphicFramePr>
        <p:xfrm>
          <a:off x="95247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{BC9CD548-0FA0-456C-9333-835151A71F2A}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3" name="Google Shape;683;p90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Félix quiere escribir muchos poemas.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9" name="Google Shape;689;p91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De tarea, Félix debe escribir su primer poema.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5" name="Google Shape;695;p92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Escribe algo en el papel pero, a los minutos, arruga el papel y lo tira en el bote de basura.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7 at 5.33.4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6600" y="635325"/>
            <a:ext cx="4830800" cy="38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9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7" name="Google Shape;707;p94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3" name="Google Shape;713;p95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Félix quiere escribir muchos poemas.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6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19" name="Google Shape;719;p96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720" name="Google Shape;720;p9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6" name="Google Shape;72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7 at 5.34.5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7850" y="665900"/>
            <a:ext cx="3828301" cy="38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7 at 5.36.1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850" y="942900"/>
            <a:ext cx="4636299" cy="30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7 at 5.37.1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188" y="766275"/>
            <a:ext cx="3335625" cy="36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