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  <p:sldId id="315" r:id="rId66"/>
    <p:sldId id="316" r:id="rId67"/>
  </p:sldIdLst>
  <p:sldSz cy="5143500" cx="9144000"/>
  <p:notesSz cx="6858000" cy="9144000"/>
  <p:embeddedFontLst>
    <p:embeddedFont>
      <p:font typeface="Century Gothic"/>
      <p:regular r:id="rId68"/>
      <p:bold r:id="rId69"/>
      <p:italic r:id="rId70"/>
      <p:boldItalic r:id="rId7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  <p15:guide id="3" pos="196">
          <p15:clr>
            <a:srgbClr val="747775"/>
          </p15:clr>
        </p15:guide>
        <p15:guide id="4" pos="5564">
          <p15:clr>
            <a:srgbClr val="747775"/>
          </p15:clr>
        </p15:guide>
        <p15:guide id="5" pos="2719">
          <p15:clr>
            <a:srgbClr val="747775"/>
          </p15:clr>
        </p15:guide>
        <p15:guide id="6" pos="3041">
          <p15:clr>
            <a:srgbClr val="747775"/>
          </p15:clr>
        </p15:guide>
        <p15:guide id="7" pos="2857">
          <p15:clr>
            <a:srgbClr val="747775"/>
          </p15:clr>
        </p15:guide>
        <p15:guide id="8" orient="horz" pos="605">
          <p15:clr>
            <a:srgbClr val="747775"/>
          </p15:clr>
        </p15:guide>
        <p15:guide id="9" orient="horz" pos="2857">
          <p15:clr>
            <a:srgbClr val="747775"/>
          </p15:clr>
        </p15:guide>
        <p15:guide id="10" orient="horz" pos="662">
          <p15:clr>
            <a:srgbClr val="747775"/>
          </p15:clr>
        </p15:guide>
        <p15:guide id="11" orient="horz" pos="2667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70B18EC5-0A3C-45DF-9501-797E2549C431}">
  <a:tblStyle styleId="{70B18EC5-0A3C-45DF-9501-797E2549C43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  <p:guide pos="196"/>
        <p:guide pos="5564"/>
        <p:guide pos="2719"/>
        <p:guide pos="3041"/>
        <p:guide pos="2857"/>
        <p:guide pos="605" orient="horz"/>
        <p:guide pos="2857" orient="horz"/>
        <p:guide pos="662" orient="horz"/>
        <p:guide pos="2667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71" Type="http://schemas.openxmlformats.org/officeDocument/2006/relationships/font" Target="fonts/CenturyGothic-boldItalic.fntdata"/><Relationship Id="rId70" Type="http://schemas.openxmlformats.org/officeDocument/2006/relationships/font" Target="fonts/CenturyGothic-italic.fntdata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62" Type="http://schemas.openxmlformats.org/officeDocument/2006/relationships/slide" Target="slides/slide56.xml"/><Relationship Id="rId61" Type="http://schemas.openxmlformats.org/officeDocument/2006/relationships/slide" Target="slides/slide55.xml"/><Relationship Id="rId20" Type="http://schemas.openxmlformats.org/officeDocument/2006/relationships/slide" Target="slides/slide14.xml"/><Relationship Id="rId64" Type="http://schemas.openxmlformats.org/officeDocument/2006/relationships/slide" Target="slides/slide58.xml"/><Relationship Id="rId63" Type="http://schemas.openxmlformats.org/officeDocument/2006/relationships/slide" Target="slides/slide57.xml"/><Relationship Id="rId22" Type="http://schemas.openxmlformats.org/officeDocument/2006/relationships/slide" Target="slides/slide16.xml"/><Relationship Id="rId66" Type="http://schemas.openxmlformats.org/officeDocument/2006/relationships/slide" Target="slides/slide60.xml"/><Relationship Id="rId21" Type="http://schemas.openxmlformats.org/officeDocument/2006/relationships/slide" Target="slides/slide15.xml"/><Relationship Id="rId65" Type="http://schemas.openxmlformats.org/officeDocument/2006/relationships/slide" Target="slides/slide59.xml"/><Relationship Id="rId24" Type="http://schemas.openxmlformats.org/officeDocument/2006/relationships/slide" Target="slides/slide18.xml"/><Relationship Id="rId68" Type="http://schemas.openxmlformats.org/officeDocument/2006/relationships/font" Target="fonts/CenturyGothic-regular.fntdata"/><Relationship Id="rId23" Type="http://schemas.openxmlformats.org/officeDocument/2006/relationships/slide" Target="slides/slide17.xml"/><Relationship Id="rId67" Type="http://schemas.openxmlformats.org/officeDocument/2006/relationships/slide" Target="slides/slide61.xml"/><Relationship Id="rId60" Type="http://schemas.openxmlformats.org/officeDocument/2006/relationships/slide" Target="slides/slide54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69" Type="http://schemas.openxmlformats.org/officeDocument/2006/relationships/font" Target="fonts/CenturyGothic-bold.fntdata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11" Type="http://schemas.openxmlformats.org/officeDocument/2006/relationships/slide" Target="slides/slide5.xml"/><Relationship Id="rId55" Type="http://schemas.openxmlformats.org/officeDocument/2006/relationships/slide" Target="slides/slide49.xml"/><Relationship Id="rId10" Type="http://schemas.openxmlformats.org/officeDocument/2006/relationships/slide" Target="slides/slide4.xml"/><Relationship Id="rId54" Type="http://schemas.openxmlformats.org/officeDocument/2006/relationships/slide" Target="slides/slide48.xml"/><Relationship Id="rId13" Type="http://schemas.openxmlformats.org/officeDocument/2006/relationships/slide" Target="slides/slide7.xml"/><Relationship Id="rId57" Type="http://schemas.openxmlformats.org/officeDocument/2006/relationships/slide" Target="slides/slide51.xml"/><Relationship Id="rId12" Type="http://schemas.openxmlformats.org/officeDocument/2006/relationships/slide" Target="slides/slide6.xml"/><Relationship Id="rId56" Type="http://schemas.openxmlformats.org/officeDocument/2006/relationships/slide" Target="slides/slide50.xml"/><Relationship Id="rId15" Type="http://schemas.openxmlformats.org/officeDocument/2006/relationships/slide" Target="slides/slide9.xml"/><Relationship Id="rId59" Type="http://schemas.openxmlformats.org/officeDocument/2006/relationships/slide" Target="slides/slide53.xml"/><Relationship Id="rId14" Type="http://schemas.openxmlformats.org/officeDocument/2006/relationships/slide" Target="slides/slide8.xml"/><Relationship Id="rId58" Type="http://schemas.openxmlformats.org/officeDocument/2006/relationships/slide" Target="slides/slide5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407de16c9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407de16c9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34d09a2cd7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34d09a2cd7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/k/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Estudiantes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/k/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Ahora, para las próximas letras diremos el sonido juntos. ¿Listos?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34d09a2cd7c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34d09a2cd7c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/y/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34d09a2cd7c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34d09a2cd7c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h es muda.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Como apoyo, coloque su dedo índice sobre su boca para indicar que la letra H es muda.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34d09a2cd7c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34d09a2cd7c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/s/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34d09a2cd7c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34d09a2cd7c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/g/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34d09a2cd7c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34d09a2cd7c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/rr/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34d09a2cd7c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34d09a2cd7c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/w/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34d09a2cd7c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34d09a2cd7c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/ll/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34d09a2cd7c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34d09a2cd7c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/ch/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34d09a2cd7c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34d09a2cd7c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/k/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407de16c98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3407de16c98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¡Hola, lectores! Hoy vamos a repasar sonidos iniciales y leer y escribir palabras.</a:t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34d09a2cd7c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34d09a2cd7c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/ge/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34d09a2cd7c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34d09a2cd7c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/gi/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34d09a2cd7c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34d09a2cd7c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/j/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34d09a2cd7c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34d09a2cd7c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/s/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34d09a2cd7c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34d09a2cd7c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/j/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34d09a2cd7c_0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34d09a2cd7c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/g/ /u/ /e/, güe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los sonidos y no los nombres de las letras.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34d09a2cd7c_0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34d09a2cd7c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/g/ /u/ /i/, güi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los sonidos y no los nombres de las letras.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328a944bbb3_0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328a944bbb3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328a944bbb3_0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328a944bbb3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Ahora,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voy a decir un sonido en voz alta. Todos repetirán el sonido y escribirán en su pizarra qué letra corresponde al sonido.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uno de estos sonidos en el siguiente orden: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/k/, /y/, /h/, /s/, /g/, /rr/, /w/, /ll/, /ch/, /k/, /ge/, /gi/, /j/, /s/, /j/, /güe/, /güi/.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cada letra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307b75975fb_2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307b75975fb_2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palabras juntos. Estas palabras tienen 2 sílabas. Asegúrate de leer cada palabra parte por parte. Luego une cada parte y lee la palabra completa.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30-35 una a la vez y diga cada palabra en voz alta junto con ellos.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407de16c98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3407de16c98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diapositiva 4.</a:t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307b75975fb_2_2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Google Shape;325;g307b75975fb_2_2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 - mos, vamos.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318965503b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318965503b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- quí, aquí.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304a5ee84c5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304a5ee84c5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cin - to, cinto.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304a5ee84c5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304a5ee84c5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 - llar, collar.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318965503b9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318965503b9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mon - tón, montón.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3149ed81189_1_1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Google Shape;365;g3149ed81189_1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gui - lle, Guille.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307b75975fb_2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" name="Google Shape;373;g307b75975fb_2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más palabras juntos. Estas palabras tienen 3 sílabas. Asegúrate de leer cada palabra parte por parte. Luego une cada parte y lee la palabra completa.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37-42 una a la vez y diga cada palabra en voz alta junto con ellos.</a:t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304a5ee84c5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304a5ee84c5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man - za - nas, manzanas.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304a5ee84c5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304a5ee84c5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chim - pan - cés, chimpancés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318965503b9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g318965503b9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 - can - ta, encanta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149ed81189_1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3149ed81189_1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 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combinar sílabas para formar palabras.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ejemplo man - za - nas, manzanas. ¿Qué palabra formamos con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man - za - nas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(ga - lle - tas, galletas) 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 y fonemas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separar palabras en sílabas y después cada sílaba en fonemas. </a:t>
            </a:r>
            <a:endParaRPr i="1" sz="12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 practican: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¿Cuáles son las partes de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manzanas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5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		Estudiantes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1. manzanas	 	manzanas, man - za - nas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2. man			man, /m/ /a/ /n/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3. za 			za, /s/ /a/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4. nas			nas, /n/ /a/ /s/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304a5ee84c5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" name="Google Shape;406;g304a5ee84c5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- fir - ma, afirma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304a5ee84c5_0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304a5ee84c5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 - mi - llas, semillas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304a5ee84c5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" name="Google Shape;424;g304a5ee84c5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ci - güe - ñas, cigüeñas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g307b75975fb_2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3" name="Google Shape;433;g307b75975fb_2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más palabras juntos. Estas son palabras más largas, con 4 o más sílabas. Asegúrate de leer parte por parte. Luego une cada parte y lee la palabra completa.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44-48 una a la vez y repita lentamente si es necesario.</a:t>
            </a:r>
            <a:endParaRPr sz="120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318965503b9_1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Google Shape;439;g318965503b9_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zo - o - ló - gi - co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zool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ó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gico.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g304a5ee84c5_0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0" name="Google Shape;450;g304a5ee84c5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hi - po - pó - ta - mo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hipop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ó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tamo.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318965503b9_1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1" name="Google Shape;461;g318965503b9_1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om - ní - vo - ro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omnívoro.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g318965503b9_1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1" name="Google Shape;471;g318965503b9_1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- ni - ma - les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animales.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g328a944bbb3_0_2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1" name="Google Shape;481;g328a944bbb3_0_2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go - lo - si - nas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golosinas.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g328a944bbb3_0_3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1" name="Google Shape;491;g328a944bbb3_0_3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voy a decir unas palabras en voz alta. Todos repetirán la palabra parte por parte y escribirán la palabra en su pizarra lo mejor que puedan. ¿Listos?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50-52 una a la vez.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149ed81189_1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3149ed81189_1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 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chim - pan -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cés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chim - pan - cés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(chim - pan - cés, chimpancés) 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 y fonemas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	Estudiantes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chimpancés	chimpancés,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chim - pan - cés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chim		chim, /ch/ /i/ /m/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pan 		pan, /p/ /a/ /n/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cés		cés, /s/ /e/ /s/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g3313f80f97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7" name="Google Shape;497;g3313f80f97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Escucha la palabra. Identifica los sonidos y sus letras. Primero la sílaba, luego cada sonido y, al final, la palabra completa.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hasta, has - ta, hasta.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¿Cuántas sílabas tiene la palabra?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has - ta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has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/a/, /s/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/t/, /a/. Hasta, /a/, /s/, /t/, /a/.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sus pizarras después de escribir cada palabra para verificar la respuesta. 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g3313f80f97c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3" name="Google Shape;503;g3313f80f97c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Escucha la palabra. Identifica los sonidos y sus letras. Primero la sílaba, luego cada sonido y, al final, la palabra completa.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cigüeña, ci -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güe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ña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cigüeña.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¿Cuántas sílabas tiene la palabra? (3)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ci - güe - ña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ci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(2,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/s/, /i/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güe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(3)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/g/, /u/, /e/.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ña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ñ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/, /a/. C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igüeña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/s/, /i/, /g/, /u/, /e/, /ñ/, /a/.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sus pizarras después de escribir cada palabra para verificar la respuesta. 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g3313f80f97c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9" name="Google Shape;509;g3313f80f97c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Escucha la palabra. Identifica los sonidos y sus letras. Primero la sílaba, luego cada sonido y, al final, la palabra completa.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quizás, qui - zás,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quizás.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¿Cuántas sílabas tiene la palabra?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qui - zás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qui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/k/, /i/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zás,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(3)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/s/, /a/, /s/. Q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uizás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/k/, /i/, /s/, /a/, /s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Ten cuidado: la palabra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quizás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tiene 5 sonidos, pero 6 letras. Lleva un dígrafo al inicio de la palabra.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sus pizarras después de escribir cada palabra para verificar la respuesta. 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g328a944bbb3_0_4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5" name="Google Shape;515;g328a944bbb3_0_4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oraciones. Asegúrate de prestar atención a la puntuación y la entonación de tu voz. Primero las vamos a leer despacio y luego con más fluidez.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g302b7b9b47b_0_2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1" name="Google Shape;521;g302b7b9b47b_0_2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leer juntos esta oración.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primera palabra,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y lea la oración apuntando a cada palabra. Primero despacio y la segunda vez con fluidez.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g302b7b9b47b_0_2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7" name="Google Shape;527;g302b7b9b47b_0_2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leer juntos esta oración.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primera palabra,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lea la oración apuntando a cada palabra. Primero despacio y la segunda vez con fluidez.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g3194da423db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3" name="Google Shape;533;g3194da423db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leer juntos esta oración.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primera palabra,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Los,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lea la oración apuntando a cada palabra. Primero despacio y la segunda vez con fluidez.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g3149ed81189_1_10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9" name="Google Shape;539;g3149ed81189_1_10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g3149ed81189_1_10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5" name="Google Shape;545;g3149ed81189_1_10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escuchen atentamente la siguiente oración. Primero, quiero que me ayuden a contar cuántas palabras tiene. 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Escuchen con atención:</a:t>
            </a:r>
            <a:r>
              <a:rPr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–Vamos a ver quién está aquí –dice mamá.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palabras escucharon? Vamos a repetirl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juntos mientras contamos cada palabra.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cada línea en la diapositiva al decir cada palabra: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(1) a (2) ver (3) quién (4) está (5) aquí (6) dice (7) mamá (8). ¡Tiene ocho palabras! Ten cuidado, ¿escuchaste los 2 dígrafos en la oración? Recuerda que un dígrafo es cuando tienes 2 letras que hacen un solo sonido.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que escriban todas las palabras de la oración.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Puedes dividir cada palabra en sílabas y luego en sonidos para asegurarte de escribir todos los sonidos que escuchas correctamente.</a:t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para verificar su respuesta. 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g328a944bbb3_0_5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1" name="Google Shape;551;g328a944bbb3_0_5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lean la oración en voz alta y comparen su oración con la oración que muestra la diapositiva.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a autocorregir su escritura.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149ed81189_1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3149ed81189_1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 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zo - o - ló - gi - co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zo - o - ló - gi - co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zo - o - ló - gi - co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zoológico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 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 y fonemas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	Estudiantes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zoológico	zoológico, zo - o - ló - gi - co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zo		zo, /s/ /o/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		o, /o/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ló		ló, /l/ /o/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gi		gi, /j/ /i/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		co, /k/ /o/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g3407de16c98_0_3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7" name="Google Shape;557;g3407de16c98_0_3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3407de16c98_0_3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3407de16c98_0_3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3149ed81189_1_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3149ed81189_1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 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hi - po - pó - ta - mo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hi - po - pó - ta - mo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(hi - po - pó - ta - mo, hipopótamo) 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 y fonemas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	Estudiantes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9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hipopótamo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</a:t>
            </a:r>
            <a:r>
              <a:rPr i="1" lang="en" sz="9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hipopótamo, hi - po - pó - ta - mo</a:t>
            </a:r>
            <a:endParaRPr i="1" sz="9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hi		hi, /i/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		po, /p/ /o/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pó		pó, /p/ /o/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		ta, /t/ /a/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		mo, /m/ /o/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3149ed81189_1_1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3149ed81189_1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 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om - ní - vo - ro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om - ní - vo - ro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(om - ní - vo - ro, o</a:t>
            </a:r>
            <a:r>
              <a:rPr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mnívoro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 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 y fonemas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	Estudiantes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omnívoro	omnívoro, om - ní - vo - ro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om		om, /o/ /m/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ní		ní, /n/ /i/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		vo, /b/ /o/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ro	 	ro, /r/ /o/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328a944bbb3_0_1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328a944bbb3_0_1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Voy a mostrar una letra y ustedes van a decir el sonido de la letra juntos.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10-26 una a la vez y diga cada sonido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Agave Light" type="title">
  <p:cSld name="TITLE">
    <p:bg>
      <p:bgPr>
        <a:solidFill>
          <a:srgbClr val="EFFAF9"/>
        </a:soli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11" name="Google Shape;11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Adobe Light">
  <p:cSld name="TITLE_AND_BODY_1_1_1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11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3" name="Google Shape;53;p11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rtl="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rtl="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11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5" name="Google Shape;55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Sol Light">
  <p:cSld name="TITLE_AND_BODY_1_1_1_1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FDF0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12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9" name="Google Shape;59;p12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rtl="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rtl="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0" name="Google Shape;60;p12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DF0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1" name="Google Shape;61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Sol Light 1">
  <p:cSld name="TITLE_AND_BODY_1_1_1_1_1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3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5" name="Google Shape;65;p13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6" name="Google Shape;66;p13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DF0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7" name="Google Shape;67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ext Slide" type="titleOnly">
  <p:cSld name="TITLE_ONLY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70" name="Google Shape;70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4"/>
          <p:cNvSpPr txBox="1"/>
          <p:nvPr>
            <p:ph idx="1" type="body"/>
          </p:nvPr>
        </p:nvSpPr>
        <p:spPr>
          <a:xfrm>
            <a:off x="311700" y="1017725"/>
            <a:ext cx="8520600" cy="249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ext Slide with Subheading">
  <p:cSld name="TITLE_ONLY_2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74" name="Google Shape;74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5"/>
          <p:cNvSpPr txBox="1"/>
          <p:nvPr>
            <p:ph idx="1" type="body"/>
          </p:nvPr>
        </p:nvSpPr>
        <p:spPr>
          <a:xfrm>
            <a:off x="311700" y="1450125"/>
            <a:ext cx="8520600" cy="249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42900" lvl="0" marL="457200" rtl="0">
              <a:spcBef>
                <a:spcPts val="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rtl="0"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indent="-317500" lvl="2" marL="1371600" rtl="0">
              <a:spcBef>
                <a:spcPts val="2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6" name="Google Shape;76;p15"/>
          <p:cNvSpPr txBox="1"/>
          <p:nvPr>
            <p:ph idx="2" type="subTitle"/>
          </p:nvPr>
        </p:nvSpPr>
        <p:spPr>
          <a:xfrm>
            <a:off x="311850" y="980925"/>
            <a:ext cx="8520600" cy="46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3 Pictures">
  <p:cSld name="TITLE_ONLY_1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79" name="Google Shape;79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6"/>
          <p:cNvSpPr txBox="1"/>
          <p:nvPr>
            <p:ph idx="1" type="subTitle"/>
          </p:nvPr>
        </p:nvSpPr>
        <p:spPr>
          <a:xfrm>
            <a:off x="311700" y="3298375"/>
            <a:ext cx="2682000" cy="114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ctr">
              <a:spcBef>
                <a:spcPts val="200"/>
              </a:spcBef>
              <a:spcAft>
                <a:spcPts val="0"/>
              </a:spcAft>
              <a:buSzPts val="1800"/>
              <a:buNone/>
              <a:defRPr b="1"/>
            </a:lvl1pPr>
            <a:lvl2pPr lvl="1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  <p:sp>
        <p:nvSpPr>
          <p:cNvPr id="81" name="Google Shape;81;p16"/>
          <p:cNvSpPr txBox="1"/>
          <p:nvPr>
            <p:ph idx="2" type="subTitle"/>
          </p:nvPr>
        </p:nvSpPr>
        <p:spPr>
          <a:xfrm>
            <a:off x="3231000" y="3298375"/>
            <a:ext cx="2682000" cy="114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 algn="ctr">
              <a:spcBef>
                <a:spcPts val="200"/>
              </a:spcBef>
              <a:spcAft>
                <a:spcPts val="0"/>
              </a:spcAft>
              <a:buSzPts val="1800"/>
              <a:buNone/>
              <a:defRPr b="1"/>
            </a:lvl1pPr>
            <a:lvl2pPr lvl="1" rtl="0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  <p:sp>
        <p:nvSpPr>
          <p:cNvPr id="82" name="Google Shape;82;p16"/>
          <p:cNvSpPr txBox="1"/>
          <p:nvPr>
            <p:ph idx="3" type="subTitle"/>
          </p:nvPr>
        </p:nvSpPr>
        <p:spPr>
          <a:xfrm>
            <a:off x="6150300" y="3298375"/>
            <a:ext cx="2682000" cy="114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spcBef>
                <a:spcPts val="200"/>
              </a:spcBef>
              <a:spcAft>
                <a:spcPts val="0"/>
              </a:spcAft>
              <a:buSzPts val="1800"/>
              <a:buNone/>
              <a:defRPr b="1"/>
            </a:lvl1pPr>
            <a:lvl2pPr lvl="1" rtl="0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  <p:sp>
        <p:nvSpPr>
          <p:cNvPr id="83" name="Google Shape;83;p16"/>
          <p:cNvSpPr/>
          <p:nvPr>
            <p:ph idx="4" type="pic"/>
          </p:nvPr>
        </p:nvSpPr>
        <p:spPr>
          <a:xfrm>
            <a:off x="715350" y="1271275"/>
            <a:ext cx="1874700" cy="1874700"/>
          </a:xfrm>
          <a:prstGeom prst="ellipse">
            <a:avLst/>
          </a:prstGeom>
          <a:noFill/>
          <a:ln cap="flat" cmpd="sng" w="38100">
            <a:solidFill>
              <a:srgbClr val="9ADCB4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2700000" dist="76200">
              <a:srgbClr val="FFC91F">
                <a:alpha val="25000"/>
              </a:srgbClr>
            </a:outerShdw>
          </a:effectLst>
        </p:spPr>
      </p:sp>
      <p:sp>
        <p:nvSpPr>
          <p:cNvPr id="84" name="Google Shape;84;p16"/>
          <p:cNvSpPr/>
          <p:nvPr>
            <p:ph idx="5" type="pic"/>
          </p:nvPr>
        </p:nvSpPr>
        <p:spPr>
          <a:xfrm>
            <a:off x="3634650" y="1271275"/>
            <a:ext cx="1874700" cy="1874700"/>
          </a:xfrm>
          <a:prstGeom prst="ellipse">
            <a:avLst/>
          </a:prstGeom>
          <a:noFill/>
          <a:ln cap="flat" cmpd="sng" w="38100">
            <a:solidFill>
              <a:srgbClr val="9ADCB4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2700000" dist="76200">
              <a:srgbClr val="FFC91F">
                <a:alpha val="25000"/>
              </a:srgbClr>
            </a:outerShdw>
          </a:effectLst>
        </p:spPr>
      </p:sp>
      <p:sp>
        <p:nvSpPr>
          <p:cNvPr id="85" name="Google Shape;85;p16"/>
          <p:cNvSpPr/>
          <p:nvPr>
            <p:ph idx="6" type="pic"/>
          </p:nvPr>
        </p:nvSpPr>
        <p:spPr>
          <a:xfrm>
            <a:off x="6553950" y="1271275"/>
            <a:ext cx="1874700" cy="1874700"/>
          </a:xfrm>
          <a:prstGeom prst="ellipse">
            <a:avLst/>
          </a:prstGeom>
          <a:noFill/>
          <a:ln cap="flat" cmpd="sng" w="38100">
            <a:solidFill>
              <a:srgbClr val="9ADCB4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2700000" dist="76200">
              <a:srgbClr val="FFC91F">
                <a:alpha val="25000"/>
              </a:srgbClr>
            </a:outerShdw>
          </a:effectLst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Chart">
  <p:cSld name="MAIN_POIN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/>
          <p:nvPr/>
        </p:nvSpPr>
        <p:spPr>
          <a:xfrm>
            <a:off x="286200" y="1076350"/>
            <a:ext cx="8571600" cy="3404100"/>
          </a:xfrm>
          <a:prstGeom prst="rect">
            <a:avLst/>
          </a:prstGeom>
          <a:solidFill>
            <a:srgbClr val="FDF0B1"/>
          </a:solidFill>
          <a:ln>
            <a:noFill/>
          </a:ln>
          <a:effectLst>
            <a:outerShdw blurRad="57150" rotWithShape="0" algn="bl" dir="2700000" dist="104775">
              <a:srgbClr val="FDF0B1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88" name="Google Shape;88;p17"/>
          <p:cNvGraphicFramePr/>
          <p:nvPr/>
        </p:nvGraphicFramePr>
        <p:xfrm>
          <a:off x="280700" y="1076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{70B18EC5-0A3C-45DF-9501-797E2549C431}</a:tableStyleId>
              </a:tblPr>
              <a:tblGrid>
                <a:gridCol w="2857175"/>
                <a:gridCol w="2857175"/>
                <a:gridCol w="2857175"/>
              </a:tblGrid>
              <a:tr h="4174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Heading</a:t>
                      </a:r>
                      <a:endParaRPr b="1" sz="1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ADCB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Heading</a:t>
                      </a:r>
                      <a:endParaRPr b="1" sz="1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C2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Heading</a:t>
                      </a:r>
                      <a:endParaRPr b="1" sz="1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B497"/>
                    </a:solidFill>
                  </a:tcPr>
                </a:tc>
              </a:tr>
              <a:tr h="2946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3F5E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2F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2D6"/>
                    </a:solidFill>
                  </a:tcPr>
                </a:tc>
              </a:tr>
            </a:tbl>
          </a:graphicData>
        </a:graphic>
      </p:graphicFrame>
      <p:sp>
        <p:nvSpPr>
          <p:cNvPr id="89" name="Google Shape;89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90" name="Google Shape;90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Chart 1">
  <p:cSld name="MAIN_POINT_1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Cover">
  <p:cSld name="TITLE_4_1_3">
    <p:bg>
      <p:bgPr>
        <a:noFill/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9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5" name="Google Shape;95;p19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6" name="Google Shape;96;p19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7" name="Google Shape;97;p19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8" name="Google Shape;98;p19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9" name="Google Shape;99;p19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0" name="Google Shape;100;p19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1" name="Google Shape;101;p19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2" name="Google Shape;102;p19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3" name="Google Shape;103;p19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4" name="Google Shape;104;p19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05" name="Google Shape;105;p19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106" name="Google Shape;106;p19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107" name="Google Shape;107;p1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8" name="Google Shape;108;p19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9" name="Google Shape;109;p19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0" name="Google Shape;110;p19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Día">
  <p:cSld name="TITLE_4_1_3_1_1">
    <p:bg>
      <p:bgPr>
        <a:solidFill>
          <a:srgbClr val="E3F5EA"/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0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4" name="Google Shape;114;p20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5" name="Google Shape;11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Pétalo Light">
  <p:cSld name="TITLE_1">
    <p:bg>
      <p:bgPr>
        <a:solidFill>
          <a:srgbClr val="F6F2F7"/>
        </a:solid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4" name="Google Shape;14;p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15" name="Google Shape;15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Section Title">
  <p:cSld name="TITLE_4_1_3_1_1_1">
    <p:bg>
      <p:bgPr>
        <a:solidFill>
          <a:srgbClr val="E3F5EA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1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b="0"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9" name="Google Shape;119;p21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20" name="Google Shape;120;p21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1" name="Google Shape;12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Generic+CornerIcon">
  <p:cSld name="TITLE_4_1_3_1_1_1_1_1">
    <p:bg>
      <p:bgPr>
        <a:solidFill>
          <a:schemeClr val="lt1"/>
        </a:solid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2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5" name="Google Shape;125;p22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6" name="Google Shape;126;p22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E3F5EA"/>
          </a:solidFill>
          <a:ln cap="flat" cmpd="sng" w="38100">
            <a:solidFill>
              <a:srgbClr val="99DBB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7" name="Google Shape;127;p22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8" name="Google Shape;12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2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0" name="Google Shape;130;p22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celebration">
  <p:cSld name="TITLE_4_1_3_1_2">
    <p:bg>
      <p:bgPr>
        <a:solidFill>
          <a:srgbClr val="E3F5EA"/>
        </a:solid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3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34" name="Google Shape;134;p23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5" name="Google Shape;135;p2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36" name="Google Shape;13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3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8" name="Google Shape;138;p23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9" name="Google Shape;139;p23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0" name="Google Shape;140;p23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1" name="Google Shape;141;p23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2" name="Google Shape;142;p23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End">
  <p:cSld name="TITLE_4_1_2">
    <p:bg>
      <p:bgPr>
        <a:solidFill>
          <a:srgbClr val="E3F5EA"/>
        </a:solid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Agua Light">
  <p:cSld name="TITLE_2">
    <p:bg>
      <p:bgPr>
        <a:solidFill>
          <a:srgbClr val="C8F0FA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8" name="Google Shape;18;p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19" name="Google Shape;19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Adobe Light">
  <p:cSld name="TITLE_3">
    <p:bg>
      <p:bgPr>
        <a:solidFill>
          <a:srgbClr val="FFE2D6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2" name="Google Shape;22;p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23" name="Google Shape;23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Sol Light">
  <p:cSld name="TITLE_4">
    <p:bg>
      <p:bgPr>
        <a:solidFill>
          <a:srgbClr val="FDF0B1"/>
        </a:solid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6" name="Google Shape;26;p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27" name="Google Shape;27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Sol Light 1">
  <p:cSld name="TITLE_4_1">
    <p:bg>
      <p:bgPr>
        <a:solidFill>
          <a:srgbClr val="E3F5EA"/>
        </a:solidFill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0" name="Google Shape;30;p7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31" name="Google Shape;31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Agave Light" type="tx">
  <p:cSld name="TITLE_AND_BOD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EFFAF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8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5" name="Google Shape;35;p8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6" name="Google Shape;36;p8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EFFAF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7" name="Google Shape;37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Pétalo Light">
  <p:cSld name="TITLE_AND_BODY_1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9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1" name="Google Shape;41;p9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rtl="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rtl="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2" name="Google Shape;42;p9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3" name="Google Shape;43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Agua Light">
  <p:cSld name="TITLE_AND_BODY_1_1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10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rtl="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rtl="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8" name="Google Shape;48;p10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9" name="Google Shape;49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22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13.xml"/><Relationship Id="rId24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2400"/>
              <a:buFont typeface="Century Gothic"/>
              <a:buNone/>
              <a:defRPr b="1" sz="24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●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○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■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7500" lvl="3" marL="18288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●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98450" lvl="4" marL="22860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8450" lvl="5" marL="2743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8450" lvl="6" marL="3200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8450" lvl="7" marL="3657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8450" lvl="8" marL="4114800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1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1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1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1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5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7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1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1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1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1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1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1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2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1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1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5.png"/><Relationship Id="rId4" Type="http://schemas.openxmlformats.org/officeDocument/2006/relationships/image" Target="../media/image10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1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11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11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23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11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11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11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11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11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1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17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17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17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20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11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11.pn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11.pn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15.pn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17.pn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8.png"/><Relationship Id="rId4" Type="http://schemas.openxmlformats.org/officeDocument/2006/relationships/image" Target="../media/image10.pn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26.pn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61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4.png"/><Relationship Id="rId4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9.png"/><Relationship Id="rId4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5"/>
          <p:cNvSpPr txBox="1"/>
          <p:nvPr>
            <p:ph type="ctrTitle"/>
          </p:nvPr>
        </p:nvSpPr>
        <p:spPr>
          <a:xfrm>
            <a:off x="311700" y="458700"/>
            <a:ext cx="8520600" cy="46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Presentación de fonética</a:t>
            </a:r>
            <a:endParaRPr/>
          </a:p>
        </p:txBody>
      </p:sp>
      <p:pic>
        <p:nvPicPr>
          <p:cNvPr id="150" name="Google Shape;15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32764" y="1534341"/>
            <a:ext cx="1805311" cy="2803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5"/>
          <p:cNvSpPr txBox="1"/>
          <p:nvPr/>
        </p:nvSpPr>
        <p:spPr>
          <a:xfrm>
            <a:off x="8242325" y="1176775"/>
            <a:ext cx="914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7.2</a:t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4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c</a:t>
            </a:r>
            <a:endParaRPr sz="9600"/>
          </a:p>
        </p:txBody>
      </p:sp>
      <p:sp>
        <p:nvSpPr>
          <p:cNvPr id="204" name="Google Shape;204;p34"/>
          <p:cNvSpPr txBox="1"/>
          <p:nvPr/>
        </p:nvSpPr>
        <p:spPr>
          <a:xfrm>
            <a:off x="6332600" y="258100"/>
            <a:ext cx="2175300" cy="7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fuerte (como cuna)</a:t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05" name="Google Shape;205;p3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5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y</a:t>
            </a:r>
            <a:endParaRPr sz="9600"/>
          </a:p>
        </p:txBody>
      </p:sp>
      <p:pic>
        <p:nvPicPr>
          <p:cNvPr id="211" name="Google Shape;211;p3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6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h</a:t>
            </a:r>
            <a:endParaRPr sz="9600"/>
          </a:p>
        </p:txBody>
      </p:sp>
      <p:pic>
        <p:nvPicPr>
          <p:cNvPr id="217" name="Google Shape;217;p3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7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z</a:t>
            </a:r>
            <a:endParaRPr sz="9600"/>
          </a:p>
        </p:txBody>
      </p:sp>
      <p:pic>
        <p:nvPicPr>
          <p:cNvPr id="223" name="Google Shape;223;p3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8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g</a:t>
            </a:r>
            <a:endParaRPr sz="9600"/>
          </a:p>
        </p:txBody>
      </p:sp>
      <p:sp>
        <p:nvSpPr>
          <p:cNvPr id="229" name="Google Shape;229;p38"/>
          <p:cNvSpPr txBox="1"/>
          <p:nvPr/>
        </p:nvSpPr>
        <p:spPr>
          <a:xfrm>
            <a:off x="6332600" y="258100"/>
            <a:ext cx="2175300" cy="7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suave (como gato)</a:t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30" name="Google Shape;230;p3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9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rr</a:t>
            </a:r>
            <a:endParaRPr sz="9600"/>
          </a:p>
        </p:txBody>
      </p:sp>
      <p:pic>
        <p:nvPicPr>
          <p:cNvPr id="236" name="Google Shape;236;p3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40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w</a:t>
            </a:r>
            <a:endParaRPr sz="9600"/>
          </a:p>
        </p:txBody>
      </p:sp>
      <p:pic>
        <p:nvPicPr>
          <p:cNvPr id="242" name="Google Shape;242;p4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1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ll</a:t>
            </a:r>
            <a:endParaRPr sz="9600"/>
          </a:p>
        </p:txBody>
      </p:sp>
      <p:pic>
        <p:nvPicPr>
          <p:cNvPr id="248" name="Google Shape;248;p4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42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ch</a:t>
            </a:r>
            <a:endParaRPr sz="9600"/>
          </a:p>
        </p:txBody>
      </p:sp>
      <p:pic>
        <p:nvPicPr>
          <p:cNvPr id="254" name="Google Shape;254;p4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43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qu</a:t>
            </a:r>
            <a:endParaRPr sz="9600"/>
          </a:p>
        </p:txBody>
      </p:sp>
      <p:pic>
        <p:nvPicPr>
          <p:cNvPr id="260" name="Google Shape;260;p4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6"/>
          <p:cNvSpPr txBox="1"/>
          <p:nvPr>
            <p:ph type="ctrTitle"/>
          </p:nvPr>
        </p:nvSpPr>
        <p:spPr>
          <a:xfrm>
            <a:off x="457188" y="2110039"/>
            <a:ext cx="8229600" cy="92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Día 1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44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gue</a:t>
            </a:r>
            <a:endParaRPr sz="9600"/>
          </a:p>
        </p:txBody>
      </p:sp>
      <p:pic>
        <p:nvPicPr>
          <p:cNvPr id="266" name="Google Shape;266;p4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45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gui</a:t>
            </a:r>
            <a:endParaRPr sz="9600"/>
          </a:p>
        </p:txBody>
      </p:sp>
      <p:pic>
        <p:nvPicPr>
          <p:cNvPr id="272" name="Google Shape;272;p4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46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j</a:t>
            </a:r>
            <a:endParaRPr sz="9600"/>
          </a:p>
        </p:txBody>
      </p:sp>
      <p:pic>
        <p:nvPicPr>
          <p:cNvPr id="278" name="Google Shape;278;p4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47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c</a:t>
            </a:r>
            <a:endParaRPr sz="9600"/>
          </a:p>
        </p:txBody>
      </p:sp>
      <p:sp>
        <p:nvSpPr>
          <p:cNvPr id="284" name="Google Shape;284;p47"/>
          <p:cNvSpPr txBox="1"/>
          <p:nvPr/>
        </p:nvSpPr>
        <p:spPr>
          <a:xfrm>
            <a:off x="6332600" y="258100"/>
            <a:ext cx="2175300" cy="7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suave(como cepillo)</a:t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85" name="Google Shape;285;p4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48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g</a:t>
            </a:r>
            <a:endParaRPr sz="9600"/>
          </a:p>
        </p:txBody>
      </p:sp>
      <p:sp>
        <p:nvSpPr>
          <p:cNvPr id="291" name="Google Shape;291;p48"/>
          <p:cNvSpPr txBox="1"/>
          <p:nvPr/>
        </p:nvSpPr>
        <p:spPr>
          <a:xfrm>
            <a:off x="6332600" y="258100"/>
            <a:ext cx="2175300" cy="7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fuerte (como gemelo)</a:t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92" name="Google Shape;292;p4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49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güe</a:t>
            </a:r>
            <a:endParaRPr sz="9600"/>
          </a:p>
        </p:txBody>
      </p:sp>
      <p:pic>
        <p:nvPicPr>
          <p:cNvPr id="298" name="Google Shape;298;p4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50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güi</a:t>
            </a:r>
            <a:endParaRPr sz="9600"/>
          </a:p>
        </p:txBody>
      </p:sp>
      <p:pic>
        <p:nvPicPr>
          <p:cNvPr id="304" name="Google Shape;304;p5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Google Shape;309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51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 </a:t>
            </a:r>
            <a:r>
              <a:rPr b="1" lang="en" sz="3500"/>
              <a:t>3. Dictado</a:t>
            </a:r>
            <a:endParaRPr b="1" sz="35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5" name="Google Shape;315;p52"/>
          <p:cNvGraphicFramePr/>
          <p:nvPr/>
        </p:nvGraphicFramePr>
        <p:xfrm>
          <a:off x="3564600" y="15694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{70B18EC5-0A3C-45DF-9501-797E2549C431}</a:tableStyleId>
              </a:tblPr>
              <a:tblGrid>
                <a:gridCol w="1941650"/>
              </a:tblGrid>
              <a:tr h="1699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316" name="Google Shape;316;p5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53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/>
              <a:t>4. P</a:t>
            </a:r>
            <a:r>
              <a:rPr b="1" lang="en" sz="3500"/>
              <a:t>alabras con 2 </a:t>
            </a:r>
            <a:r>
              <a:rPr b="1" lang="en" sz="3500"/>
              <a:t>sílabas</a:t>
            </a:r>
            <a:r>
              <a:rPr b="1" lang="en" sz="3500"/>
              <a:t> </a:t>
            </a:r>
            <a:endParaRPr b="1" sz="3500"/>
          </a:p>
        </p:txBody>
      </p:sp>
      <p:pic>
        <p:nvPicPr>
          <p:cNvPr id="322" name="Google Shape;322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7"/>
          <p:cNvSpPr txBox="1"/>
          <p:nvPr>
            <p:ph type="ctrTitle"/>
          </p:nvPr>
        </p:nvSpPr>
        <p:spPr>
          <a:xfrm>
            <a:off x="457200" y="3470325"/>
            <a:ext cx="8229600" cy="53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1. Conciencia fonémica </a:t>
            </a:r>
            <a:endParaRPr/>
          </a:p>
        </p:txBody>
      </p:sp>
      <p:pic>
        <p:nvPicPr>
          <p:cNvPr id="162" name="Google Shape;162;p2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0" y="1051550"/>
            <a:ext cx="2286000" cy="2286000"/>
          </a:xfrm>
          <a:prstGeom prst="ellipse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54"/>
          <p:cNvSpPr txBox="1"/>
          <p:nvPr>
            <p:ph idx="4294967295" type="body"/>
          </p:nvPr>
        </p:nvSpPr>
        <p:spPr>
          <a:xfrm>
            <a:off x="1359453" y="1606975"/>
            <a:ext cx="32715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va</a:t>
            </a:r>
            <a:endParaRPr sz="9600"/>
          </a:p>
        </p:txBody>
      </p:sp>
      <p:sp>
        <p:nvSpPr>
          <p:cNvPr id="328" name="Google Shape;328;p54"/>
          <p:cNvSpPr txBox="1"/>
          <p:nvPr/>
        </p:nvSpPr>
        <p:spPr>
          <a:xfrm>
            <a:off x="4110653" y="1606975"/>
            <a:ext cx="33363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mos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9" name="Google Shape;329;p54"/>
          <p:cNvSpPr/>
          <p:nvPr/>
        </p:nvSpPr>
        <p:spPr>
          <a:xfrm>
            <a:off x="3014250" y="3043325"/>
            <a:ext cx="39774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30" name="Google Shape;330;p5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55"/>
          <p:cNvSpPr txBox="1"/>
          <p:nvPr>
            <p:ph idx="4294967295" type="body"/>
          </p:nvPr>
        </p:nvSpPr>
        <p:spPr>
          <a:xfrm>
            <a:off x="1353875" y="1606975"/>
            <a:ext cx="30858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a</a:t>
            </a:r>
            <a:endParaRPr sz="9600"/>
          </a:p>
        </p:txBody>
      </p:sp>
      <p:sp>
        <p:nvSpPr>
          <p:cNvPr id="336" name="Google Shape;336;p55"/>
          <p:cNvSpPr txBox="1"/>
          <p:nvPr/>
        </p:nvSpPr>
        <p:spPr>
          <a:xfrm>
            <a:off x="4253475" y="1606975"/>
            <a:ext cx="3024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quí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7" name="Google Shape;337;p55"/>
          <p:cNvSpPr/>
          <p:nvPr/>
        </p:nvSpPr>
        <p:spPr>
          <a:xfrm>
            <a:off x="3575175" y="3043325"/>
            <a:ext cx="26373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38" name="Google Shape;338;p5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56"/>
          <p:cNvSpPr txBox="1"/>
          <p:nvPr>
            <p:ph idx="4294967295" type="body"/>
          </p:nvPr>
        </p:nvSpPr>
        <p:spPr>
          <a:xfrm>
            <a:off x="2554750" y="1645075"/>
            <a:ext cx="27609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cin</a:t>
            </a:r>
            <a:endParaRPr sz="9600"/>
          </a:p>
        </p:txBody>
      </p:sp>
      <p:sp>
        <p:nvSpPr>
          <p:cNvPr id="344" name="Google Shape;344;p56"/>
          <p:cNvSpPr txBox="1"/>
          <p:nvPr/>
        </p:nvSpPr>
        <p:spPr>
          <a:xfrm>
            <a:off x="5126825" y="1645075"/>
            <a:ext cx="2195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5" name="Google Shape;345;p56"/>
          <p:cNvSpPr/>
          <p:nvPr/>
        </p:nvSpPr>
        <p:spPr>
          <a:xfrm>
            <a:off x="3371300" y="3005225"/>
            <a:ext cx="29553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46" name="Google Shape;346;p5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57"/>
          <p:cNvSpPr txBox="1"/>
          <p:nvPr>
            <p:ph idx="4294967295" type="body"/>
          </p:nvPr>
        </p:nvSpPr>
        <p:spPr>
          <a:xfrm>
            <a:off x="2060025" y="1645075"/>
            <a:ext cx="2796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co</a:t>
            </a:r>
            <a:endParaRPr sz="9600"/>
          </a:p>
        </p:txBody>
      </p:sp>
      <p:sp>
        <p:nvSpPr>
          <p:cNvPr id="352" name="Google Shape;352;p57"/>
          <p:cNvSpPr txBox="1"/>
          <p:nvPr/>
        </p:nvSpPr>
        <p:spPr>
          <a:xfrm>
            <a:off x="4674925" y="1645075"/>
            <a:ext cx="2921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llar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3" name="Google Shape;353;p57"/>
          <p:cNvSpPr/>
          <p:nvPr/>
        </p:nvSpPr>
        <p:spPr>
          <a:xfrm>
            <a:off x="3145625" y="3005225"/>
            <a:ext cx="33294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54" name="Google Shape;354;p5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58"/>
          <p:cNvSpPr txBox="1"/>
          <p:nvPr>
            <p:ph idx="4294967295" type="body"/>
          </p:nvPr>
        </p:nvSpPr>
        <p:spPr>
          <a:xfrm>
            <a:off x="1914716" y="1606975"/>
            <a:ext cx="330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mon</a:t>
            </a:r>
            <a:endParaRPr sz="9600"/>
          </a:p>
        </p:txBody>
      </p:sp>
      <p:sp>
        <p:nvSpPr>
          <p:cNvPr id="360" name="Google Shape;360;p58"/>
          <p:cNvSpPr txBox="1"/>
          <p:nvPr/>
        </p:nvSpPr>
        <p:spPr>
          <a:xfrm>
            <a:off x="5034175" y="1606975"/>
            <a:ext cx="2195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tón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1" name="Google Shape;361;p58"/>
          <p:cNvSpPr/>
          <p:nvPr/>
        </p:nvSpPr>
        <p:spPr>
          <a:xfrm>
            <a:off x="2367588" y="3043325"/>
            <a:ext cx="48342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62" name="Google Shape;362;p5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59"/>
          <p:cNvSpPr txBox="1"/>
          <p:nvPr>
            <p:ph idx="4294967295" type="body"/>
          </p:nvPr>
        </p:nvSpPr>
        <p:spPr>
          <a:xfrm>
            <a:off x="2245425" y="1645075"/>
            <a:ext cx="26391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Gui</a:t>
            </a:r>
            <a:endParaRPr sz="9600"/>
          </a:p>
        </p:txBody>
      </p:sp>
      <p:sp>
        <p:nvSpPr>
          <p:cNvPr id="368" name="Google Shape;368;p59"/>
          <p:cNvSpPr txBox="1"/>
          <p:nvPr/>
        </p:nvSpPr>
        <p:spPr>
          <a:xfrm>
            <a:off x="4703450" y="1645075"/>
            <a:ext cx="2195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lle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9" name="Google Shape;369;p59"/>
          <p:cNvSpPr/>
          <p:nvPr/>
        </p:nvSpPr>
        <p:spPr>
          <a:xfrm>
            <a:off x="2691288" y="3005225"/>
            <a:ext cx="34134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70" name="Google Shape;370;p5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60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/>
              <a:t>5. P</a:t>
            </a:r>
            <a:r>
              <a:rPr b="1" lang="en" sz="3500"/>
              <a:t>alabras con 3 </a:t>
            </a:r>
            <a:r>
              <a:rPr b="1" lang="en" sz="3500"/>
              <a:t>sílabas</a:t>
            </a:r>
            <a:r>
              <a:rPr b="1" lang="en" sz="3500"/>
              <a:t> </a:t>
            </a:r>
            <a:endParaRPr b="1" sz="3500"/>
          </a:p>
        </p:txBody>
      </p:sp>
      <p:pic>
        <p:nvPicPr>
          <p:cNvPr id="376" name="Google Shape;376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61"/>
          <p:cNvSpPr txBox="1"/>
          <p:nvPr>
            <p:ph idx="4294967295" type="body"/>
          </p:nvPr>
        </p:nvSpPr>
        <p:spPr>
          <a:xfrm>
            <a:off x="1367775" y="1643150"/>
            <a:ext cx="3030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man</a:t>
            </a:r>
            <a:endParaRPr sz="9600"/>
          </a:p>
        </p:txBody>
      </p:sp>
      <p:sp>
        <p:nvSpPr>
          <p:cNvPr id="382" name="Google Shape;382;p61"/>
          <p:cNvSpPr txBox="1"/>
          <p:nvPr/>
        </p:nvSpPr>
        <p:spPr>
          <a:xfrm>
            <a:off x="4154600" y="1643150"/>
            <a:ext cx="1702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za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3" name="Google Shape;383;p61"/>
          <p:cNvSpPr txBox="1"/>
          <p:nvPr/>
        </p:nvSpPr>
        <p:spPr>
          <a:xfrm>
            <a:off x="5505450" y="1643150"/>
            <a:ext cx="27828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nas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4" name="Google Shape;384;p61"/>
          <p:cNvSpPr/>
          <p:nvPr/>
        </p:nvSpPr>
        <p:spPr>
          <a:xfrm>
            <a:off x="1400338" y="3007150"/>
            <a:ext cx="65211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85" name="Google Shape;385;p6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62"/>
          <p:cNvSpPr txBox="1"/>
          <p:nvPr>
            <p:ph idx="4294967295" type="body"/>
          </p:nvPr>
        </p:nvSpPr>
        <p:spPr>
          <a:xfrm>
            <a:off x="700350" y="1512475"/>
            <a:ext cx="311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chim</a:t>
            </a:r>
            <a:endParaRPr sz="9600"/>
          </a:p>
        </p:txBody>
      </p:sp>
      <p:sp>
        <p:nvSpPr>
          <p:cNvPr id="391" name="Google Shape;391;p62"/>
          <p:cNvSpPr txBox="1"/>
          <p:nvPr/>
        </p:nvSpPr>
        <p:spPr>
          <a:xfrm>
            <a:off x="3638400" y="1512475"/>
            <a:ext cx="2925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pan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2" name="Google Shape;392;p62"/>
          <p:cNvSpPr txBox="1"/>
          <p:nvPr/>
        </p:nvSpPr>
        <p:spPr>
          <a:xfrm>
            <a:off x="6058950" y="1512475"/>
            <a:ext cx="23847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cés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3" name="Google Shape;393;p62"/>
          <p:cNvSpPr/>
          <p:nvPr/>
        </p:nvSpPr>
        <p:spPr>
          <a:xfrm>
            <a:off x="784800" y="2948825"/>
            <a:ext cx="75591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94" name="Google Shape;394;p6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63"/>
          <p:cNvSpPr txBox="1"/>
          <p:nvPr>
            <p:ph idx="4294967295" type="body"/>
          </p:nvPr>
        </p:nvSpPr>
        <p:spPr>
          <a:xfrm>
            <a:off x="1057113" y="1606975"/>
            <a:ext cx="27114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en</a:t>
            </a:r>
            <a:endParaRPr sz="9600"/>
          </a:p>
        </p:txBody>
      </p:sp>
      <p:sp>
        <p:nvSpPr>
          <p:cNvPr id="400" name="Google Shape;400;p63"/>
          <p:cNvSpPr txBox="1"/>
          <p:nvPr/>
        </p:nvSpPr>
        <p:spPr>
          <a:xfrm>
            <a:off x="3592488" y="1606975"/>
            <a:ext cx="2794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can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1" name="Google Shape;401;p63"/>
          <p:cNvSpPr txBox="1"/>
          <p:nvPr/>
        </p:nvSpPr>
        <p:spPr>
          <a:xfrm>
            <a:off x="5916138" y="1606975"/>
            <a:ext cx="16587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2" name="Google Shape;402;p63"/>
          <p:cNvSpPr/>
          <p:nvPr/>
        </p:nvSpPr>
        <p:spPr>
          <a:xfrm>
            <a:off x="2188713" y="3043325"/>
            <a:ext cx="52455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03" name="Google Shape;403;p6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55725" y="1695325"/>
            <a:ext cx="2032550" cy="1752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8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64"/>
          <p:cNvSpPr txBox="1"/>
          <p:nvPr>
            <p:ph idx="4294967295" type="body"/>
          </p:nvPr>
        </p:nvSpPr>
        <p:spPr>
          <a:xfrm>
            <a:off x="1323982" y="1606975"/>
            <a:ext cx="27114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a</a:t>
            </a:r>
            <a:endParaRPr sz="9600"/>
          </a:p>
        </p:txBody>
      </p:sp>
      <p:sp>
        <p:nvSpPr>
          <p:cNvPr id="409" name="Google Shape;409;p64"/>
          <p:cNvSpPr txBox="1"/>
          <p:nvPr/>
        </p:nvSpPr>
        <p:spPr>
          <a:xfrm>
            <a:off x="3851882" y="1606975"/>
            <a:ext cx="2195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fir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0" name="Google Shape;410;p64"/>
          <p:cNvSpPr txBox="1"/>
          <p:nvPr/>
        </p:nvSpPr>
        <p:spPr>
          <a:xfrm>
            <a:off x="4871782" y="1606975"/>
            <a:ext cx="2195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1" name="Google Shape;411;p64"/>
          <p:cNvSpPr/>
          <p:nvPr/>
        </p:nvSpPr>
        <p:spPr>
          <a:xfrm>
            <a:off x="3212407" y="3043325"/>
            <a:ext cx="3741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12" name="Google Shape;412;p6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65"/>
          <p:cNvSpPr txBox="1"/>
          <p:nvPr>
            <p:ph idx="4294967295" type="body"/>
          </p:nvPr>
        </p:nvSpPr>
        <p:spPr>
          <a:xfrm>
            <a:off x="1334725" y="1645075"/>
            <a:ext cx="27114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se</a:t>
            </a:r>
            <a:endParaRPr sz="9600"/>
          </a:p>
        </p:txBody>
      </p:sp>
      <p:sp>
        <p:nvSpPr>
          <p:cNvPr id="418" name="Google Shape;418;p65"/>
          <p:cNvSpPr txBox="1"/>
          <p:nvPr/>
        </p:nvSpPr>
        <p:spPr>
          <a:xfrm>
            <a:off x="3861725" y="1645075"/>
            <a:ext cx="2337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9" name="Google Shape;419;p65"/>
          <p:cNvSpPr txBox="1"/>
          <p:nvPr/>
        </p:nvSpPr>
        <p:spPr>
          <a:xfrm>
            <a:off x="5281450" y="1645075"/>
            <a:ext cx="25278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llas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0" name="Google Shape;420;p65"/>
          <p:cNvSpPr/>
          <p:nvPr/>
        </p:nvSpPr>
        <p:spPr>
          <a:xfrm>
            <a:off x="2632763" y="3005225"/>
            <a:ext cx="46011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21" name="Google Shape;421;p6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66"/>
          <p:cNvSpPr txBox="1"/>
          <p:nvPr>
            <p:ph idx="4294967295" type="body"/>
          </p:nvPr>
        </p:nvSpPr>
        <p:spPr>
          <a:xfrm>
            <a:off x="373763" y="1606975"/>
            <a:ext cx="2886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ci</a:t>
            </a:r>
            <a:endParaRPr sz="9600"/>
          </a:p>
        </p:txBody>
      </p:sp>
      <p:sp>
        <p:nvSpPr>
          <p:cNvPr id="427" name="Google Shape;427;p66"/>
          <p:cNvSpPr txBox="1"/>
          <p:nvPr/>
        </p:nvSpPr>
        <p:spPr>
          <a:xfrm>
            <a:off x="3079301" y="1606975"/>
            <a:ext cx="2791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güe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8" name="Google Shape;428;p66"/>
          <p:cNvSpPr txBox="1"/>
          <p:nvPr/>
        </p:nvSpPr>
        <p:spPr>
          <a:xfrm>
            <a:off x="5369577" y="1606975"/>
            <a:ext cx="2474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ñas  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9" name="Google Shape;429;p66"/>
          <p:cNvSpPr/>
          <p:nvPr/>
        </p:nvSpPr>
        <p:spPr>
          <a:xfrm>
            <a:off x="2233400" y="3043325"/>
            <a:ext cx="53772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30" name="Google Shape;430;p6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67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/>
              <a:t>6. P</a:t>
            </a:r>
            <a:r>
              <a:rPr b="1" lang="en" sz="3500"/>
              <a:t>alabras con 4 o más </a:t>
            </a:r>
            <a:r>
              <a:rPr b="1" lang="en" sz="3500"/>
              <a:t>sílabas</a:t>
            </a:r>
            <a:r>
              <a:rPr b="1" lang="en" sz="3500"/>
              <a:t> </a:t>
            </a:r>
            <a:endParaRPr b="1" sz="3500"/>
          </a:p>
        </p:txBody>
      </p:sp>
      <p:pic>
        <p:nvPicPr>
          <p:cNvPr id="436" name="Google Shape;436;p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68"/>
          <p:cNvSpPr txBox="1"/>
          <p:nvPr>
            <p:ph idx="4294967295" type="body"/>
          </p:nvPr>
        </p:nvSpPr>
        <p:spPr>
          <a:xfrm>
            <a:off x="1284621" y="1606975"/>
            <a:ext cx="20562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zo</a:t>
            </a:r>
            <a:endParaRPr sz="9600"/>
          </a:p>
        </p:txBody>
      </p:sp>
      <p:sp>
        <p:nvSpPr>
          <p:cNvPr id="442" name="Google Shape;442;p68"/>
          <p:cNvSpPr txBox="1"/>
          <p:nvPr/>
        </p:nvSpPr>
        <p:spPr>
          <a:xfrm>
            <a:off x="3816713" y="1606975"/>
            <a:ext cx="1873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ló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3" name="Google Shape;443;p68"/>
          <p:cNvSpPr txBox="1"/>
          <p:nvPr/>
        </p:nvSpPr>
        <p:spPr>
          <a:xfrm>
            <a:off x="4874538" y="1606975"/>
            <a:ext cx="1475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gi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4" name="Google Shape;444;p68"/>
          <p:cNvSpPr txBox="1"/>
          <p:nvPr/>
        </p:nvSpPr>
        <p:spPr>
          <a:xfrm>
            <a:off x="5596413" y="1606975"/>
            <a:ext cx="2434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5" name="Google Shape;445;p68"/>
          <p:cNvSpPr/>
          <p:nvPr/>
        </p:nvSpPr>
        <p:spPr>
          <a:xfrm>
            <a:off x="1813688" y="3043325"/>
            <a:ext cx="59103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46" name="Google Shape;446;p6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447" name="Google Shape;447;p68"/>
          <p:cNvSpPr txBox="1"/>
          <p:nvPr>
            <p:ph idx="4294967295" type="body"/>
          </p:nvPr>
        </p:nvSpPr>
        <p:spPr>
          <a:xfrm>
            <a:off x="2732818" y="1606975"/>
            <a:ext cx="13434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o</a:t>
            </a:r>
            <a:endParaRPr sz="96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69"/>
          <p:cNvSpPr txBox="1"/>
          <p:nvPr>
            <p:ph idx="4294967295" type="body"/>
          </p:nvPr>
        </p:nvSpPr>
        <p:spPr>
          <a:xfrm>
            <a:off x="700382" y="1583600"/>
            <a:ext cx="13845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hi</a:t>
            </a:r>
            <a:endParaRPr sz="9600"/>
          </a:p>
        </p:txBody>
      </p:sp>
      <p:sp>
        <p:nvSpPr>
          <p:cNvPr id="453" name="Google Shape;453;p69"/>
          <p:cNvSpPr txBox="1"/>
          <p:nvPr/>
        </p:nvSpPr>
        <p:spPr>
          <a:xfrm>
            <a:off x="1883060" y="1583600"/>
            <a:ext cx="1828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4" name="Google Shape;454;p69"/>
          <p:cNvSpPr txBox="1"/>
          <p:nvPr/>
        </p:nvSpPr>
        <p:spPr>
          <a:xfrm>
            <a:off x="3437188" y="1583600"/>
            <a:ext cx="1939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pó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5" name="Google Shape;455;p69"/>
          <p:cNvSpPr txBox="1"/>
          <p:nvPr/>
        </p:nvSpPr>
        <p:spPr>
          <a:xfrm>
            <a:off x="5022159" y="1583600"/>
            <a:ext cx="1495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6" name="Google Shape;456;p69"/>
          <p:cNvSpPr txBox="1"/>
          <p:nvPr/>
        </p:nvSpPr>
        <p:spPr>
          <a:xfrm>
            <a:off x="6193914" y="1583600"/>
            <a:ext cx="22497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7" name="Google Shape;457;p69"/>
          <p:cNvSpPr/>
          <p:nvPr/>
        </p:nvSpPr>
        <p:spPr>
          <a:xfrm>
            <a:off x="911638" y="3066700"/>
            <a:ext cx="73413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58" name="Google Shape;458;p6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70"/>
          <p:cNvSpPr txBox="1"/>
          <p:nvPr>
            <p:ph idx="4294967295" type="body"/>
          </p:nvPr>
        </p:nvSpPr>
        <p:spPr>
          <a:xfrm>
            <a:off x="1471800" y="1606975"/>
            <a:ext cx="24372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om</a:t>
            </a:r>
            <a:endParaRPr sz="9600"/>
          </a:p>
        </p:txBody>
      </p:sp>
      <p:sp>
        <p:nvSpPr>
          <p:cNvPr id="464" name="Google Shape;464;p70"/>
          <p:cNvSpPr txBox="1"/>
          <p:nvPr/>
        </p:nvSpPr>
        <p:spPr>
          <a:xfrm>
            <a:off x="3707650" y="1606975"/>
            <a:ext cx="15237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ní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5" name="Google Shape;465;p70"/>
          <p:cNvSpPr txBox="1"/>
          <p:nvPr/>
        </p:nvSpPr>
        <p:spPr>
          <a:xfrm>
            <a:off x="4403575" y="1606975"/>
            <a:ext cx="2223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vo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6" name="Google Shape;466;p70"/>
          <p:cNvSpPr txBox="1"/>
          <p:nvPr/>
        </p:nvSpPr>
        <p:spPr>
          <a:xfrm>
            <a:off x="6242975" y="1606975"/>
            <a:ext cx="1429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7" name="Google Shape;467;p70"/>
          <p:cNvSpPr/>
          <p:nvPr/>
        </p:nvSpPr>
        <p:spPr>
          <a:xfrm>
            <a:off x="1919238" y="3043325"/>
            <a:ext cx="56391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68" name="Google Shape;468;p7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71"/>
          <p:cNvSpPr txBox="1"/>
          <p:nvPr>
            <p:ph idx="4294967295" type="body"/>
          </p:nvPr>
        </p:nvSpPr>
        <p:spPr>
          <a:xfrm>
            <a:off x="214432" y="1667250"/>
            <a:ext cx="24405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a</a:t>
            </a:r>
            <a:endParaRPr sz="9600"/>
          </a:p>
        </p:txBody>
      </p:sp>
      <p:sp>
        <p:nvSpPr>
          <p:cNvPr id="474" name="Google Shape;474;p71"/>
          <p:cNvSpPr txBox="1"/>
          <p:nvPr/>
        </p:nvSpPr>
        <p:spPr>
          <a:xfrm>
            <a:off x="2471882" y="1667250"/>
            <a:ext cx="2231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ni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75" name="Google Shape;475;p71"/>
          <p:cNvSpPr txBox="1"/>
          <p:nvPr/>
        </p:nvSpPr>
        <p:spPr>
          <a:xfrm>
            <a:off x="3155669" y="1667250"/>
            <a:ext cx="26697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76" name="Google Shape;476;p71"/>
          <p:cNvSpPr txBox="1"/>
          <p:nvPr/>
        </p:nvSpPr>
        <p:spPr>
          <a:xfrm>
            <a:off x="5411207" y="1667250"/>
            <a:ext cx="2116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les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77" name="Google Shape;477;p71"/>
          <p:cNvSpPr/>
          <p:nvPr/>
        </p:nvSpPr>
        <p:spPr>
          <a:xfrm>
            <a:off x="1869450" y="3019200"/>
            <a:ext cx="54051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78" name="Google Shape;478;p7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72"/>
          <p:cNvSpPr txBox="1"/>
          <p:nvPr>
            <p:ph idx="4294967295" type="body"/>
          </p:nvPr>
        </p:nvSpPr>
        <p:spPr>
          <a:xfrm>
            <a:off x="547125" y="1599400"/>
            <a:ext cx="2886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go</a:t>
            </a:r>
            <a:endParaRPr sz="9600"/>
          </a:p>
        </p:txBody>
      </p:sp>
      <p:sp>
        <p:nvSpPr>
          <p:cNvPr id="484" name="Google Shape;484;p72"/>
          <p:cNvSpPr txBox="1"/>
          <p:nvPr/>
        </p:nvSpPr>
        <p:spPr>
          <a:xfrm>
            <a:off x="3250750" y="1599400"/>
            <a:ext cx="1873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85" name="Google Shape;485;p72"/>
          <p:cNvSpPr txBox="1"/>
          <p:nvPr/>
        </p:nvSpPr>
        <p:spPr>
          <a:xfrm>
            <a:off x="4308575" y="1599400"/>
            <a:ext cx="1475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86" name="Google Shape;486;p72"/>
          <p:cNvSpPr txBox="1"/>
          <p:nvPr/>
        </p:nvSpPr>
        <p:spPr>
          <a:xfrm>
            <a:off x="5123950" y="1599400"/>
            <a:ext cx="2434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nas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87" name="Google Shape;487;p72"/>
          <p:cNvSpPr/>
          <p:nvPr/>
        </p:nvSpPr>
        <p:spPr>
          <a:xfrm>
            <a:off x="1641225" y="3050900"/>
            <a:ext cx="58371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88" name="Google Shape;488;p7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73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/>
              <a:t>7</a:t>
            </a:r>
            <a:r>
              <a:rPr b="1" lang="en" sz="3500"/>
              <a:t>. Dictado</a:t>
            </a:r>
            <a:endParaRPr b="1" sz="3500"/>
          </a:p>
        </p:txBody>
      </p:sp>
      <p:pic>
        <p:nvPicPr>
          <p:cNvPr id="494" name="Google Shape;494;p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94900" y="1268950"/>
            <a:ext cx="1954200" cy="260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9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9" name="Google Shape;499;p74"/>
          <p:cNvGraphicFramePr/>
          <p:nvPr/>
        </p:nvGraphicFramePr>
        <p:xfrm>
          <a:off x="952500" y="19300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{70B18EC5-0A3C-45DF-9501-797E2549C431}</a:tableStyleId>
              </a:tblPr>
              <a:tblGrid>
                <a:gridCol w="1447800"/>
                <a:gridCol w="1447800"/>
                <a:gridCol w="1447800"/>
                <a:gridCol w="1447800"/>
                <a:gridCol w="1447800"/>
              </a:tblGrid>
              <a:tr h="1283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500" name="Google Shape;500;p7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5" name="Google Shape;505;p75"/>
          <p:cNvGraphicFramePr/>
          <p:nvPr/>
        </p:nvGraphicFramePr>
        <p:xfrm>
          <a:off x="952500" y="18961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{70B18EC5-0A3C-45DF-9501-797E2549C431}</a:tableStyleId>
              </a:tblPr>
              <a:tblGrid>
                <a:gridCol w="904875"/>
                <a:gridCol w="904875"/>
                <a:gridCol w="904875"/>
                <a:gridCol w="904875"/>
                <a:gridCol w="904875"/>
                <a:gridCol w="904875"/>
                <a:gridCol w="904875"/>
                <a:gridCol w="904875"/>
              </a:tblGrid>
              <a:tr h="13512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506" name="Google Shape;506;p7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1" name="Google Shape;511;p76"/>
          <p:cNvGraphicFramePr/>
          <p:nvPr/>
        </p:nvGraphicFramePr>
        <p:xfrm>
          <a:off x="952500" y="18899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{70B18EC5-0A3C-45DF-9501-797E2549C431}</a:tableStyleId>
              </a:tblPr>
              <a:tblGrid>
                <a:gridCol w="1206500"/>
                <a:gridCol w="1206500"/>
                <a:gridCol w="1206500"/>
                <a:gridCol w="1206500"/>
                <a:gridCol w="1206500"/>
                <a:gridCol w="1206500"/>
              </a:tblGrid>
              <a:tr h="1363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512" name="Google Shape;512;p7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7" name="Google Shape;517;p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518" name="Google Shape;518;p77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/>
              <a:t>8</a:t>
            </a:r>
            <a:r>
              <a:rPr b="1" lang="en" sz="3500"/>
              <a:t>. Oraciones</a:t>
            </a:r>
            <a:endParaRPr b="1" sz="350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78"/>
          <p:cNvSpPr txBox="1"/>
          <p:nvPr>
            <p:ph idx="4294967295" type="body"/>
          </p:nvPr>
        </p:nvSpPr>
        <p:spPr>
          <a:xfrm>
            <a:off x="464100" y="441950"/>
            <a:ext cx="8722200" cy="369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600">
                <a:solidFill>
                  <a:srgbClr val="000000"/>
                </a:solidFill>
              </a:rPr>
              <a:t>—Vamos  a  ver  quién está  aquí —dice mamá.</a:t>
            </a:r>
            <a:endParaRPr sz="56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0">
              <a:solidFill>
                <a:srgbClr val="000000"/>
              </a:solidFill>
            </a:endParaRPr>
          </a:p>
        </p:txBody>
      </p:sp>
      <p:pic>
        <p:nvPicPr>
          <p:cNvPr id="524" name="Google Shape;524;p7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79"/>
          <p:cNvSpPr txBox="1"/>
          <p:nvPr>
            <p:ph idx="4294967295" type="body"/>
          </p:nvPr>
        </p:nvSpPr>
        <p:spPr>
          <a:xfrm>
            <a:off x="648125" y="368875"/>
            <a:ext cx="7913700" cy="427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000000"/>
                </a:solidFill>
              </a:rPr>
              <a:t>A Valentina  y  a  Guille les  encanta  ir  al zoológico  para  ver  los  animales.</a:t>
            </a:r>
            <a:endParaRPr sz="5100"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t/>
            </a:r>
            <a:endParaRPr sz="6000">
              <a:solidFill>
                <a:srgbClr val="000000"/>
              </a:solidFill>
            </a:endParaRPr>
          </a:p>
        </p:txBody>
      </p:sp>
      <p:pic>
        <p:nvPicPr>
          <p:cNvPr id="530" name="Google Shape;530;p7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80"/>
          <p:cNvSpPr txBox="1"/>
          <p:nvPr>
            <p:ph idx="4294967295" type="body"/>
          </p:nvPr>
        </p:nvSpPr>
        <p:spPr>
          <a:xfrm>
            <a:off x="470550" y="348225"/>
            <a:ext cx="8121600" cy="374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300">
                <a:solidFill>
                  <a:srgbClr val="000000"/>
                </a:solidFill>
              </a:rPr>
              <a:t>Los  hipopótamos  son tan  pesados  y rechonchos. </a:t>
            </a:r>
            <a:r>
              <a:rPr lang="en" sz="5200">
                <a:solidFill>
                  <a:srgbClr val="000000"/>
                </a:solidFill>
              </a:rPr>
              <a:t>¡Hasta comen  toda  la  noche!</a:t>
            </a:r>
            <a:endParaRPr sz="5200">
              <a:solidFill>
                <a:srgbClr val="000000"/>
              </a:solidFill>
            </a:endParaRPr>
          </a:p>
        </p:txBody>
      </p:sp>
      <p:pic>
        <p:nvPicPr>
          <p:cNvPr id="536" name="Google Shape;536;p8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81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/>
              <a:t>9</a:t>
            </a:r>
            <a:r>
              <a:rPr b="1" lang="en" sz="3500"/>
              <a:t>. Dictado</a:t>
            </a:r>
            <a:endParaRPr b="1" sz="3500"/>
          </a:p>
        </p:txBody>
      </p:sp>
      <p:pic>
        <p:nvPicPr>
          <p:cNvPr id="542" name="Google Shape;542;p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82"/>
          <p:cNvSpPr txBox="1"/>
          <p:nvPr>
            <p:ph idx="4294967295" type="body"/>
          </p:nvPr>
        </p:nvSpPr>
        <p:spPr>
          <a:xfrm>
            <a:off x="483875" y="960125"/>
            <a:ext cx="8328600" cy="295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600">
                <a:solidFill>
                  <a:srgbClr val="000000"/>
                </a:solidFill>
              </a:rPr>
              <a:t>—</a:t>
            </a:r>
            <a:r>
              <a:rPr lang="en" sz="5600">
                <a:solidFill>
                  <a:srgbClr val="000000"/>
                </a:solidFill>
              </a:rPr>
              <a:t>_____   __   ___   </a:t>
            </a:r>
            <a:r>
              <a:rPr lang="en" sz="5600">
                <a:solidFill>
                  <a:srgbClr val="000000"/>
                </a:solidFill>
              </a:rPr>
              <a:t>_____</a:t>
            </a:r>
            <a:r>
              <a:rPr lang="en" sz="5600">
                <a:solidFill>
                  <a:srgbClr val="000000"/>
                </a:solidFill>
              </a:rPr>
              <a:t> ____  </a:t>
            </a:r>
            <a:r>
              <a:rPr lang="en" sz="5600">
                <a:solidFill>
                  <a:srgbClr val="000000"/>
                </a:solidFill>
              </a:rPr>
              <a:t>____  —_____  </a:t>
            </a:r>
            <a:endParaRPr sz="56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600">
                <a:solidFill>
                  <a:srgbClr val="000000"/>
                </a:solidFill>
              </a:rPr>
              <a:t>_____</a:t>
            </a:r>
            <a:r>
              <a:rPr lang="en" sz="5600">
                <a:solidFill>
                  <a:srgbClr val="000000"/>
                </a:solidFill>
              </a:rPr>
              <a:t>.</a:t>
            </a:r>
            <a:endParaRPr sz="9200"/>
          </a:p>
        </p:txBody>
      </p:sp>
      <p:pic>
        <p:nvPicPr>
          <p:cNvPr id="548" name="Google Shape;548;p8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83"/>
          <p:cNvSpPr txBox="1"/>
          <p:nvPr>
            <p:ph idx="4294967295" type="body"/>
          </p:nvPr>
        </p:nvSpPr>
        <p:spPr>
          <a:xfrm>
            <a:off x="613825" y="441950"/>
            <a:ext cx="8048100" cy="387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800">
                <a:solidFill>
                  <a:srgbClr val="000000"/>
                </a:solidFill>
              </a:rPr>
              <a:t>—Vamos  a  ver  quién está  aquí —dice mamá.</a:t>
            </a:r>
            <a:endParaRPr sz="58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0">
              <a:solidFill>
                <a:srgbClr val="000000"/>
              </a:solidFill>
            </a:endParaRPr>
          </a:p>
        </p:txBody>
      </p:sp>
      <p:pic>
        <p:nvPicPr>
          <p:cNvPr id="554" name="Google Shape;554;p8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8588" y="793638"/>
            <a:ext cx="6926825" cy="355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30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84"/>
          <p:cNvSpPr txBox="1"/>
          <p:nvPr>
            <p:ph type="ctrTitle"/>
          </p:nvPr>
        </p:nvSpPr>
        <p:spPr>
          <a:xfrm>
            <a:off x="457200" y="1835075"/>
            <a:ext cx="4114800" cy="92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¡Felicidades!</a:t>
            </a:r>
            <a:endParaRPr sz="4800"/>
          </a:p>
        </p:txBody>
      </p:sp>
      <p:sp>
        <p:nvSpPr>
          <p:cNvPr id="560" name="Google Shape;560;p84"/>
          <p:cNvSpPr txBox="1"/>
          <p:nvPr>
            <p:ph idx="1" type="subTitle"/>
          </p:nvPr>
        </p:nvSpPr>
        <p:spPr>
          <a:xfrm>
            <a:off x="671775" y="2613550"/>
            <a:ext cx="3900300" cy="67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El día está completo, </a:t>
            </a:r>
            <a:endParaRPr b="1"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¡excelente trabajo!</a:t>
            </a:r>
            <a:endParaRPr sz="2200"/>
          </a:p>
        </p:txBody>
      </p:sp>
      <p:sp>
        <p:nvSpPr>
          <p:cNvPr id="561" name="Google Shape;561;p84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2" name="Google Shape;562;p84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3" name="Google Shape;563;p84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4" name="Google Shape;564;p84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5" name="Google Shape;565;p84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6" name="Google Shape;566;p84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67" name="Google Shape;567;p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19675" y="743300"/>
            <a:ext cx="4267126" cy="37921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34175" y="1180190"/>
            <a:ext cx="4675626" cy="2783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31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47400" y="935050"/>
            <a:ext cx="2049200" cy="327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32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3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/>
              <a:t>2. Sonidos</a:t>
            </a:r>
            <a:endParaRPr b="1" sz="3500"/>
          </a:p>
        </p:txBody>
      </p:sp>
      <p:pic>
        <p:nvPicPr>
          <p:cNvPr id="198" name="Google Shape;198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EFFAF9"/>
      </a:dk1>
      <a:lt1>
        <a:srgbClr val="FFFFFF"/>
      </a:lt1>
      <a:dk2>
        <a:srgbClr val="F6F2F7"/>
      </a:dk2>
      <a:lt2>
        <a:srgbClr val="FFE2D6"/>
      </a:lt2>
      <a:accent1>
        <a:srgbClr val="9ADCB4"/>
      </a:accent1>
      <a:accent2>
        <a:srgbClr val="DAC2E0"/>
      </a:accent2>
      <a:accent3>
        <a:srgbClr val="FCB497"/>
      </a:accent3>
      <a:accent4>
        <a:srgbClr val="96DFF0"/>
      </a:accent4>
      <a:accent5>
        <a:srgbClr val="FFC91F"/>
      </a:accent5>
      <a:accent6>
        <a:srgbClr val="FDF0B1"/>
      </a:accent6>
      <a:hlink>
        <a:srgbClr val="177F9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