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92">
          <p15:clr>
            <a:srgbClr val="747775"/>
          </p15:clr>
        </p15:guide>
        <p15:guide id="2" orient="horz" pos="107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9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2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58:04.459">
    <p:pos x="6000" y="0"/>
    <p:text>formatted ✅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9" dt="2026-02-01T21:24:52.162">
    <p:pos x="6000" y="0"/>
    <p:text>This slide is animated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6-02-01T20:24:12.457">
    <p:pos x="6000" y="0"/>
    <p:text>This is animated.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6-02-01T20:24:20.546">
    <p:pos x="6000" y="0"/>
    <p:text>This is animated.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6-02-01T20:24:25.986">
    <p:pos x="6000" y="0"/>
    <p:text>This is animated.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6-02-01T20:24:33.003">
    <p:pos x="6000" y="0"/>
    <p:text>This is animated.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5" dt="2026-02-01T21:15:56.083">
    <p:pos x="6000" y="0"/>
    <p:text>This slide is animated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6" dt="2026-02-01T21:24:32.414">
    <p:pos x="6000" y="0"/>
    <p:text>This slide is animated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7" dt="2026-02-01T21:24:38.409">
    <p:pos x="6000" y="0"/>
    <p:text>This slide is animated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8" dt="2026-02-01T21:24:45.009">
    <p:pos x="6000" y="0"/>
    <p:text>This slide is animated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c868badc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bc868badc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c868badc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c868badc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kilómetro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bc868badc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bc868badc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abreviaturas comunes.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abreviatura es una forma corta de escribir una palabra, sin poner todas sus letras. Las abreviaturas terminan en un punto.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abreviatura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(doctor)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 completa correspondiente a la abreviatura: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mayoría de las abreviaturas se escriben con mayúscula y siempre llevan punto. Al leerlas, decimos la palabra completa.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junto con los estudiantes haciendo énfasis en la abreviatura.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bc868badc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bc868badc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abreviatura es una forma corta de escribir una palabra, sin poner todas sus letras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Sr. (Señor).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¿A qué palabra corresponde esta abreviatura?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una abreviatura es una forma corta de escribir una palabra, sin poner todas sus letras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Sra. (Señora).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¿A qué palabra corresponde esta abreviatura?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una abreviatura es una forma corta de escribir una palabra, sin poner todas sus letras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Ud. (usted).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¿A qué palabra corresponde esta abreviatura?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Usted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la palabra completa y luego la usaré en una oración. Ustedes van a repetir la palabra y escribir la abreviatura correspondiente en su pizarra. Recuerden usar lo que aprendimos sobre las abreviaturas.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señora cuida muy bien su jardín.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- ño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/a/. Señora, /s/, /e/, /ñ/, /o/, /r/,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abreviaturas comunes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Usted es una persona muy amable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 - ted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ted,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/e/, /d/. Usted, /u/, /s/, /t/, /e/, /d/.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señor camina a su perro todos los días.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ñor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/o/, /r/. Señor, /s/, /e/, /ñ/, /o/,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figura.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jefe.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fuerza.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Antártida es el continente más frío del planeta.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Antártida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es (3), el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continente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frío (7), del (8), planeta (9)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abreviaturas comunes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las abreviaturas. Recuerden que una abreviatura es una forma corta de escribir una palabra, sin poner todas sus letras. Las abreviaturas terminan en un punto.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(avenida)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una forma corta de escribir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avenida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voz alta la palabra completa correspondiente a la abreviatur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abreviaturas comunes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bc868badc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bc868badc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bc868badc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bc868badc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licenciado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bc868badc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bc868badc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bc868badc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bc868badc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sobre las abreviaturas. Una abreviatura es una forma corta de escribir una palabra, sin poner todas sus letras. Las abreviaturas terminan en un punto.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(doctor)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una forma corta de escribir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voz alta la palabra completa correspondiente a la abreviatura junto con los estudiantes.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abreviaturas comunes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bc868badc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bc868badc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bc868badc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bc868badc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izquierda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bc868badc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bc868badc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etcétera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bc868badc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bc868badc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Unidos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la palabra completa y luego la usaré en una oración. Ustedes van a repetir la palabra y escribir la abreviatura correspondiente en su pizarra. Recuerden usar lo que aprendimos sobre las abreviaturas.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 me aprendí mi número de teléfono.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 - me - 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Número, /n/, /u/, /m/, /e/,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Unidos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hacer un recorrido por los Estados Unidos.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Unidos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palabra? (6)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-ta - dos - U - ni - dos.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sexta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/s/. Estados Unidos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/e/, /s/, /t/, /a/, /d/, /o/, /s/, /u/, /n/, /i/, /d/,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Encontré una página de mi cuaderno en el piso.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 - gi - na.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Página, /p/, /a/, /j/, /i/, /n/,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más sobre el significado de las abreviaturas. Recordemos que una abreviatura es una forma corta de escribir una palabra, sin poner todas sus letras.</a:t>
            </a:r>
            <a:endParaRPr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bc3c138c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bc3c138c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señale cada letra de la abreviatura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ver qué letras en común tienen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abreviatura.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las letras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d, 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abreviaturas siempre usan letras de la palabra, pero tienen menos letras y terminan con un punto. También, muchas abreviaturas empiezan con una mayúscula,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Cuando leemos una abreviatura en un texto, decimos la palabra completa.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bc3c138c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bc3c138c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abreviatura de una palabra conocida. Observen las letras y piensen a qué palabra les recuerda.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para que determinen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escriban la abreviatura y la palabra en sus pizarras. (Haga clic)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practicar con más abreviaturas.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Observen las letras y piensen a qué palabra les recuerda.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para que determinen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escriban la abreviatura y la palabra en sus pizarras.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Observen las letras y piensen a qué palabra les recuerda.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para que determinen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escriban la abreviatura y la palabra en sus pizarras.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Observen las letras y piensen a qué palabra les recuerda.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para que determinen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escriban la abreviatura y la palabra en sus pizarras.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abreviatura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Observen las letras y piensen a qué palabra les recuerda.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para que determinen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escriban la abreviatura y la palabra en sus pizarras.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Ellos estudian el clima, el hielo y los animales.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bc868badc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bc868bad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bc868badc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bc868badc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bc868bad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bc868bad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bc868badc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bc868badc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usted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3.xml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4.xml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5.xml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comments" Target="../comments/comment6.xml"/><Relationship Id="rId4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7.xml"/><Relationship Id="rId4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8.xml"/><Relationship Id="rId4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9.xml"/><Relationship Id="rId4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10.xml"/><Relationship Id="rId4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660450" y="2459625"/>
            <a:ext cx="1823100" cy="18231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3660450" y="3127250"/>
            <a:ext cx="182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Century Gothic"/>
                <a:ea typeface="Century Gothic"/>
                <a:cs typeface="Century Gothic"/>
                <a:sym typeface="Century Gothic"/>
              </a:rPr>
              <a:t>Sr.</a:t>
            </a: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1" lang="en" sz="2600"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endParaRPr b="1" sz="2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Abreviaturas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4294967295" type="body"/>
          </p:nvPr>
        </p:nvSpPr>
        <p:spPr>
          <a:xfrm>
            <a:off x="6233336" y="1710375"/>
            <a:ext cx="30180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P</a:t>
            </a:r>
            <a:r>
              <a:rPr lang="en" sz="9000"/>
              <a:t>rof. </a:t>
            </a:r>
            <a:endParaRPr sz="9000"/>
          </a:p>
        </p:txBody>
      </p:sp>
      <p:pic>
        <p:nvPicPr>
          <p:cNvPr id="374" name="Google Shape;37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7"/>
          <p:cNvSpPr/>
          <p:nvPr/>
        </p:nvSpPr>
        <p:spPr>
          <a:xfrm>
            <a:off x="5392319" y="2248725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47"/>
          <p:cNvSpPr txBox="1"/>
          <p:nvPr>
            <p:ph idx="4294967295" type="body"/>
          </p:nvPr>
        </p:nvSpPr>
        <p:spPr>
          <a:xfrm>
            <a:off x="441600" y="1710364"/>
            <a:ext cx="4798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highlight>
                  <a:schemeClr val="accent4"/>
                </a:highlight>
              </a:rPr>
              <a:t>prof</a:t>
            </a:r>
            <a:r>
              <a:rPr lang="en" sz="9000"/>
              <a:t>eso</a:t>
            </a:r>
            <a:r>
              <a:rPr lang="en" sz="9000"/>
              <a:t>r </a:t>
            </a:r>
            <a:endParaRPr sz="9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6711327" y="1723400"/>
            <a:ext cx="24003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km</a:t>
            </a:r>
            <a:r>
              <a:rPr lang="en" sz="9000"/>
              <a:t>. </a:t>
            </a:r>
            <a:endParaRPr sz="90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5844007" y="2261750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48"/>
          <p:cNvSpPr txBox="1"/>
          <p:nvPr>
            <p:ph idx="4294967295" type="body"/>
          </p:nvPr>
        </p:nvSpPr>
        <p:spPr>
          <a:xfrm>
            <a:off x="441600" y="1710375"/>
            <a:ext cx="53085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highlight>
                  <a:schemeClr val="accent4"/>
                </a:highlight>
              </a:rPr>
              <a:t>k</a:t>
            </a:r>
            <a:r>
              <a:rPr lang="en" sz="9000"/>
              <a:t>iló</a:t>
            </a:r>
            <a:r>
              <a:rPr lang="en" sz="9000">
                <a:highlight>
                  <a:schemeClr val="accent4"/>
                </a:highlight>
              </a:rPr>
              <a:t>m</a:t>
            </a:r>
            <a:r>
              <a:rPr lang="en" sz="9000"/>
              <a:t>etro</a:t>
            </a:r>
            <a:r>
              <a:rPr lang="en" sz="9000"/>
              <a:t> </a:t>
            </a:r>
            <a:endParaRPr sz="9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/>
          <p:nvPr>
            <p:ph idx="4294967295" type="body"/>
          </p:nvPr>
        </p:nvSpPr>
        <p:spPr>
          <a:xfrm>
            <a:off x="6060298" y="1710375"/>
            <a:ext cx="30915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pág</a:t>
            </a:r>
            <a:r>
              <a:rPr lang="en" sz="9000"/>
              <a:t>. </a:t>
            </a:r>
            <a:endParaRPr sz="9000"/>
          </a:p>
        </p:txBody>
      </p:sp>
      <p:pic>
        <p:nvPicPr>
          <p:cNvPr id="390" name="Google Shape;39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1" name="Google Shape;391;p49"/>
          <p:cNvSpPr/>
          <p:nvPr/>
        </p:nvSpPr>
        <p:spPr>
          <a:xfrm>
            <a:off x="5072726" y="2408700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49"/>
          <p:cNvSpPr txBox="1"/>
          <p:nvPr>
            <p:ph idx="4294967295" type="body"/>
          </p:nvPr>
        </p:nvSpPr>
        <p:spPr>
          <a:xfrm>
            <a:off x="441596" y="1710375"/>
            <a:ext cx="4852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highlight>
                  <a:schemeClr val="accent4"/>
                </a:highlight>
              </a:rPr>
              <a:t>pág</a:t>
            </a:r>
            <a:r>
              <a:rPr lang="en" sz="9000"/>
              <a:t>ina</a:t>
            </a:r>
            <a:r>
              <a:rPr lang="en" sz="9000"/>
              <a:t> </a:t>
            </a:r>
            <a:endParaRPr sz="9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8" name="Google Shape;398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1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4" name="Google Shape;404;p51"/>
          <p:cNvSpPr txBox="1"/>
          <p:nvPr>
            <p:ph idx="4294967295" type="body"/>
          </p:nvPr>
        </p:nvSpPr>
        <p:spPr>
          <a:xfrm>
            <a:off x="441608" y="2250050"/>
            <a:ext cx="81798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El </a:t>
            </a:r>
            <a:r>
              <a:rPr lang="en" sz="4500">
                <a:highlight>
                  <a:schemeClr val="accent4"/>
                </a:highlight>
              </a:rPr>
              <a:t>Dr</a:t>
            </a:r>
            <a:r>
              <a:rPr lang="en" sz="4500"/>
              <a:t>. curó a mi perrito. </a:t>
            </a:r>
            <a:endParaRPr sz="4500"/>
          </a:p>
        </p:txBody>
      </p:sp>
      <p:grpSp>
        <p:nvGrpSpPr>
          <p:cNvPr id="405" name="Google Shape;405;p51"/>
          <p:cNvGrpSpPr/>
          <p:nvPr/>
        </p:nvGrpSpPr>
        <p:grpSpPr>
          <a:xfrm>
            <a:off x="1565363" y="993600"/>
            <a:ext cx="6160562" cy="1060800"/>
            <a:chOff x="1097050" y="1961429"/>
            <a:chExt cx="6160562" cy="1060800"/>
          </a:xfrm>
        </p:grpSpPr>
        <p:sp>
          <p:nvSpPr>
            <p:cNvPr id="406" name="Google Shape;406;p51"/>
            <p:cNvSpPr/>
            <p:nvPr/>
          </p:nvSpPr>
          <p:spPr>
            <a:xfrm>
              <a:off x="5907312" y="1961429"/>
              <a:ext cx="1350300" cy="1060800"/>
            </a:xfrm>
            <a:prstGeom prst="roundRect">
              <a:avLst>
                <a:gd fmla="val 8676" name="adj"/>
              </a:avLst>
            </a:prstGeom>
            <a:noFill/>
            <a:ln cap="flat" cmpd="sng" w="24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Dr</a:t>
              </a: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51"/>
            <p:cNvSpPr/>
            <p:nvPr/>
          </p:nvSpPr>
          <p:spPr>
            <a:xfrm>
              <a:off x="1097050" y="1962930"/>
              <a:ext cx="3446400" cy="1057800"/>
            </a:xfrm>
            <a:prstGeom prst="roundRect">
              <a:avLst>
                <a:gd fmla="val 867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Doctor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Google Shape;408;p51"/>
            <p:cNvSpPr/>
            <p:nvPr/>
          </p:nvSpPr>
          <p:spPr>
            <a:xfrm>
              <a:off x="4987233" y="2296091"/>
              <a:ext cx="672000" cy="493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2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414" name="Google Shape;414;p52"/>
          <p:cNvGrpSpPr/>
          <p:nvPr/>
        </p:nvGrpSpPr>
        <p:grpSpPr>
          <a:xfrm>
            <a:off x="1565363" y="993600"/>
            <a:ext cx="6013275" cy="1060800"/>
            <a:chOff x="1097050" y="1961429"/>
            <a:chExt cx="6013275" cy="1060800"/>
          </a:xfrm>
        </p:grpSpPr>
        <p:sp>
          <p:nvSpPr>
            <p:cNvPr id="415" name="Google Shape;415;p52"/>
            <p:cNvSpPr/>
            <p:nvPr/>
          </p:nvSpPr>
          <p:spPr>
            <a:xfrm>
              <a:off x="5907325" y="1961429"/>
              <a:ext cx="1203000" cy="1060800"/>
            </a:xfrm>
            <a:prstGeom prst="roundRect">
              <a:avLst>
                <a:gd fmla="val 8676" name="adj"/>
              </a:avLst>
            </a:prstGeom>
            <a:noFill/>
            <a:ln cap="flat" cmpd="sng" w="24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Sr.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52"/>
            <p:cNvSpPr/>
            <p:nvPr/>
          </p:nvSpPr>
          <p:spPr>
            <a:xfrm>
              <a:off x="1097050" y="1962930"/>
              <a:ext cx="3446400" cy="1057800"/>
            </a:xfrm>
            <a:prstGeom prst="roundRect">
              <a:avLst>
                <a:gd fmla="val 867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Señor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52"/>
            <p:cNvSpPr/>
            <p:nvPr/>
          </p:nvSpPr>
          <p:spPr>
            <a:xfrm>
              <a:off x="4987233" y="2296091"/>
              <a:ext cx="672000" cy="493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8" name="Google Shape;418;p52"/>
          <p:cNvSpPr txBox="1"/>
          <p:nvPr>
            <p:ph idx="4294967295" type="body"/>
          </p:nvPr>
        </p:nvSpPr>
        <p:spPr>
          <a:xfrm>
            <a:off x="441608" y="2250057"/>
            <a:ext cx="8179800" cy="16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El</a:t>
            </a:r>
            <a:r>
              <a:rPr lang="en" sz="4500"/>
              <a:t> </a:t>
            </a:r>
            <a:r>
              <a:rPr lang="en" sz="4500">
                <a:highlight>
                  <a:schemeClr val="accent4"/>
                </a:highlight>
              </a:rPr>
              <a:t>S</a:t>
            </a:r>
            <a:r>
              <a:rPr lang="en" sz="4500">
                <a:highlight>
                  <a:schemeClr val="accent4"/>
                </a:highlight>
              </a:rPr>
              <a:t>r</a:t>
            </a:r>
            <a:r>
              <a:rPr lang="en" sz="4500"/>
              <a:t>. Rodr</a:t>
            </a:r>
            <a:r>
              <a:rPr lang="en" sz="4500"/>
              <a:t>í</a:t>
            </a:r>
            <a:r>
              <a:rPr lang="en" sz="4500"/>
              <a:t>guez reparó la lavadora de mi casa. </a:t>
            </a:r>
            <a:endParaRPr sz="4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53"/>
          <p:cNvGrpSpPr/>
          <p:nvPr/>
        </p:nvGrpSpPr>
        <p:grpSpPr>
          <a:xfrm>
            <a:off x="1251027" y="998421"/>
            <a:ext cx="6641948" cy="1060800"/>
            <a:chOff x="950102" y="2073025"/>
            <a:chExt cx="6641948" cy="1060800"/>
          </a:xfrm>
        </p:grpSpPr>
        <p:sp>
          <p:nvSpPr>
            <p:cNvPr id="424" name="Google Shape;424;p53"/>
            <p:cNvSpPr/>
            <p:nvPr/>
          </p:nvSpPr>
          <p:spPr>
            <a:xfrm>
              <a:off x="5788750" y="2073025"/>
              <a:ext cx="1803300" cy="1060800"/>
            </a:xfrm>
            <a:prstGeom prst="roundRect">
              <a:avLst>
                <a:gd fmla="val 8676" name="adj"/>
              </a:avLst>
            </a:prstGeom>
            <a:noFill/>
            <a:ln cap="flat" cmpd="sng" w="24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Sra.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5" name="Google Shape;425;p53"/>
            <p:cNvSpPr/>
            <p:nvPr/>
          </p:nvSpPr>
          <p:spPr>
            <a:xfrm>
              <a:off x="950102" y="2073025"/>
              <a:ext cx="3446400" cy="1060800"/>
            </a:xfrm>
            <a:prstGeom prst="roundRect">
              <a:avLst>
                <a:gd fmla="val 867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Señora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6" name="Google Shape;426;p53"/>
            <p:cNvSpPr/>
            <p:nvPr/>
          </p:nvSpPr>
          <p:spPr>
            <a:xfrm>
              <a:off x="4756615" y="2356816"/>
              <a:ext cx="672000" cy="493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7" name="Google Shape;427;p53"/>
          <p:cNvSpPr txBox="1"/>
          <p:nvPr>
            <p:ph idx="4294967295" type="body"/>
          </p:nvPr>
        </p:nvSpPr>
        <p:spPr>
          <a:xfrm>
            <a:off x="441600" y="2250050"/>
            <a:ext cx="8260800" cy="1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La</a:t>
            </a:r>
            <a:r>
              <a:rPr lang="en" sz="4300"/>
              <a:t> </a:t>
            </a:r>
            <a:r>
              <a:rPr lang="en" sz="4300">
                <a:highlight>
                  <a:schemeClr val="accent4"/>
                </a:highlight>
              </a:rPr>
              <a:t>Sra</a:t>
            </a:r>
            <a:r>
              <a:rPr lang="en" sz="4300"/>
              <a:t>. Povedano, colecciona campanas antiguas. </a:t>
            </a:r>
            <a:endParaRPr sz="4300"/>
          </a:p>
        </p:txBody>
      </p:sp>
      <p:pic>
        <p:nvPicPr>
          <p:cNvPr id="428" name="Google Shape;428;p53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54"/>
          <p:cNvGrpSpPr/>
          <p:nvPr/>
        </p:nvGrpSpPr>
        <p:grpSpPr>
          <a:xfrm>
            <a:off x="1344984" y="990705"/>
            <a:ext cx="6454041" cy="1060811"/>
            <a:chOff x="1097059" y="2073014"/>
            <a:chExt cx="6454041" cy="1060811"/>
          </a:xfrm>
        </p:grpSpPr>
        <p:sp>
          <p:nvSpPr>
            <p:cNvPr id="434" name="Google Shape;434;p54"/>
            <p:cNvSpPr/>
            <p:nvPr/>
          </p:nvSpPr>
          <p:spPr>
            <a:xfrm>
              <a:off x="5949400" y="2073014"/>
              <a:ext cx="1601700" cy="1060800"/>
            </a:xfrm>
            <a:prstGeom prst="roundRect">
              <a:avLst>
                <a:gd fmla="val 8676" name="adj"/>
              </a:avLst>
            </a:prstGeom>
            <a:noFill/>
            <a:ln cap="flat" cmpd="sng" w="24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Ud</a:t>
              </a: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1097059" y="2073025"/>
              <a:ext cx="3446400" cy="1060800"/>
            </a:xfrm>
            <a:prstGeom prst="roundRect">
              <a:avLst>
                <a:gd fmla="val 867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Usted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4864769" y="2356816"/>
              <a:ext cx="672000" cy="493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7" name="Google Shape;437;p54"/>
          <p:cNvSpPr txBox="1"/>
          <p:nvPr>
            <p:ph idx="4294967295" type="body"/>
          </p:nvPr>
        </p:nvSpPr>
        <p:spPr>
          <a:xfrm>
            <a:off x="441600" y="2250050"/>
            <a:ext cx="8302200" cy="16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Espero que</a:t>
            </a:r>
            <a:r>
              <a:rPr lang="en" sz="4500"/>
              <a:t> </a:t>
            </a:r>
            <a:r>
              <a:rPr lang="en" sz="4500">
                <a:highlight>
                  <a:schemeClr val="accent4"/>
                </a:highlight>
              </a:rPr>
              <a:t>Ud</a:t>
            </a:r>
            <a:r>
              <a:rPr lang="en" sz="4500"/>
              <a:t>. y su familia puedan asistir al evento.</a:t>
            </a:r>
            <a:endParaRPr sz="4500"/>
          </a:p>
        </p:txBody>
      </p:sp>
      <p:pic>
        <p:nvPicPr>
          <p:cNvPr id="438" name="Google Shape;438;p54" title="icons_final_Phonics_BW_Learn-Idea.pn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0" name="Google Shape;450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Sra.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Ud. 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Sr. 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68" name="Google Shape;468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figura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4" name="Google Shape;474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jefe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6" name="Google Shape;486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fuerza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Antártida es el continente más frío del planeta.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65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En invierno, la temperatura puede bajar hasta –76 °F o menos.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0" name="Google Shape;5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4" name="Google Shape;314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16" name="Google Shape;516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7" name="Google Shape;517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" name="Google Shape;518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4" name="Google Shape;524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Antártida es el continente más frío del planeta.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0" name="Google Shape;530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1" name="Google Shape;531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2" name="Google Shape;54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1" name="Google Shape;551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2" name="Google Shape;552;p72" title="331.png"/>
          <p:cNvPicPr preferRelativeResize="0"/>
          <p:nvPr/>
        </p:nvPicPr>
        <p:blipFill rotWithShape="1">
          <a:blip r:embed="rId5">
            <a:alphaModFix/>
          </a:blip>
          <a:srcRect b="14493" l="12520" r="9184" t="17434"/>
          <a:stretch/>
        </p:blipFill>
        <p:spPr>
          <a:xfrm>
            <a:off x="7457650" y="2120849"/>
            <a:ext cx="1244700" cy="1236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553" name="Google Shape;553;p72" title="33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665729" y="1877538"/>
            <a:ext cx="1526525" cy="1744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2"/>
          <p:cNvSpPr txBox="1"/>
          <p:nvPr/>
        </p:nvSpPr>
        <p:spPr>
          <a:xfrm>
            <a:off x="3881451" y="2172288"/>
            <a:ext cx="4101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av</a:t>
            </a: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eni</a:t>
            </a:r>
            <a:r>
              <a:rPr b="1" lang="en" sz="6500">
                <a:solidFill>
                  <a:srgbClr val="363535"/>
                </a:solidFill>
                <a:highlight>
                  <a:srgbClr val="96DFF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1" sz="6500">
              <a:solidFill>
                <a:srgbClr val="363535"/>
              </a:solidFill>
              <a:highlight>
                <a:srgbClr val="96DFF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 txBox="1"/>
          <p:nvPr/>
        </p:nvSpPr>
        <p:spPr>
          <a:xfrm>
            <a:off x="441600" y="2150825"/>
            <a:ext cx="2475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Avda</a:t>
            </a:r>
            <a:r>
              <a:rPr b="1" lang="en" sz="6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6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3"/>
          <p:cNvSpPr txBox="1"/>
          <p:nvPr>
            <p:ph idx="4294967295" type="body"/>
          </p:nvPr>
        </p:nvSpPr>
        <p:spPr>
          <a:xfrm>
            <a:off x="6232751" y="1418900"/>
            <a:ext cx="2666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Cía</a:t>
            </a:r>
            <a:r>
              <a:rPr lang="en" sz="9600"/>
              <a:t>. </a:t>
            </a:r>
            <a:endParaRPr sz="9600"/>
          </a:p>
        </p:txBody>
      </p:sp>
      <p:pic>
        <p:nvPicPr>
          <p:cNvPr id="563" name="Google Shape;56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4" name="Google Shape;564;p73"/>
          <p:cNvSpPr/>
          <p:nvPr/>
        </p:nvSpPr>
        <p:spPr>
          <a:xfrm>
            <a:off x="5330815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3"/>
          <p:cNvSpPr txBox="1"/>
          <p:nvPr>
            <p:ph idx="4294967295" type="body"/>
          </p:nvPr>
        </p:nvSpPr>
        <p:spPr>
          <a:xfrm>
            <a:off x="316775" y="1619000"/>
            <a:ext cx="47841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000">
                <a:highlight>
                  <a:schemeClr val="accent4"/>
                </a:highlight>
              </a:rPr>
              <a:t>c</a:t>
            </a:r>
            <a:r>
              <a:rPr lang="en" sz="7000"/>
              <a:t>ompañ</a:t>
            </a:r>
            <a:r>
              <a:rPr lang="en" sz="7000">
                <a:highlight>
                  <a:schemeClr val="accent4"/>
                </a:highlight>
              </a:rPr>
              <a:t>ía</a:t>
            </a:r>
            <a:r>
              <a:rPr lang="en" sz="7000"/>
              <a:t> </a:t>
            </a:r>
            <a:endParaRPr sz="7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4"/>
          <p:cNvSpPr txBox="1"/>
          <p:nvPr>
            <p:ph idx="4294967295" type="body"/>
          </p:nvPr>
        </p:nvSpPr>
        <p:spPr>
          <a:xfrm>
            <a:off x="6232751" y="1418900"/>
            <a:ext cx="2666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Lic.</a:t>
            </a:r>
            <a:r>
              <a:rPr lang="en" sz="9600"/>
              <a:t> </a:t>
            </a:r>
            <a:endParaRPr sz="9600"/>
          </a:p>
        </p:txBody>
      </p:sp>
      <p:sp>
        <p:nvSpPr>
          <p:cNvPr id="572" name="Google Shape;572;p74"/>
          <p:cNvSpPr/>
          <p:nvPr/>
        </p:nvSpPr>
        <p:spPr>
          <a:xfrm>
            <a:off x="5330815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4"/>
          <p:cNvSpPr txBox="1"/>
          <p:nvPr>
            <p:ph idx="4294967295" type="body"/>
          </p:nvPr>
        </p:nvSpPr>
        <p:spPr>
          <a:xfrm>
            <a:off x="316775" y="1619000"/>
            <a:ext cx="50142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000">
                <a:highlight>
                  <a:schemeClr val="accent4"/>
                </a:highlight>
              </a:rPr>
              <a:t>lic</a:t>
            </a:r>
            <a:r>
              <a:rPr lang="en" sz="7000"/>
              <a:t>enciado</a:t>
            </a:r>
            <a:r>
              <a:rPr lang="en" sz="7000"/>
              <a:t> </a:t>
            </a:r>
            <a:endParaRPr sz="7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9" name="Google Shape;579;p75"/>
          <p:cNvSpPr txBox="1"/>
          <p:nvPr>
            <p:ph idx="4294967295" type="body"/>
          </p:nvPr>
        </p:nvSpPr>
        <p:spPr>
          <a:xfrm>
            <a:off x="6232751" y="1418900"/>
            <a:ext cx="2666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ej</a:t>
            </a:r>
            <a:r>
              <a:rPr lang="en" sz="9600"/>
              <a:t>. </a:t>
            </a:r>
            <a:endParaRPr sz="9600"/>
          </a:p>
        </p:txBody>
      </p:sp>
      <p:sp>
        <p:nvSpPr>
          <p:cNvPr id="580" name="Google Shape;580;p75"/>
          <p:cNvSpPr/>
          <p:nvPr/>
        </p:nvSpPr>
        <p:spPr>
          <a:xfrm>
            <a:off x="5738140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5"/>
          <p:cNvSpPr txBox="1"/>
          <p:nvPr>
            <p:ph idx="4294967295" type="body"/>
          </p:nvPr>
        </p:nvSpPr>
        <p:spPr>
          <a:xfrm>
            <a:off x="316775" y="1418900"/>
            <a:ext cx="524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highlight>
                  <a:schemeClr val="accent4"/>
                </a:highlight>
              </a:rPr>
              <a:t>ej</a:t>
            </a:r>
            <a:r>
              <a:rPr lang="en" sz="9600"/>
              <a:t>emplo</a:t>
            </a:r>
            <a:r>
              <a:rPr lang="en" sz="9600"/>
              <a:t> </a:t>
            </a:r>
            <a:endParaRPr sz="9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7" name="Google Shape;587;p76"/>
          <p:cNvSpPr txBox="1"/>
          <p:nvPr>
            <p:ph idx="4294967295" type="body"/>
          </p:nvPr>
        </p:nvSpPr>
        <p:spPr>
          <a:xfrm>
            <a:off x="5879225" y="1418900"/>
            <a:ext cx="3020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núm</a:t>
            </a:r>
            <a:r>
              <a:rPr lang="en" sz="9600"/>
              <a:t>. </a:t>
            </a:r>
            <a:endParaRPr sz="9600"/>
          </a:p>
        </p:txBody>
      </p:sp>
      <p:sp>
        <p:nvSpPr>
          <p:cNvPr id="588" name="Google Shape;588;p76"/>
          <p:cNvSpPr/>
          <p:nvPr/>
        </p:nvSpPr>
        <p:spPr>
          <a:xfrm>
            <a:off x="5086090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6"/>
          <p:cNvSpPr txBox="1"/>
          <p:nvPr>
            <p:ph idx="4294967295" type="body"/>
          </p:nvPr>
        </p:nvSpPr>
        <p:spPr>
          <a:xfrm>
            <a:off x="316775" y="1418900"/>
            <a:ext cx="524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100">
                <a:highlight>
                  <a:schemeClr val="accent4"/>
                </a:highlight>
              </a:rPr>
              <a:t>núm</a:t>
            </a:r>
            <a:r>
              <a:rPr lang="en" sz="9100"/>
              <a:t>ero</a:t>
            </a:r>
            <a:r>
              <a:rPr lang="en" sz="9600"/>
              <a:t> </a:t>
            </a:r>
            <a:endParaRPr sz="9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3" name="Google Shape;323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4" name="Google Shape;324;p41" title="33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8100" y="1156946"/>
            <a:ext cx="2475900" cy="282961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3881451" y="2172288"/>
            <a:ext cx="4101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</a:t>
            </a:r>
            <a:r>
              <a:rPr b="1" lang="en" sz="65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441600" y="1887950"/>
            <a:ext cx="247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</a:t>
            </a:r>
            <a:endParaRPr b="1" sz="10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5" name="Google Shape;595;p77"/>
          <p:cNvSpPr txBox="1"/>
          <p:nvPr>
            <p:ph idx="4294967295" type="body"/>
          </p:nvPr>
        </p:nvSpPr>
        <p:spPr>
          <a:xfrm>
            <a:off x="4910300" y="1418900"/>
            <a:ext cx="398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dcha</a:t>
            </a:r>
            <a:r>
              <a:rPr lang="en" sz="9600"/>
              <a:t>. </a:t>
            </a:r>
            <a:endParaRPr sz="9600"/>
          </a:p>
        </p:txBody>
      </p:sp>
      <p:sp>
        <p:nvSpPr>
          <p:cNvPr id="596" name="Google Shape;596;p77"/>
          <p:cNvSpPr/>
          <p:nvPr/>
        </p:nvSpPr>
        <p:spPr>
          <a:xfrm>
            <a:off x="4445633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7"/>
          <p:cNvSpPr txBox="1"/>
          <p:nvPr>
            <p:ph idx="4294967295" type="body"/>
          </p:nvPr>
        </p:nvSpPr>
        <p:spPr>
          <a:xfrm>
            <a:off x="316775" y="1619000"/>
            <a:ext cx="5240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000">
                <a:highlight>
                  <a:schemeClr val="accent4"/>
                </a:highlight>
              </a:rPr>
              <a:t>d</a:t>
            </a:r>
            <a:r>
              <a:rPr lang="en" sz="7000"/>
              <a:t>ere</a:t>
            </a:r>
            <a:r>
              <a:rPr lang="en" sz="7000">
                <a:highlight>
                  <a:schemeClr val="accent4"/>
                </a:highlight>
              </a:rPr>
              <a:t>cha</a:t>
            </a:r>
            <a:r>
              <a:rPr lang="en" sz="7000"/>
              <a:t> </a:t>
            </a:r>
            <a:endParaRPr sz="7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/>
          <p:nvPr>
            <p:ph idx="4294967295" type="body"/>
          </p:nvPr>
        </p:nvSpPr>
        <p:spPr>
          <a:xfrm>
            <a:off x="316775" y="1480400"/>
            <a:ext cx="52407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800">
                <a:highlight>
                  <a:schemeClr val="accent4"/>
                </a:highlight>
              </a:rPr>
              <a:t>izq</a:t>
            </a:r>
            <a:r>
              <a:rPr lang="en" sz="8800"/>
              <a:t>uierda</a:t>
            </a:r>
            <a:r>
              <a:rPr lang="en" sz="8300"/>
              <a:t> </a:t>
            </a:r>
            <a:endParaRPr sz="8300"/>
          </a:p>
        </p:txBody>
      </p:sp>
      <p:pic>
        <p:nvPicPr>
          <p:cNvPr id="603" name="Google Shape;60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4" name="Google Shape;604;p78"/>
          <p:cNvSpPr txBox="1"/>
          <p:nvPr>
            <p:ph idx="4294967295" type="body"/>
          </p:nvPr>
        </p:nvSpPr>
        <p:spPr>
          <a:xfrm>
            <a:off x="4910300" y="1418900"/>
            <a:ext cx="398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izq</a:t>
            </a:r>
            <a:r>
              <a:rPr lang="en" sz="9600"/>
              <a:t>. </a:t>
            </a:r>
            <a:endParaRPr sz="9600"/>
          </a:p>
        </p:txBody>
      </p:sp>
      <p:sp>
        <p:nvSpPr>
          <p:cNvPr id="605" name="Google Shape;605;p78"/>
          <p:cNvSpPr/>
          <p:nvPr/>
        </p:nvSpPr>
        <p:spPr>
          <a:xfrm>
            <a:off x="5743008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79"/>
          <p:cNvSpPr txBox="1"/>
          <p:nvPr>
            <p:ph idx="4294967295" type="body"/>
          </p:nvPr>
        </p:nvSpPr>
        <p:spPr>
          <a:xfrm>
            <a:off x="316775" y="1465100"/>
            <a:ext cx="56283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highlight>
                  <a:schemeClr val="accent4"/>
                </a:highlight>
              </a:rPr>
              <a:t>etc</a:t>
            </a:r>
            <a:r>
              <a:rPr lang="en" sz="9000"/>
              <a:t>étera</a:t>
            </a:r>
            <a:r>
              <a:rPr lang="en" sz="9000"/>
              <a:t> </a:t>
            </a:r>
            <a:endParaRPr sz="9000"/>
          </a:p>
        </p:txBody>
      </p:sp>
      <p:sp>
        <p:nvSpPr>
          <p:cNvPr id="612" name="Google Shape;612;p79"/>
          <p:cNvSpPr txBox="1"/>
          <p:nvPr>
            <p:ph idx="4294967295" type="body"/>
          </p:nvPr>
        </p:nvSpPr>
        <p:spPr>
          <a:xfrm>
            <a:off x="4910300" y="1418900"/>
            <a:ext cx="398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etc</a:t>
            </a:r>
            <a:r>
              <a:rPr lang="en" sz="9600"/>
              <a:t>. </a:t>
            </a:r>
            <a:endParaRPr sz="9600"/>
          </a:p>
        </p:txBody>
      </p:sp>
      <p:sp>
        <p:nvSpPr>
          <p:cNvPr id="613" name="Google Shape;613;p79"/>
          <p:cNvSpPr/>
          <p:nvPr/>
        </p:nvSpPr>
        <p:spPr>
          <a:xfrm>
            <a:off x="5628058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9" name="Google Shape;619;p80"/>
          <p:cNvSpPr txBox="1"/>
          <p:nvPr>
            <p:ph idx="4294967295" type="body"/>
          </p:nvPr>
        </p:nvSpPr>
        <p:spPr>
          <a:xfrm>
            <a:off x="316775" y="818600"/>
            <a:ext cx="3706800" cy="28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highlight>
                  <a:schemeClr val="accent4"/>
                </a:highlight>
              </a:rPr>
              <a:t>E</a:t>
            </a:r>
            <a:r>
              <a:rPr lang="en" sz="7500"/>
              <a:t>stados  </a:t>
            </a:r>
            <a:endParaRPr sz="7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highlight>
                  <a:schemeClr val="accent4"/>
                </a:highlight>
              </a:rPr>
              <a:t>U</a:t>
            </a:r>
            <a:r>
              <a:rPr lang="en" sz="7500"/>
              <a:t>nidos</a:t>
            </a:r>
            <a:r>
              <a:rPr lang="en" sz="9900"/>
              <a:t> </a:t>
            </a:r>
            <a:endParaRPr sz="9900"/>
          </a:p>
        </p:txBody>
      </p:sp>
      <p:sp>
        <p:nvSpPr>
          <p:cNvPr id="620" name="Google Shape;620;p80"/>
          <p:cNvSpPr txBox="1"/>
          <p:nvPr>
            <p:ph idx="4294967295" type="body"/>
          </p:nvPr>
        </p:nvSpPr>
        <p:spPr>
          <a:xfrm>
            <a:off x="4220550" y="1418900"/>
            <a:ext cx="467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EE. UU</a:t>
            </a:r>
            <a:r>
              <a:rPr lang="en" sz="9600"/>
              <a:t>. </a:t>
            </a:r>
            <a:endParaRPr sz="9600"/>
          </a:p>
        </p:txBody>
      </p:sp>
      <p:sp>
        <p:nvSpPr>
          <p:cNvPr id="621" name="Google Shape;621;p80"/>
          <p:cNvSpPr/>
          <p:nvPr/>
        </p:nvSpPr>
        <p:spPr>
          <a:xfrm>
            <a:off x="4105608" y="2003461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3" name="Google Shape;633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núm.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9" name="Google Shape;639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EE. UU.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5" name="Google Shape;645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pág.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86"/>
          <p:cNvGrpSpPr/>
          <p:nvPr/>
        </p:nvGrpSpPr>
        <p:grpSpPr>
          <a:xfrm>
            <a:off x="853975" y="1719650"/>
            <a:ext cx="7521450" cy="1060800"/>
            <a:chOff x="385662" y="1961429"/>
            <a:chExt cx="7521450" cy="1060800"/>
          </a:xfrm>
        </p:grpSpPr>
        <p:sp>
          <p:nvSpPr>
            <p:cNvPr id="657" name="Google Shape;657;p86"/>
            <p:cNvSpPr/>
            <p:nvPr/>
          </p:nvSpPr>
          <p:spPr>
            <a:xfrm>
              <a:off x="5907313" y="1961429"/>
              <a:ext cx="1999800" cy="1060800"/>
            </a:xfrm>
            <a:prstGeom prst="roundRect">
              <a:avLst>
                <a:gd fmla="val 8676" name="adj"/>
              </a:avLst>
            </a:prstGeom>
            <a:noFill/>
            <a:ln cap="flat" cmpd="sng" w="24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ra.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8" name="Google Shape;658;p86"/>
            <p:cNvSpPr/>
            <p:nvPr/>
          </p:nvSpPr>
          <p:spPr>
            <a:xfrm>
              <a:off x="385662" y="1962929"/>
              <a:ext cx="4157700" cy="1057800"/>
            </a:xfrm>
            <a:prstGeom prst="roundRect">
              <a:avLst>
                <a:gd fmla="val 867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9375" lIns="59375" spcFirstLastPara="1" rIns="59375" wrap="square" tIns="59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Doctora</a:t>
              </a:r>
              <a:endParaRPr b="1" sz="7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9" name="Google Shape;659;p86"/>
            <p:cNvSpPr/>
            <p:nvPr/>
          </p:nvSpPr>
          <p:spPr>
            <a:xfrm>
              <a:off x="4987233" y="2296091"/>
              <a:ext cx="672000" cy="493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60" name="Google Shape;660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>
            <p:ph idx="4294967295" type="body"/>
          </p:nvPr>
        </p:nvSpPr>
        <p:spPr>
          <a:xfrm>
            <a:off x="5296156" y="1626825"/>
            <a:ext cx="3235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Sr. </a:t>
            </a:r>
            <a:endParaRPr sz="9600"/>
          </a:p>
        </p:txBody>
      </p:sp>
      <p:pic>
        <p:nvPicPr>
          <p:cNvPr id="334" name="Google Shape;33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5" name="Google Shape;335;p42"/>
          <p:cNvSpPr/>
          <p:nvPr/>
        </p:nvSpPr>
        <p:spPr>
          <a:xfrm>
            <a:off x="4284606" y="2211375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2"/>
          <p:cNvSpPr txBox="1"/>
          <p:nvPr>
            <p:ph idx="4294967295" type="body"/>
          </p:nvPr>
        </p:nvSpPr>
        <p:spPr>
          <a:xfrm>
            <a:off x="441592" y="1626825"/>
            <a:ext cx="3843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highlight>
                  <a:schemeClr val="accent4"/>
                </a:highlight>
              </a:rPr>
              <a:t>s</a:t>
            </a:r>
            <a:r>
              <a:rPr lang="en" sz="9600"/>
              <a:t>eño</a:t>
            </a:r>
            <a:r>
              <a:rPr lang="en" sz="9600">
                <a:highlight>
                  <a:schemeClr val="accent4"/>
                </a:highlight>
              </a:rPr>
              <a:t>r</a:t>
            </a:r>
            <a:r>
              <a:rPr lang="en" sz="9600"/>
              <a:t> </a:t>
            </a:r>
            <a:endParaRPr sz="9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7"/>
          <p:cNvSpPr/>
          <p:nvPr/>
        </p:nvSpPr>
        <p:spPr>
          <a:xfrm>
            <a:off x="3457650" y="781525"/>
            <a:ext cx="2228700" cy="1124400"/>
          </a:xfrm>
          <a:prstGeom prst="roundRect">
            <a:avLst>
              <a:gd fmla="val 8676" name="adj"/>
            </a:avLst>
          </a:prstGeom>
          <a:noFill/>
          <a:ln cap="flat" cmpd="sng" w="288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</a:t>
            </a: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7"/>
          <p:cNvSpPr/>
          <p:nvPr/>
        </p:nvSpPr>
        <p:spPr>
          <a:xfrm rot="5400000">
            <a:off x="4180340" y="2284208"/>
            <a:ext cx="783300" cy="5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1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7"/>
          <p:cNvSpPr/>
          <p:nvPr/>
        </p:nvSpPr>
        <p:spPr>
          <a:xfrm>
            <a:off x="2563497" y="3127253"/>
            <a:ext cx="4017000" cy="1124700"/>
          </a:xfrm>
          <a:prstGeom prst="roundRect">
            <a:avLst>
              <a:gd fmla="val 86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88"/>
          <p:cNvSpPr/>
          <p:nvPr/>
        </p:nvSpPr>
        <p:spPr>
          <a:xfrm>
            <a:off x="3457650" y="781525"/>
            <a:ext cx="2228700" cy="1124400"/>
          </a:xfrm>
          <a:prstGeom prst="roundRect">
            <a:avLst>
              <a:gd fmla="val 8676" name="adj"/>
            </a:avLst>
          </a:prstGeom>
          <a:noFill/>
          <a:ln cap="flat" cmpd="sng" w="288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Srta</a:t>
            </a: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8"/>
          <p:cNvSpPr/>
          <p:nvPr/>
        </p:nvSpPr>
        <p:spPr>
          <a:xfrm rot="5400000">
            <a:off x="4180340" y="2284208"/>
            <a:ext cx="783300" cy="5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1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8"/>
          <p:cNvSpPr/>
          <p:nvPr/>
        </p:nvSpPr>
        <p:spPr>
          <a:xfrm>
            <a:off x="2563497" y="3127253"/>
            <a:ext cx="4017000" cy="1124700"/>
          </a:xfrm>
          <a:prstGeom prst="roundRect">
            <a:avLst>
              <a:gd fmla="val 86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señorita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2" name="Google Shape;682;p89"/>
          <p:cNvSpPr/>
          <p:nvPr/>
        </p:nvSpPr>
        <p:spPr>
          <a:xfrm>
            <a:off x="3457650" y="781525"/>
            <a:ext cx="2228700" cy="1124400"/>
          </a:xfrm>
          <a:prstGeom prst="roundRect">
            <a:avLst>
              <a:gd fmla="val 8676" name="adj"/>
            </a:avLst>
          </a:prstGeom>
          <a:noFill/>
          <a:ln cap="flat" cmpd="sng" w="288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69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b="1" lang="en" sz="6469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</a:t>
            </a:r>
            <a:endParaRPr b="1" sz="21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9"/>
          <p:cNvSpPr/>
          <p:nvPr/>
        </p:nvSpPr>
        <p:spPr>
          <a:xfrm rot="5400000">
            <a:off x="4180340" y="2284208"/>
            <a:ext cx="783300" cy="5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1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9"/>
          <p:cNvSpPr/>
          <p:nvPr/>
        </p:nvSpPr>
        <p:spPr>
          <a:xfrm>
            <a:off x="2563500" y="3127250"/>
            <a:ext cx="4017000" cy="1124400"/>
          </a:xfrm>
          <a:prstGeom prst="roundRect">
            <a:avLst>
              <a:gd fmla="val 86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6469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gina</a:t>
            </a:r>
            <a:endParaRPr b="1" sz="21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0" name="Google Shape;690;p90"/>
          <p:cNvSpPr/>
          <p:nvPr/>
        </p:nvSpPr>
        <p:spPr>
          <a:xfrm>
            <a:off x="3665704" y="781525"/>
            <a:ext cx="1812600" cy="1124400"/>
          </a:xfrm>
          <a:prstGeom prst="roundRect">
            <a:avLst>
              <a:gd fmla="val 8676" name="adj"/>
            </a:avLst>
          </a:prstGeom>
          <a:noFill/>
          <a:ln cap="flat" cmpd="sng" w="288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Sra</a:t>
            </a: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90"/>
          <p:cNvSpPr/>
          <p:nvPr/>
        </p:nvSpPr>
        <p:spPr>
          <a:xfrm rot="5400000">
            <a:off x="4180340" y="2284208"/>
            <a:ext cx="783300" cy="5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1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90"/>
          <p:cNvSpPr/>
          <p:nvPr/>
        </p:nvSpPr>
        <p:spPr>
          <a:xfrm>
            <a:off x="2563497" y="3127253"/>
            <a:ext cx="4017000" cy="1124700"/>
          </a:xfrm>
          <a:prstGeom prst="roundRect">
            <a:avLst>
              <a:gd fmla="val 86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91"/>
          <p:cNvSpPr/>
          <p:nvPr/>
        </p:nvSpPr>
        <p:spPr>
          <a:xfrm>
            <a:off x="3567750" y="781525"/>
            <a:ext cx="2008500" cy="1124400"/>
          </a:xfrm>
          <a:prstGeom prst="roundRect">
            <a:avLst>
              <a:gd fmla="val 8676" name="adj"/>
            </a:avLst>
          </a:prstGeom>
          <a:noFill/>
          <a:ln cap="flat" cmpd="sng" w="288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</a:t>
            </a: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1"/>
          <p:cNvSpPr/>
          <p:nvPr/>
        </p:nvSpPr>
        <p:spPr>
          <a:xfrm rot="5400000">
            <a:off x="4180340" y="2284208"/>
            <a:ext cx="783300" cy="5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1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575" lIns="106575" spcFirstLastPara="1" rIns="106575" wrap="square" tIns="106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1"/>
          <p:cNvSpPr/>
          <p:nvPr/>
        </p:nvSpPr>
        <p:spPr>
          <a:xfrm>
            <a:off x="2563497" y="3127253"/>
            <a:ext cx="4017000" cy="1124700"/>
          </a:xfrm>
          <a:prstGeom prst="roundRect">
            <a:avLst>
              <a:gd fmla="val 86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9200" lIns="69200" spcFirstLastPara="1" rIns="69200" wrap="square" tIns="69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profesor</a:t>
            </a:r>
            <a:endParaRPr b="1"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06" name="Google Shape;70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93"/>
          <p:cNvSpPr txBox="1"/>
          <p:nvPr/>
        </p:nvSpPr>
        <p:spPr>
          <a:xfrm>
            <a:off x="441600" y="439789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Ellos estudian el clima, el hielo y los animales.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Es un lugar muy ventoso y seco; por eso casi no llueve.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9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La Antártida mide aprox. 14 mill. de km², lo que la convierte en uno de los continentes más grandes.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océano que la rodea es muy profundo y está lleno de vida marina.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idx="4294967295" type="body"/>
          </p:nvPr>
        </p:nvSpPr>
        <p:spPr>
          <a:xfrm>
            <a:off x="6057506" y="1626825"/>
            <a:ext cx="3235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Sra. </a:t>
            </a:r>
            <a:endParaRPr sz="9600"/>
          </a:p>
        </p:txBody>
      </p:sp>
      <p:pic>
        <p:nvPicPr>
          <p:cNvPr id="342" name="Google Shape;34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3" name="Google Shape;343;p43"/>
          <p:cNvSpPr/>
          <p:nvPr/>
        </p:nvSpPr>
        <p:spPr>
          <a:xfrm>
            <a:off x="5036663" y="2325150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3"/>
          <p:cNvSpPr txBox="1"/>
          <p:nvPr>
            <p:ph idx="4294967295" type="body"/>
          </p:nvPr>
        </p:nvSpPr>
        <p:spPr>
          <a:xfrm>
            <a:off x="423961" y="1626825"/>
            <a:ext cx="4482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highlight>
                  <a:schemeClr val="accent4"/>
                </a:highlight>
              </a:rPr>
              <a:t>s</a:t>
            </a:r>
            <a:r>
              <a:rPr lang="en" sz="9600"/>
              <a:t>eñor</a:t>
            </a:r>
            <a:r>
              <a:rPr lang="en" sz="9600">
                <a:highlight>
                  <a:schemeClr val="accent4"/>
                </a:highlight>
              </a:rPr>
              <a:t>a</a:t>
            </a:r>
            <a:r>
              <a:rPr lang="en" sz="9600"/>
              <a:t> </a:t>
            </a:r>
            <a:endParaRPr sz="9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36" name="Google Shape;73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37" name="Google Shape;73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idx="4294967295" type="body"/>
          </p:nvPr>
        </p:nvSpPr>
        <p:spPr>
          <a:xfrm>
            <a:off x="6365417" y="1710378"/>
            <a:ext cx="32352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Dra</a:t>
            </a:r>
            <a:r>
              <a:rPr lang="en" sz="9000"/>
              <a:t>. </a:t>
            </a:r>
            <a:endParaRPr sz="9000"/>
          </a:p>
        </p:txBody>
      </p:sp>
      <p:pic>
        <p:nvPicPr>
          <p:cNvPr id="350" name="Google Shape;350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1" name="Google Shape;351;p44"/>
          <p:cNvSpPr/>
          <p:nvPr/>
        </p:nvSpPr>
        <p:spPr>
          <a:xfrm>
            <a:off x="5532417" y="2248728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44"/>
          <p:cNvSpPr txBox="1"/>
          <p:nvPr>
            <p:ph idx="4294967295" type="body"/>
          </p:nvPr>
        </p:nvSpPr>
        <p:spPr>
          <a:xfrm>
            <a:off x="441600" y="1710378"/>
            <a:ext cx="47406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highlight>
                  <a:schemeClr val="accent4"/>
                </a:highlight>
              </a:rPr>
              <a:t>d</a:t>
            </a:r>
            <a:r>
              <a:rPr lang="en" sz="9000"/>
              <a:t>octo</a:t>
            </a:r>
            <a:r>
              <a:rPr lang="en" sz="9000">
                <a:highlight>
                  <a:schemeClr val="accent4"/>
                </a:highlight>
              </a:rPr>
              <a:t>ra</a:t>
            </a:r>
            <a:r>
              <a:rPr lang="en" sz="9000"/>
              <a:t> </a:t>
            </a:r>
            <a:endParaRPr sz="9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idx="4294967295" type="body"/>
          </p:nvPr>
        </p:nvSpPr>
        <p:spPr>
          <a:xfrm>
            <a:off x="6210406" y="1710378"/>
            <a:ext cx="32352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Srta. </a:t>
            </a:r>
            <a:endParaRPr sz="9000"/>
          </a:p>
        </p:txBody>
      </p:sp>
      <p:pic>
        <p:nvPicPr>
          <p:cNvPr id="358" name="Google Shape;35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9" name="Google Shape;359;p45"/>
          <p:cNvSpPr/>
          <p:nvPr/>
        </p:nvSpPr>
        <p:spPr>
          <a:xfrm>
            <a:off x="5303902" y="2248728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441600" y="1710378"/>
            <a:ext cx="4627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highlight>
                  <a:schemeClr val="accent4"/>
                </a:highlight>
              </a:rPr>
              <a:t>s</a:t>
            </a:r>
            <a:r>
              <a:rPr lang="en" sz="9000"/>
              <a:t>eño</a:t>
            </a:r>
            <a:r>
              <a:rPr lang="en" sz="9000">
                <a:highlight>
                  <a:schemeClr val="accent4"/>
                </a:highlight>
              </a:rPr>
              <a:t>r</a:t>
            </a:r>
            <a:r>
              <a:rPr lang="en" sz="9000"/>
              <a:t>i</a:t>
            </a:r>
            <a:r>
              <a:rPr lang="en" sz="9000">
                <a:highlight>
                  <a:schemeClr val="accent4"/>
                </a:highlight>
              </a:rPr>
              <a:t>ta</a:t>
            </a:r>
            <a:r>
              <a:rPr lang="en" sz="9000"/>
              <a:t> </a:t>
            </a:r>
            <a:endParaRPr sz="9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/>
          <p:nvPr>
            <p:ph idx="4294967295" type="body"/>
          </p:nvPr>
        </p:nvSpPr>
        <p:spPr>
          <a:xfrm>
            <a:off x="5325012" y="1635429"/>
            <a:ext cx="2694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Ud</a:t>
            </a:r>
            <a:r>
              <a:rPr lang="en" sz="9600"/>
              <a:t>. </a:t>
            </a:r>
            <a:endParaRPr sz="9600"/>
          </a:p>
        </p:txBody>
      </p:sp>
      <p:pic>
        <p:nvPicPr>
          <p:cNvPr id="366" name="Google Shape;36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7" name="Google Shape;367;p46"/>
          <p:cNvSpPr/>
          <p:nvPr/>
        </p:nvSpPr>
        <p:spPr>
          <a:xfrm>
            <a:off x="4283510" y="2219979"/>
            <a:ext cx="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440489" y="1626814"/>
            <a:ext cx="3843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highlight>
                  <a:schemeClr val="accent4"/>
                </a:highlight>
              </a:rPr>
              <a:t>u</a:t>
            </a:r>
            <a:r>
              <a:rPr lang="en" sz="9600"/>
              <a:t>ste</a:t>
            </a:r>
            <a:r>
              <a:rPr lang="en" sz="9600">
                <a:highlight>
                  <a:schemeClr val="accent4"/>
                </a:highlight>
              </a:rPr>
              <a:t>d</a:t>
            </a:r>
            <a:r>
              <a:rPr lang="en" sz="9600"/>
              <a:t> </a:t>
            </a:r>
            <a:endParaRPr sz="9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