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</p:sldIdLst>
  <p:sldSz cy="5143500" cx="9144000"/>
  <p:notesSz cx="6858000" cy="9144000"/>
  <p:embeddedFontLst>
    <p:embeddedFont>
      <p:font typeface="Century Gothic"/>
      <p:regular r:id="rId81"/>
      <p:bold r:id="rId82"/>
      <p:italic r:id="rId83"/>
      <p:boldItalic r:id="rId8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  <p15:guide id="3" pos="196">
          <p15:clr>
            <a:srgbClr val="747775"/>
          </p15:clr>
        </p15:guide>
        <p15:guide id="4" pos="5564">
          <p15:clr>
            <a:srgbClr val="747775"/>
          </p15:clr>
        </p15:guide>
        <p15:guide id="5" pos="2719">
          <p15:clr>
            <a:srgbClr val="747775"/>
          </p15:clr>
        </p15:guide>
        <p15:guide id="6" pos="3041">
          <p15:clr>
            <a:srgbClr val="747775"/>
          </p15:clr>
        </p15:guide>
        <p15:guide id="7" pos="2857">
          <p15:clr>
            <a:srgbClr val="747775"/>
          </p15:clr>
        </p15:guide>
        <p15:guide id="8" orient="horz" pos="605">
          <p15:clr>
            <a:srgbClr val="747775"/>
          </p15:clr>
        </p15:guide>
        <p15:guide id="9" orient="horz" pos="2857">
          <p15:clr>
            <a:srgbClr val="747775"/>
          </p15:clr>
        </p15:guide>
        <p15:guide id="10" orient="horz" pos="662">
          <p15:clr>
            <a:srgbClr val="747775"/>
          </p15:clr>
        </p15:guide>
        <p15:guide id="11" orient="horz" pos="2667">
          <p15:clr>
            <a:srgbClr val="747775"/>
          </p15:clr>
        </p15:guide>
      </p15:sldGuideLst>
    </p:ext>
    <p:ext uri="GoogleSlidesCustomDataVersion2">
      <go:slidesCustomData xmlns:go="http://customooxmlschemas.google.com/" r:id="rId85" roundtripDataSignature="AMtx7mh9sbIiVKw2chF1UKn4zXchpRjXM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E32A0DB-C67B-4C09-B330-35E805CC4CE4}">
  <a:tblStyle styleId="{9E32A0DB-C67B-4C09-B330-35E805CC4CE4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  <p:guide pos="196"/>
        <p:guide pos="5564"/>
        <p:guide pos="2719"/>
        <p:guide pos="3041"/>
        <p:guide pos="2857"/>
        <p:guide pos="605" orient="horz"/>
        <p:guide pos="2857" orient="horz"/>
        <p:guide pos="662" orient="horz"/>
        <p:guide pos="2667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84" Type="http://schemas.openxmlformats.org/officeDocument/2006/relationships/font" Target="fonts/CenturyGothic-boldItalic.fntdata"/><Relationship Id="rId83" Type="http://schemas.openxmlformats.org/officeDocument/2006/relationships/font" Target="fonts/CenturyGothic-italic.fntdata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85" Type="http://customschemas.google.com/relationships/presentationmetadata" Target="metadata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80" Type="http://schemas.openxmlformats.org/officeDocument/2006/relationships/slide" Target="slides/slide74.xml"/><Relationship Id="rId82" Type="http://schemas.openxmlformats.org/officeDocument/2006/relationships/font" Target="fonts/CenturyGothic-bold.fntdata"/><Relationship Id="rId81" Type="http://schemas.openxmlformats.org/officeDocument/2006/relationships/font" Target="fonts/CenturyGothic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31" Type="http://schemas.openxmlformats.org/officeDocument/2006/relationships/slide" Target="slides/slide25.xml"/><Relationship Id="rId75" Type="http://schemas.openxmlformats.org/officeDocument/2006/relationships/slide" Target="slides/slide69.xml"/><Relationship Id="rId30" Type="http://schemas.openxmlformats.org/officeDocument/2006/relationships/slide" Target="slides/slide24.xml"/><Relationship Id="rId74" Type="http://schemas.openxmlformats.org/officeDocument/2006/relationships/slide" Target="slides/slide68.xml"/><Relationship Id="rId33" Type="http://schemas.openxmlformats.org/officeDocument/2006/relationships/slide" Target="slides/slide27.xml"/><Relationship Id="rId77" Type="http://schemas.openxmlformats.org/officeDocument/2006/relationships/slide" Target="slides/slide71.xml"/><Relationship Id="rId32" Type="http://schemas.openxmlformats.org/officeDocument/2006/relationships/slide" Target="slides/slide26.xml"/><Relationship Id="rId76" Type="http://schemas.openxmlformats.org/officeDocument/2006/relationships/slide" Target="slides/slide70.xml"/><Relationship Id="rId35" Type="http://schemas.openxmlformats.org/officeDocument/2006/relationships/slide" Target="slides/slide29.xml"/><Relationship Id="rId79" Type="http://schemas.openxmlformats.org/officeDocument/2006/relationships/slide" Target="slides/slide73.xml"/><Relationship Id="rId34" Type="http://schemas.openxmlformats.org/officeDocument/2006/relationships/slide" Target="slides/slide28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slide" Target="slides/slide60.xml"/><Relationship Id="rId21" Type="http://schemas.openxmlformats.org/officeDocument/2006/relationships/slide" Target="slides/slide15.xml"/><Relationship Id="rId65" Type="http://schemas.openxmlformats.org/officeDocument/2006/relationships/slide" Target="slides/slide59.xml"/><Relationship Id="rId24" Type="http://schemas.openxmlformats.org/officeDocument/2006/relationships/slide" Target="slides/slide18.xml"/><Relationship Id="rId68" Type="http://schemas.openxmlformats.org/officeDocument/2006/relationships/slide" Target="slides/slide62.xml"/><Relationship Id="rId23" Type="http://schemas.openxmlformats.org/officeDocument/2006/relationships/slide" Target="slides/slide17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slide" Target="slides/slide6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3c2e4b55e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3c2e4b55e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4" name="Google Shape;20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/a/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Estudiantes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/a/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las próximas letras diremos el sonido juntos. ¿Listos?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0" name="Google Shape;21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/m/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6" name="Google Shape;21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/p/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2" name="Google Shape;22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/s/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8" name="Google Shape;22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/l/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4" name="Google Shape;234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/e/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0" name="Google Shape;240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/n/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6" name="Google Shape;246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/f/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2" name="Google Shape;252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8" name="Google Shape;25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/u/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3c2e4b55e7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3c2e4b55e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¡Hola, lectores! Ahora vamos a practicar lo que hemos aprendido sobre los sonidos y cómo los unimos para formar sílabas y luego palabras.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4" name="Google Shape;264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/d/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0" name="Google Shape;270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/o/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6" name="Google Shape;276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/i/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2" name="Google Shape;282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8" name="Google Shape;288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4" name="Google Shape;294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Asegúrese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que todos los estudiantes tengan una pizarra donde practicar.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Ahora,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voy a decir un sonido en voz alta. Todos repetirán el sonido y escribirán en su pizarra qué letra corresponde al sonido.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los siguientes sonidos uno por uno: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/a/, /m/, /p/, /s/, /l/, /e/, /n/, /f/, /k/, /u/, /d/, /o/, /i/, /t/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cada letra para verificar su respuesta. Repita si es necesario.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a consultar los </a:t>
            </a:r>
            <a:r>
              <a:rPr b="1" lang="en" sz="1000">
                <a:solidFill>
                  <a:srgbClr val="177F9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Cartelitos de formación de letras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apoyarse al escribir las letras correctamente si es necesario.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0" name="Google Shape;300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practicar cómo combinar dos o tres letras para formar una sílaba. Diremos cada sílaba que aparece sobre la flecha amarilla. ¿Listos?</a:t>
            </a:r>
            <a:endParaRPr i="1" sz="1000">
              <a:solidFill>
                <a:srgbClr val="363535"/>
              </a:solidFill>
              <a:highlight>
                <a:srgbClr val="EEFF4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7" name="Google Shape;307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/k/, /a/,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4" name="Google Shape;314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/n/, /o/,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1" name="Google Shape;321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/d/, /o/,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3c2e4b55e7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3c2e4b55e7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8" name="Google Shape;328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/k/, /o/,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5" name="Google Shape;335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/l/, /a/, /s/,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2" name="Google Shape;342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/t/, /i/, /n/,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9" name="Google Shape;349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/l/, /i/, /s/,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6" name="Google Shape;356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/d/, /o/, /s/,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3" name="Google Shape;363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/f/, /i/, /n/,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0" name="Google Shape;370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6" name="Google Shape;376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Asegúrese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que todos los estudiantes tengan una pizarra donde practicar.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escucha atentamente las sílabas. Escribe las letras que escuchas para formar cada sílaba.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/k/, /u/, cu.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cada sílaba para verificar su respuesta. Repita si es necesario.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2" name="Google Shape;382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/f/, /i/, /n/, fin. 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cada sílaba para verificar su respuesta. Repita si es necesario.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8" name="Google Shape;388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Ahora, vamos a leer palabras juntos. Primero, lee parte por parte. Luego une cada parte y lee la palabra completa.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" name="Google Shape;16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Combinar sílabas en palabras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combinar sílabas para formar palabras. </a:t>
            </a:r>
            <a:endParaRPr i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ejemplo: /sa/, /ka/, saca.</a:t>
            </a:r>
            <a:endParaRPr i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</a:t>
            </a:r>
            <a:r>
              <a:rPr i="1"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mamos con /sa/, /ka/?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(/sa/, /ka/, saca)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Segmentar palabras en sílabas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palabras en sílabas.</a:t>
            </a:r>
            <a:endParaRPr i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ejemplo: saca, /sa/, /ka/.</a:t>
            </a:r>
            <a:endParaRPr i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sílabas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saca</a:t>
            </a:r>
            <a:r>
              <a:rPr i="1"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(saca, /sa/, /ka/)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C. Combinar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combinar fonemas para formar palabras.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ejemplo: /s/, /a/, /k/, /a/, saca.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/s/, /a/, /k/,</a:t>
            </a:r>
            <a:r>
              <a:rPr i="1"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/a/?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(/s/, /a/, /k/, /a/, saca)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D. Segmentar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palabras en fonemas.</a:t>
            </a:r>
            <a:endParaRPr i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ejemplo: saca, /s/, /a/, /k/, /a/,</a:t>
            </a:r>
            <a:r>
              <a:rPr b="1"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saca. Ahora todos juntos: saca, /s/, /a/, /k/, /a/, saca.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4" name="Google Shape;394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/la/, /do/, lado.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2" name="Google Shape;402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/sa/, /ka/, saca.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0" name="Google Shape;410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/ko/, /mi/, /da/, comida.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9" name="Google Shape;419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/ka/, /mi/, /no/, camino.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8" name="Google Shape;428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/en/, /sa/, /la/, /da/, ensalada.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8" name="Google Shape;438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/to/, /dos/, todos.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6" name="Google Shape;446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/lis/, /tos/, listos.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4" name="Google Shape;454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/fin/, /ka/, finca.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2" name="Google Shape;462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/ni/, /ko/, /lás/, Nicolás.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1" name="Google Shape;471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/mo/, /no/, /pa/, /tín/, monopatín.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" name="Google Shape;17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Combinar sílabas en palabras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/fin/, /ka/?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(/fin/, /ka/, finca)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Segmentar palabras en sílabas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sílabas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finca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(finca, /fin/, /ca/)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C. Combinar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/f/, /i/, /n/, /k/, /a/?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(/f/, /i/, /n/, /k/, /a/, finca)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D. Segmentar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en fonemas la palabra finca,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(finca, /f/, /i/, /n/, /k/, /a/)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33c2e4b55e7_0_4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33c2e4b55e7_0_4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33c2e4b55e7_0_4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33c2e4b55e7_0_4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¡Hola, lectores! Hoy vamos a practicar identificar los sonidos iniciales de las palabras, segmentar palabras en fonemas y leeremos un libro decodificable. ¿Listos?</a:t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33c2e4b55e7_0_4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3" name="Google Shape;493;g33c2e4b55e7_0_4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</a:t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9" name="Google Shape;499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Asegúrese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que todos los estudiantes tengan una pizarra donde practicar.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escucha atentamente mientras digo una palabra. Piensa en las letras que escuchas y en qué grafema corresponde al sonido que escuchas. Escucha la sílaba, luego cada sonido y finalmente toda la palabra.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finca, /fin/, /ka/, finca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¿Cuántas sílabas tiene la palabra? (2)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/fin/, /ka/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primera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/fin/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¿cuántos sonidos tiene? (3),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/f/, /i/, /n/.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segunda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/ka/,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(2)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/k/, /a/. Finca, /f/, /i/, /n/, /k/, /a/.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Consulte la </a:t>
            </a:r>
            <a:r>
              <a:rPr b="1" lang="en" sz="1000">
                <a:solidFill>
                  <a:srgbClr val="177F9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Guía con indicaciones para retroalimentación correctiva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apoyarse al proporcionar retroalimentación a los estudiantes según sus necesidades.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5" name="Google Shape;505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escucha atentamente mientras digo una palabra. Piensa en las letras que escuchas y en qué grafema corresponde al sonido que escuchas. Escucha la sílaba, luego cada sonido y finalmente toda la palabra.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comida, /ko/, /mi/ /da/, comida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¿Cuántas sílabas tiene la palabra? (3)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/ko/, /mi/, /da/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primera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/ko/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¿cuántos sonidos tiene? (2),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/k/, /o/.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segunda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/mi/,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(2)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/m/, /i/.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tercera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/da/,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(2)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/d/, /a/. Comida, /k/, /o/, /m/, /i/, /d/, /a/.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Consulte la </a:t>
            </a:r>
            <a:r>
              <a:rPr b="1" lang="en" sz="1000">
                <a:solidFill>
                  <a:srgbClr val="177F9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Guía con indicaciones para retroalimentación correctiva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apoyarse al proporcionar retroalimentación a los estudiantes según sus necesidades.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32efbaaab0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1" name="Google Shape;511;g32efbaaab0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escucha atentamente mientras digo una palabra. Piensa en las letras que escuchas y en qué grafema corresponde al sonido que escuchas. Escucha la sílaba, luego cada sonido y finalmente toda la palabra.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listos, /lis/, /tos/, listos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¿Cuántas sílabas tiene la palabra? (2)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/lis/, /tos/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primera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/lis/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¿cuántos sonidos tiene? (3),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/l/, /i/, /s/.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segunda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/tos/,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(3)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/t/, /o/, /s/. Listos, /l/, /i/, /s/, /t/, /o/, /s/.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Consulte la </a:t>
            </a:r>
            <a:r>
              <a:rPr b="1" lang="en" sz="1000">
                <a:solidFill>
                  <a:srgbClr val="177F9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Guía con indicaciones para retroalimentación correctiva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apoyarse al proporcionar retroalimentación a los estudiantes según sus necesidades.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7" name="Google Shape;517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palabras de alta frecuencia. Estas son palabras que vemos todo el tiempo y que podemos leer rápidamente. Vamos a leer estas palabras juntos.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3" name="Google Shape;523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lentamente cada palabra junto con los estudiantes.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9" name="Google Shape;529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lentamente cada palabra junto con los estudiantes.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5" name="Google Shape;535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nos.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lentamente cada palabra junto con los estudiantes.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" name="Google Shape;18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Combinar sílabas en palabras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/pe/, /pi/, /no/?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(/pe/, /pi/, /no/, pepino)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Segmentar palabras en sílabas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sílabas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pepino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(pepino, /pe/, /pi/, /no/)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C. Combinar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/p/, /e/, /p/, /i/, /n/, /o/?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(/p/, /e/, /p/, /i/, /n/, /o/, pepino)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D. Segmentar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en fonemas la palabra pepino,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(pepino, /p/, /e/, /p/, /i/, /n/, /o/)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1" name="Google Shape;541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lentamente cada palabra junto con los estudiantes.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7" name="Google Shape;547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lentamente cada palabra junto con los estudiantes.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3" name="Google Shape;553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lentamente cada palabra junto con los estudiantes.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9" name="Google Shape;559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oraciones. Asegúrate de prestar atención a la puntuación y la entonación de tu voz. Primero las vamos a leer despacio y luego con más fluidez.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5" name="Google Shape;565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Primero lea la oración despacio junto con los estudiantes y luego repitan la oración con fluidez. 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la finca, Calisto saca papas.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 a los estudiantes que repitan con usted.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indicar la palabra.</a:t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7" name="Google Shape;577;p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Primero lea la oración despacio junto con los estudiantes y luego repitan la oración con fluidez. 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—¿Sacas más pepinos o papas? —dice Nicolás.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 a los estudiantes que repitan con usted.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indicar la palabra.</a:t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3277bb402e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3277bb402e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juntos el texto llamado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Tostadas de lodo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Calisto y Nicolás hacen tostadas de lodo para Alisa, pero ella no se las come.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diapositiva número 67. </a:t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3277bb402ef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3277bb402e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Antes de comenzar a leer, vamos a prepararnos para los tipos de palabras que encontraremos en este cuento. ¿Listos? Todos nuestros libros tienen esta sección, que nos ayudará a practicar los sonidos de las palabras y estar preparados para leer. Recuerda estar atento al ícono, que te indicará cuándo es tu turno para ayudarme a leer. ¡También puedes leer todo el tiempo si puedes hacerlo! Ahora, comencemos.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Vamos a practicar y leer cada letra juntos.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3277bb402ef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" name="Google Shape;608;g3277bb402ef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tocar y leer cada sílaba juntos.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cada sílaba una por una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3277bb402ef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3277bb402ef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cada palabra parte por parte y luego vamos a unir cada parte para leer la palabra completa.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cada sílaba una por una y luego siga la flecha para leer la palabra completa. 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los estudiantes que repitan con usted.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6" name="Google Shape;18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Combinar sílabas en palabras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/to/, /ma/, /te/?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(/to/, /ma/, /te/, tomate)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Segmentar palabras en sílabas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sílabas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tomate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(tomate, /to/, /ma/, /te/)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C. Combinar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/t/, /o/, /m/, /a/, /t/, /e/?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(/t/, /o/, /m/, /a/, /t/, /e/, tomate)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D. Segmentar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en fonemas la palabra pepino,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(tomate, /t/, /o/, /m/, /a/, /t/, /e/)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3277bb402ef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3277bb402ef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Recuerda estar atento al ícono, que te indicará cuándo es tu turno para ayudarme a leer. ¡También puedes leer todo el tiempo si puedes hacerlo! Ahora, comencemos.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texto con los estudiantes.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Lea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fluidez y entonación.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el texto parte por parte.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Apoye a los estudiantes según sus necesidades.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3277bb402ef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3277bb402ef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texto con los estudiantes.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Lea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fluidez y entonación.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el texto parte por parte.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g3277bb402ef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7" name="Google Shape;667;g3277bb402ef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texto con los estudiantes.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Lea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fluidez y entonación.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el texto parte por parte.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3277bb402ef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6" name="Google Shape;676;g3277bb402ef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texto con los estudiantes.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Lea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fluidez y entonación.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el texto parte por parte. </a:t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Termine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lectura compartida y 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Gira tu cuerpo y dile a tu pareja: ¿qué opinas de la ensalada? Puedes usar el marco de oración: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 pienso que la ensalada es _________ porque __________.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compartan sus ideas con un compañero.</a:t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33c2e4b55e7_0_7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33c2e4b55e7_0_7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" name="Google Shape;19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Combinar sílabas en palabras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/en/, /sa/, /la/, /da/?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(/en/, /sa/, /la/, /da/, ensalada)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Segmentar palabras en sílabas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sílabas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ensalada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(ensalada, /en/, /sa/, /la/, /da/)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C. Combinar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/e/, /n/, /s/, /a/, /l/, /a/, /d/, /a/?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(/e/, /n/, /s/, /a/, /l/, /a/, /d/, /a/, ensalada)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D. Segmentar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en fonemas la palabra ensalada,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(ensalada, /e/, /n/, /s/, /a/, /l/, /a/, /d/, /a/)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8" name="Google Shape;19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Voy a mostrar una letra y ustedes van a decir el sonido de la letra juntos.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Muestre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los estudiantes las diapositivas una a la vez y diga lentamente cada sonido junto con ellos.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 sonidos y no los nombres de las letras.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Chart 1">
  <p:cSld name="MAIN_POINT_1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Agave Light" type="tx">
  <p:cSld name="TITLE_AND_BOD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4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EFFA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74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5" name="Google Shape;45;p74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6" name="Google Shape;46;p74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EFFA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7" name="Google Shape;47;p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Pétalo Light">
  <p:cSld name="TITLE_AND_BODY_1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5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75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1" name="Google Shape;51;p75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2" name="Google Shape;52;p75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3" name="Google Shape;53;p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Agua Light">
  <p:cSld name="TITLE_AND_BODY_1_1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6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76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7" name="Google Shape;57;p76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8" name="Google Shape;58;p76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9" name="Google Shape;59;p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Adobe Light">
  <p:cSld name="TITLE_AND_BODY_1_1_1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7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77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77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4" name="Google Shape;64;p77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5" name="Google Shape;65;p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Sol Light">
  <p:cSld name="TITLE_AND_BODY_1_1_1_1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78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FDF0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78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9" name="Google Shape;69;p78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0" name="Google Shape;70;p78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DF0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1" name="Google Shape;71;p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Sol Light 1">
  <p:cSld name="TITLE_AND_BODY_1_1_1_1_1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9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79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5" name="Google Shape;75;p79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6" name="Google Shape;76;p79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DF0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7" name="Google Shape;77;p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3 Pictures">
  <p:cSld name="TITLE_ONLY_1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8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80" name="Google Shape;80;p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80"/>
          <p:cNvSpPr txBox="1"/>
          <p:nvPr>
            <p:ph idx="1" type="subTitle"/>
          </p:nvPr>
        </p:nvSpPr>
        <p:spPr>
          <a:xfrm>
            <a:off x="311700" y="3298375"/>
            <a:ext cx="2682000" cy="11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1"/>
            </a:lvl1pPr>
            <a:lvl2pPr lvl="1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  <p:sp>
        <p:nvSpPr>
          <p:cNvPr id="82" name="Google Shape;82;p80"/>
          <p:cNvSpPr txBox="1"/>
          <p:nvPr>
            <p:ph idx="2" type="subTitle"/>
          </p:nvPr>
        </p:nvSpPr>
        <p:spPr>
          <a:xfrm>
            <a:off x="3231000" y="3298375"/>
            <a:ext cx="2682000" cy="11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1"/>
            </a:lvl1pPr>
            <a:lvl2pPr lvl="1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  <p:sp>
        <p:nvSpPr>
          <p:cNvPr id="83" name="Google Shape;83;p80"/>
          <p:cNvSpPr txBox="1"/>
          <p:nvPr>
            <p:ph idx="3" type="subTitle"/>
          </p:nvPr>
        </p:nvSpPr>
        <p:spPr>
          <a:xfrm>
            <a:off x="6150300" y="3298375"/>
            <a:ext cx="2682000" cy="11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1"/>
            </a:lvl1pPr>
            <a:lvl2pPr lvl="1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  <p:sp>
        <p:nvSpPr>
          <p:cNvPr id="84" name="Google Shape;84;p80"/>
          <p:cNvSpPr/>
          <p:nvPr>
            <p:ph idx="4" type="pic"/>
          </p:nvPr>
        </p:nvSpPr>
        <p:spPr>
          <a:xfrm>
            <a:off x="715350" y="1271275"/>
            <a:ext cx="1874700" cy="1874700"/>
          </a:xfrm>
          <a:prstGeom prst="ellipse">
            <a:avLst/>
          </a:prstGeom>
          <a:noFill/>
          <a:ln cap="flat" cmpd="sng" w="38100">
            <a:solidFill>
              <a:srgbClr val="9ADCB4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2700000" dist="76200">
              <a:srgbClr val="FFC91F">
                <a:alpha val="24705"/>
              </a:srgbClr>
            </a:outerShdw>
          </a:effectLst>
        </p:spPr>
      </p:sp>
      <p:sp>
        <p:nvSpPr>
          <p:cNvPr id="85" name="Google Shape;85;p80"/>
          <p:cNvSpPr/>
          <p:nvPr>
            <p:ph idx="5" type="pic"/>
          </p:nvPr>
        </p:nvSpPr>
        <p:spPr>
          <a:xfrm>
            <a:off x="3634650" y="1271275"/>
            <a:ext cx="1874700" cy="1874700"/>
          </a:xfrm>
          <a:prstGeom prst="ellipse">
            <a:avLst/>
          </a:prstGeom>
          <a:noFill/>
          <a:ln cap="flat" cmpd="sng" w="38100">
            <a:solidFill>
              <a:srgbClr val="9ADCB4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2700000" dist="76200">
              <a:srgbClr val="FFC91F">
                <a:alpha val="24705"/>
              </a:srgbClr>
            </a:outerShdw>
          </a:effectLst>
        </p:spPr>
      </p:sp>
      <p:sp>
        <p:nvSpPr>
          <p:cNvPr id="86" name="Google Shape;86;p80"/>
          <p:cNvSpPr/>
          <p:nvPr>
            <p:ph idx="6" type="pic"/>
          </p:nvPr>
        </p:nvSpPr>
        <p:spPr>
          <a:xfrm>
            <a:off x="6553950" y="1271275"/>
            <a:ext cx="1874700" cy="1874700"/>
          </a:xfrm>
          <a:prstGeom prst="ellipse">
            <a:avLst/>
          </a:prstGeom>
          <a:noFill/>
          <a:ln cap="flat" cmpd="sng" w="38100">
            <a:solidFill>
              <a:srgbClr val="9ADCB4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2700000" dist="76200">
              <a:srgbClr val="FFC91F">
                <a:alpha val="24705"/>
              </a:srgbClr>
            </a:outerShdw>
          </a:effectLst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Chart">
  <p:cSld name="MAIN_POIN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81"/>
          <p:cNvSpPr/>
          <p:nvPr/>
        </p:nvSpPr>
        <p:spPr>
          <a:xfrm>
            <a:off x="286200" y="1076350"/>
            <a:ext cx="8571600" cy="3404100"/>
          </a:xfrm>
          <a:prstGeom prst="rect">
            <a:avLst/>
          </a:prstGeom>
          <a:solidFill>
            <a:srgbClr val="FDF0B1"/>
          </a:solidFill>
          <a:ln>
            <a:noFill/>
          </a:ln>
          <a:effectLst>
            <a:outerShdw blurRad="57150" rotWithShape="0" algn="bl" dir="2700000" dist="104775">
              <a:srgbClr val="FDF0B1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89" name="Google Shape;89;p81"/>
          <p:cNvGraphicFramePr/>
          <p:nvPr/>
        </p:nvGraphicFramePr>
        <p:xfrm>
          <a:off x="280700" y="1076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{9E32A0DB-C67B-4C09-B330-35E805CC4CE4}</a:tableStyleId>
              </a:tblPr>
              <a:tblGrid>
                <a:gridCol w="2857175"/>
                <a:gridCol w="2857175"/>
                <a:gridCol w="2857175"/>
              </a:tblGrid>
              <a:tr h="417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" sz="18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Heading</a:t>
                      </a:r>
                      <a:endParaRPr b="1" sz="18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ADCB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" sz="18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Heading</a:t>
                      </a:r>
                      <a:endParaRPr b="1" sz="18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C2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" sz="18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Heading</a:t>
                      </a:r>
                      <a:endParaRPr b="1" sz="18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B497"/>
                    </a:solidFill>
                  </a:tcPr>
                </a:tc>
              </a:tr>
              <a:tr h="29469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F5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F2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indent="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2D6"/>
                    </a:solidFill>
                  </a:tcPr>
                </a:tc>
              </a:tr>
            </a:tbl>
          </a:graphicData>
        </a:graphic>
      </p:graphicFrame>
      <p:sp>
        <p:nvSpPr>
          <p:cNvPr id="90" name="Google Shape;90;p8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91" name="Google Shape;91;p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Cover">
  <p:cSld name="TITLE_4_1_3_2">
    <p:bg>
      <p:bgPr>
        <a:noFill/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g33c2e4b55e7_0_158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g33c2e4b55e7_0_158"/>
          <p:cNvSpPr/>
          <p:nvPr/>
        </p:nvSpPr>
        <p:spPr>
          <a:xfrm flipH="1">
            <a:off x="5794700" y="2381696"/>
            <a:ext cx="1699500" cy="1699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5" name="Google Shape;95;g33c2e4b55e7_0_158"/>
          <p:cNvSpPr/>
          <p:nvPr/>
        </p:nvSpPr>
        <p:spPr>
          <a:xfrm flipH="1">
            <a:off x="6492872" y="1604165"/>
            <a:ext cx="726300" cy="7263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6" name="Google Shape;96;g33c2e4b55e7_0_158"/>
          <p:cNvSpPr/>
          <p:nvPr/>
        </p:nvSpPr>
        <p:spPr>
          <a:xfrm flipH="1">
            <a:off x="4997499" y="3649298"/>
            <a:ext cx="1035000" cy="1035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7" name="Google Shape;97;g33c2e4b55e7_0_158"/>
          <p:cNvSpPr/>
          <p:nvPr/>
        </p:nvSpPr>
        <p:spPr>
          <a:xfrm flipH="1">
            <a:off x="7494189" y="3514801"/>
            <a:ext cx="518700" cy="5187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8" name="Google Shape;98;g33c2e4b55e7_0_158"/>
          <p:cNvSpPr/>
          <p:nvPr/>
        </p:nvSpPr>
        <p:spPr>
          <a:xfrm flipH="1">
            <a:off x="4950775" y="1086275"/>
            <a:ext cx="1433400" cy="1433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9" name="Google Shape;99;g33c2e4b55e7_0_158"/>
          <p:cNvSpPr/>
          <p:nvPr/>
        </p:nvSpPr>
        <p:spPr>
          <a:xfrm>
            <a:off x="1674370" y="2900392"/>
            <a:ext cx="1132800" cy="1133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g33c2e4b55e7_0_158"/>
          <p:cNvSpPr/>
          <p:nvPr/>
        </p:nvSpPr>
        <p:spPr>
          <a:xfrm>
            <a:off x="1490817" y="2174015"/>
            <a:ext cx="726300" cy="7263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1" name="Google Shape;101;g33c2e4b55e7_0_158"/>
          <p:cNvSpPr/>
          <p:nvPr/>
        </p:nvSpPr>
        <p:spPr>
          <a:xfrm>
            <a:off x="2807468" y="3250818"/>
            <a:ext cx="1433400" cy="1433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2" name="Google Shape;102;g33c2e4b55e7_0_158"/>
          <p:cNvSpPr/>
          <p:nvPr/>
        </p:nvSpPr>
        <p:spPr>
          <a:xfrm>
            <a:off x="1121750" y="2831626"/>
            <a:ext cx="518700" cy="5187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3" name="Google Shape;103;g33c2e4b55e7_0_158"/>
          <p:cNvSpPr/>
          <p:nvPr/>
        </p:nvSpPr>
        <p:spPr>
          <a:xfrm>
            <a:off x="2247089" y="1086275"/>
            <a:ext cx="2068800" cy="2068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4" name="Google Shape;104;g33c2e4b55e7_0_158"/>
          <p:cNvSpPr/>
          <p:nvPr/>
        </p:nvSpPr>
        <p:spPr>
          <a:xfrm>
            <a:off x="1994025" y="4771850"/>
            <a:ext cx="51213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05" name="Google Shape;105;g33c2e4b55e7_0_158"/>
          <p:cNvGrpSpPr/>
          <p:nvPr/>
        </p:nvGrpSpPr>
        <p:grpSpPr>
          <a:xfrm>
            <a:off x="2081051" y="4771850"/>
            <a:ext cx="4981899" cy="259175"/>
            <a:chOff x="2188251" y="4771850"/>
            <a:chExt cx="4981899" cy="259175"/>
          </a:xfrm>
        </p:grpSpPr>
        <p:sp>
          <p:nvSpPr>
            <p:cNvPr id="106" name="Google Shape;106;g33c2e4b55e7_0_158"/>
            <p:cNvSpPr txBox="1"/>
            <p:nvPr/>
          </p:nvSpPr>
          <p:spPr>
            <a:xfrm>
              <a:off x="2650050" y="4867675"/>
              <a:ext cx="45201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Copyright © 2025 Hola Books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holabooks.com 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DO NOT DUPLICATE WITHOUT PERMISSION</a:t>
              </a:r>
              <a:endParaRPr sz="1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07" name="Google Shape;107;g33c2e4b55e7_0_15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188251" y="4771850"/>
              <a:ext cx="404281" cy="259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8" name="Google Shape;108;g33c2e4b55e7_0_158"/>
          <p:cNvSpPr/>
          <p:nvPr/>
        </p:nvSpPr>
        <p:spPr>
          <a:xfrm>
            <a:off x="-25400" y="342900"/>
            <a:ext cx="9169500" cy="6858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9" name="Google Shape;109;g33c2e4b55e7_0_158"/>
          <p:cNvSpPr txBox="1"/>
          <p:nvPr>
            <p:ph type="ctrTitle"/>
          </p:nvPr>
        </p:nvSpPr>
        <p:spPr>
          <a:xfrm>
            <a:off x="311700" y="458700"/>
            <a:ext cx="8520600" cy="45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0" name="Google Shape;110;g33c2e4b55e7_0_158"/>
          <p:cNvSpPr/>
          <p:nvPr>
            <p:ph idx="2" type="pic"/>
          </p:nvPr>
        </p:nvSpPr>
        <p:spPr>
          <a:xfrm>
            <a:off x="3486900" y="1176775"/>
            <a:ext cx="2170200" cy="3331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66675">
              <a:srgbClr val="000000">
                <a:alpha val="33000"/>
              </a:srgbClr>
            </a:outerShdw>
          </a:effectLst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Día">
  <p:cSld name="TITLE_4_1_3_1_1_2">
    <p:bg>
      <p:bgPr>
        <a:solidFill>
          <a:schemeClr val="accent6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g33c2e4b55e7_0_177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g33c2e4b55e7_0_177"/>
          <p:cNvSpPr txBox="1"/>
          <p:nvPr>
            <p:ph type="ctrTitle"/>
          </p:nvPr>
        </p:nvSpPr>
        <p:spPr>
          <a:xfrm>
            <a:off x="457213" y="2112264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4" name="Google Shape;114;g33c2e4b55e7_0_177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5" name="Google Shape;115;g33c2e4b55e7_0_1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ext Slide" type="titleOnly">
  <p:cSld name="TITLE_ONLY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1" name="Google Shape;11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66"/>
          <p:cNvSpPr txBox="1"/>
          <p:nvPr>
            <p:ph idx="1" type="body"/>
          </p:nvPr>
        </p:nvSpPr>
        <p:spPr>
          <a:xfrm>
            <a:off x="311700" y="1017725"/>
            <a:ext cx="8520600" cy="24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Section Title ">
  <p:cSld name="TITLE_4_1_3_1_1_1_2">
    <p:bg>
      <p:bgPr>
        <a:solidFill>
          <a:srgbClr val="FDF0B1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g33c2e4b55e7_0_182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g33c2e4b55e7_0_182"/>
          <p:cNvSpPr txBox="1"/>
          <p:nvPr>
            <p:ph type="ctrTitle"/>
          </p:nvPr>
        </p:nvSpPr>
        <p:spPr>
          <a:xfrm>
            <a:off x="457200" y="3470325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9" name="Google Shape;119;g33c2e4b55e7_0_182"/>
          <p:cNvSpPr/>
          <p:nvPr>
            <p:ph idx="2" type="pic"/>
          </p:nvPr>
        </p:nvSpPr>
        <p:spPr>
          <a:xfrm>
            <a:off x="3352800" y="1051550"/>
            <a:ext cx="2286000" cy="228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20" name="Google Shape;120;g33c2e4b55e7_0_182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1" name="Google Shape;121;g33c2e4b55e7_0_1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Generic+CornerIcon">
  <p:cSld name="TITLE_4_1_3_1_1_1_1_1_1">
    <p:bg>
      <p:bgPr>
        <a:solidFill>
          <a:schemeClr val="lt1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g33c2e4b55e7_0_338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g33c2e4b55e7_0_338"/>
          <p:cNvSpPr/>
          <p:nvPr/>
        </p:nvSpPr>
        <p:spPr>
          <a:xfrm>
            <a:off x="-95700" y="3685150"/>
            <a:ext cx="552900" cy="552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5" name="Google Shape;125;g33c2e4b55e7_0_338"/>
          <p:cNvSpPr/>
          <p:nvPr/>
        </p:nvSpPr>
        <p:spPr>
          <a:xfrm>
            <a:off x="772050" y="4703625"/>
            <a:ext cx="552900" cy="552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6" name="Google Shape;126;g33c2e4b55e7_0_338"/>
          <p:cNvSpPr/>
          <p:nvPr/>
        </p:nvSpPr>
        <p:spPr>
          <a:xfrm rot="-2701136">
            <a:off x="-200528" y="4029126"/>
            <a:ext cx="1284247" cy="1214668"/>
          </a:xfrm>
          <a:prstGeom prst="flowChartDelay">
            <a:avLst/>
          </a:prstGeom>
          <a:solidFill>
            <a:schemeClr val="accent6"/>
          </a:solidFill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7" name="Google Shape;127;g33c2e4b55e7_0_338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8" name="Google Shape;128;g33c2e4b55e7_0_3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g33c2e4b55e7_0_338"/>
          <p:cNvSpPr/>
          <p:nvPr>
            <p:ph idx="2" type="pic"/>
          </p:nvPr>
        </p:nvSpPr>
        <p:spPr>
          <a:xfrm>
            <a:off x="113275" y="4162550"/>
            <a:ext cx="822900" cy="822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30" name="Google Shape;130;g33c2e4b55e7_0_338"/>
          <p:cNvSpPr/>
          <p:nvPr/>
        </p:nvSpPr>
        <p:spPr>
          <a:xfrm rot="2700000">
            <a:off x="-625486" y="4779657"/>
            <a:ext cx="1162908" cy="69027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celebration">
  <p:cSld name="TITLE_4_1_3_1_2_1">
    <p:bg>
      <p:bgPr>
        <a:solidFill>
          <a:schemeClr val="accent6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g33c2e4b55e7_0_593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g33c2e4b55e7_0_593"/>
          <p:cNvSpPr txBox="1"/>
          <p:nvPr>
            <p:ph type="ctrTitle"/>
          </p:nvPr>
        </p:nvSpPr>
        <p:spPr>
          <a:xfrm>
            <a:off x="457200" y="1835075"/>
            <a:ext cx="4114800" cy="67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34" name="Google Shape;134;g33c2e4b55e7_0_593"/>
          <p:cNvSpPr txBox="1"/>
          <p:nvPr>
            <p:ph idx="1" type="subTitle"/>
          </p:nvPr>
        </p:nvSpPr>
        <p:spPr>
          <a:xfrm>
            <a:off x="457200" y="2613550"/>
            <a:ext cx="4114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5" name="Google Shape;135;g33c2e4b55e7_0_593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6" name="Google Shape;136;g33c2e4b55e7_0_5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g33c2e4b55e7_0_593"/>
          <p:cNvSpPr/>
          <p:nvPr/>
        </p:nvSpPr>
        <p:spPr>
          <a:xfrm rot="2696691">
            <a:off x="8123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8" name="Google Shape;138;g33c2e4b55e7_0_593"/>
          <p:cNvSpPr/>
          <p:nvPr/>
        </p:nvSpPr>
        <p:spPr>
          <a:xfrm flipH="1" rot="-2696691">
            <a:off x="31384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9" name="Google Shape;139;g33c2e4b55e7_0_593"/>
          <p:cNvSpPr/>
          <p:nvPr/>
        </p:nvSpPr>
        <p:spPr>
          <a:xfrm flipH="1" rot="3312">
            <a:off x="1929847" y="3432672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0" name="Google Shape;140;g33c2e4b55e7_0_593"/>
          <p:cNvSpPr/>
          <p:nvPr/>
        </p:nvSpPr>
        <p:spPr>
          <a:xfrm flipH="1" rot="8103309">
            <a:off x="8123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1" name="Google Shape;141;g33c2e4b55e7_0_593"/>
          <p:cNvSpPr/>
          <p:nvPr/>
        </p:nvSpPr>
        <p:spPr>
          <a:xfrm rot="-8103309">
            <a:off x="31384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2" name="Google Shape;142;g33c2e4b55e7_0_593"/>
          <p:cNvSpPr/>
          <p:nvPr/>
        </p:nvSpPr>
        <p:spPr>
          <a:xfrm rot="10796688">
            <a:off x="1929847" y="457347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Generic">
  <p:cSld name="TITLE_4_1_3_1_1_1_1_2">
    <p:bg>
      <p:bgPr>
        <a:solidFill>
          <a:schemeClr val="lt1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g33c2e4b55e7_0_788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g33c2e4b55e7_0_788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46" name="Google Shape;146;g33c2e4b55e7_0_7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End">
  <p:cSld name="TITLE_4_1_2_1">
    <p:bg>
      <p:bgPr>
        <a:solidFill>
          <a:schemeClr val="accent6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g33c2e4b55e7_0_9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55158" y="1278804"/>
            <a:ext cx="4033675" cy="258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ext Slide with Subheading">
  <p:cSld name="TITLE_ONLY_2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6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5" name="Google Shape;15;p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67"/>
          <p:cNvSpPr txBox="1"/>
          <p:nvPr>
            <p:ph idx="1" type="body"/>
          </p:nvPr>
        </p:nvSpPr>
        <p:spPr>
          <a:xfrm>
            <a:off x="311700" y="1450125"/>
            <a:ext cx="8520600" cy="24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7" name="Google Shape;17;p67"/>
          <p:cNvSpPr txBox="1"/>
          <p:nvPr>
            <p:ph idx="2" type="subTitle"/>
          </p:nvPr>
        </p:nvSpPr>
        <p:spPr>
          <a:xfrm>
            <a:off x="311850" y="980925"/>
            <a:ext cx="8520600" cy="4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Agave Light" type="title">
  <p:cSld name="TITLE">
    <p:bg>
      <p:bgPr>
        <a:solidFill>
          <a:srgbClr val="EFFAF9"/>
        </a:solid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68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0" name="Google Shape;20;p6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21" name="Google Shape;21;p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Pétalo Light">
  <p:cSld name="TITLE_1">
    <p:bg>
      <p:bgPr>
        <a:solidFill>
          <a:srgbClr val="F6F2F7"/>
        </a:solid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9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4" name="Google Shape;24;p6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25" name="Google Shape;25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Agua Light">
  <p:cSld name="TITLE_2">
    <p:bg>
      <p:bgPr>
        <a:solidFill>
          <a:srgbClr val="C8F0FA"/>
        </a:solid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0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8" name="Google Shape;28;p7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29" name="Google Shape;29;p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Adobe Light">
  <p:cSld name="TITLE_3">
    <p:bg>
      <p:bgPr>
        <a:solidFill>
          <a:srgbClr val="FFE2D6"/>
        </a:solid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1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2" name="Google Shape;32;p7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33" name="Google Shape;33;p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Sol Light">
  <p:cSld name="TITLE_4">
    <p:bg>
      <p:bgPr>
        <a:solidFill>
          <a:srgbClr val="FDF0B1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2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6" name="Google Shape;36;p7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37" name="Google Shape;37;p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Sol Light 1">
  <p:cSld name="TITLE_4_1">
    <p:bg>
      <p:bgPr>
        <a:solidFill>
          <a:srgbClr val="E3F5EA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3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0" name="Google Shape;40;p7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41" name="Google Shape;41;p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5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3535"/>
              </a:buClr>
              <a:buSzPts val="2400"/>
              <a:buFont typeface="Century Gothic"/>
              <a:buNone/>
              <a:defRPr b="1" i="0" sz="24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6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800"/>
              <a:buFont typeface="Century Gothic"/>
              <a:buChar char="●"/>
              <a:defRPr b="0" i="0" sz="18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800"/>
              <a:buFont typeface="Century Gothic"/>
              <a:buChar char="○"/>
              <a:defRPr b="0" i="0" sz="18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400"/>
              <a:buFont typeface="Century Gothic"/>
              <a:buChar char="■"/>
              <a:defRPr b="0" i="0" sz="14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400"/>
              <a:buFont typeface="Century Gothic"/>
              <a:buChar char="●"/>
              <a:defRPr b="0" i="0" sz="14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○"/>
              <a:defRPr b="0" i="0" sz="11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■"/>
              <a:defRPr b="0" i="0" sz="11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●"/>
              <a:defRPr b="0" i="0" sz="11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○"/>
              <a:defRPr b="0" i="0" sz="11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Clr>
                <a:srgbClr val="363535"/>
              </a:buClr>
              <a:buSzPts val="1100"/>
              <a:buFont typeface="Century Gothic"/>
              <a:buChar char="■"/>
              <a:defRPr b="0" i="0" sz="11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7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7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0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0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7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7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7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7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7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7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7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7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7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0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22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20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20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20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28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7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7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17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17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7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30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17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17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39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36.png"/><Relationship Id="rId4" Type="http://schemas.openxmlformats.org/officeDocument/2006/relationships/image" Target="../media/image3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35.png"/><Relationship Id="rId4" Type="http://schemas.openxmlformats.org/officeDocument/2006/relationships/image" Target="../media/image31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38.png"/><Relationship Id="rId4" Type="http://schemas.openxmlformats.org/officeDocument/2006/relationships/image" Target="../media/image31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37.png"/><Relationship Id="rId4" Type="http://schemas.openxmlformats.org/officeDocument/2006/relationships/image" Target="../media/image31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4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3c2e4b55e7_0_0"/>
          <p:cNvSpPr txBox="1"/>
          <p:nvPr>
            <p:ph type="ctrTitle"/>
          </p:nvPr>
        </p:nvSpPr>
        <p:spPr>
          <a:xfrm>
            <a:off x="311700" y="458700"/>
            <a:ext cx="8520600" cy="46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Presentación de fonética</a:t>
            </a:r>
            <a:endParaRPr/>
          </a:p>
        </p:txBody>
      </p:sp>
      <p:pic>
        <p:nvPicPr>
          <p:cNvPr id="154" name="Google Shape;154;g33c2e4b55e7_0_0"/>
          <p:cNvPicPr preferRelativeResize="0"/>
          <p:nvPr/>
        </p:nvPicPr>
        <p:blipFill rotWithShape="1">
          <a:blip r:embed="rId3">
            <a:alphaModFix/>
          </a:blip>
          <a:srcRect b="445" l="0" r="0" t="445"/>
          <a:stretch/>
        </p:blipFill>
        <p:spPr>
          <a:xfrm>
            <a:off x="3641988" y="1384450"/>
            <a:ext cx="1860018" cy="2849423"/>
          </a:xfrm>
          <a:prstGeom prst="rect">
            <a:avLst/>
          </a:prstGeom>
          <a:noFill/>
          <a:ln>
            <a:noFill/>
          </a:ln>
          <a:effectLst>
            <a:outerShdw blurRad="142875" rotWithShape="0" algn="bl" dir="2340000" dist="66675">
              <a:srgbClr val="000000">
                <a:alpha val="2588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9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a</a:t>
            </a:r>
            <a:endParaRPr sz="9600"/>
          </a:p>
        </p:txBody>
      </p:sp>
      <p:pic>
        <p:nvPicPr>
          <p:cNvPr id="207" name="Google Shape;207;p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0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m</a:t>
            </a:r>
            <a:endParaRPr sz="9600"/>
          </a:p>
        </p:txBody>
      </p:sp>
      <p:pic>
        <p:nvPicPr>
          <p:cNvPr id="213" name="Google Shape;213;p1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1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p</a:t>
            </a:r>
            <a:endParaRPr sz="9600"/>
          </a:p>
        </p:txBody>
      </p:sp>
      <p:pic>
        <p:nvPicPr>
          <p:cNvPr id="219" name="Google Shape;219;p1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2"/>
          <p:cNvSpPr txBox="1"/>
          <p:nvPr>
            <p:ph idx="4294967295" type="body"/>
          </p:nvPr>
        </p:nvSpPr>
        <p:spPr>
          <a:xfrm>
            <a:off x="311700" y="18168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s</a:t>
            </a:r>
            <a:endParaRPr sz="9600"/>
          </a:p>
        </p:txBody>
      </p:sp>
      <p:pic>
        <p:nvPicPr>
          <p:cNvPr id="225" name="Google Shape;225;p1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3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l</a:t>
            </a:r>
            <a:endParaRPr sz="9600"/>
          </a:p>
        </p:txBody>
      </p:sp>
      <p:pic>
        <p:nvPicPr>
          <p:cNvPr id="231" name="Google Shape;231;p1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4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e</a:t>
            </a:r>
            <a:endParaRPr sz="9600"/>
          </a:p>
        </p:txBody>
      </p:sp>
      <p:pic>
        <p:nvPicPr>
          <p:cNvPr id="237" name="Google Shape;237;p1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5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n</a:t>
            </a:r>
            <a:endParaRPr sz="9600"/>
          </a:p>
        </p:txBody>
      </p:sp>
      <p:pic>
        <p:nvPicPr>
          <p:cNvPr id="243" name="Google Shape;243;p1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6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f</a:t>
            </a:r>
            <a:endParaRPr sz="9600"/>
          </a:p>
        </p:txBody>
      </p:sp>
      <p:pic>
        <p:nvPicPr>
          <p:cNvPr id="249" name="Google Shape;249;p1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7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</a:t>
            </a:r>
            <a:endParaRPr sz="9600"/>
          </a:p>
        </p:txBody>
      </p:sp>
      <p:pic>
        <p:nvPicPr>
          <p:cNvPr id="255" name="Google Shape;255;p1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8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u</a:t>
            </a:r>
            <a:endParaRPr sz="9600"/>
          </a:p>
        </p:txBody>
      </p:sp>
      <p:pic>
        <p:nvPicPr>
          <p:cNvPr id="261" name="Google Shape;261;p1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3c2e4b55e7_0_5"/>
          <p:cNvSpPr txBox="1"/>
          <p:nvPr>
            <p:ph type="ctrTitle"/>
          </p:nvPr>
        </p:nvSpPr>
        <p:spPr>
          <a:xfrm>
            <a:off x="457213" y="2112264"/>
            <a:ext cx="8229600" cy="92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Día 1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9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d</a:t>
            </a:r>
            <a:endParaRPr sz="9600"/>
          </a:p>
        </p:txBody>
      </p:sp>
      <p:pic>
        <p:nvPicPr>
          <p:cNvPr id="267" name="Google Shape;267;p1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0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o</a:t>
            </a:r>
            <a:endParaRPr sz="9600"/>
          </a:p>
        </p:txBody>
      </p:sp>
      <p:pic>
        <p:nvPicPr>
          <p:cNvPr id="273" name="Google Shape;273;p2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1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i</a:t>
            </a:r>
            <a:endParaRPr sz="9600"/>
          </a:p>
        </p:txBody>
      </p:sp>
      <p:pic>
        <p:nvPicPr>
          <p:cNvPr id="279" name="Google Shape;279;p2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2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</a:t>
            </a:r>
            <a:endParaRPr sz="9600"/>
          </a:p>
        </p:txBody>
      </p:sp>
      <p:pic>
        <p:nvPicPr>
          <p:cNvPr id="285" name="Google Shape;285;p2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23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 3. Dictado</a:t>
            </a:r>
            <a:endParaRPr sz="35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" name="Google Shape;296;p24"/>
          <p:cNvGraphicFramePr/>
          <p:nvPr/>
        </p:nvGraphicFramePr>
        <p:xfrm>
          <a:off x="3564600" y="17218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{9E32A0DB-C67B-4C09-B330-35E805CC4CE4}</a:tableStyleId>
              </a:tblPr>
              <a:tblGrid>
                <a:gridCol w="1941650"/>
              </a:tblGrid>
              <a:tr h="1699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297" name="Google Shape;297;p2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479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25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4. Sílabas </a:t>
            </a:r>
            <a:endParaRPr sz="3500"/>
          </a:p>
        </p:txBody>
      </p:sp>
      <p:pic>
        <p:nvPicPr>
          <p:cNvPr id="304" name="Google Shape;304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101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6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ca</a:t>
            </a:r>
            <a:endParaRPr sz="9600"/>
          </a:p>
        </p:txBody>
      </p:sp>
      <p:sp>
        <p:nvSpPr>
          <p:cNvPr id="310" name="Google Shape;310;p26"/>
          <p:cNvSpPr/>
          <p:nvPr/>
        </p:nvSpPr>
        <p:spPr>
          <a:xfrm>
            <a:off x="3848750" y="3144750"/>
            <a:ext cx="15471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11" name="Google Shape;311;p2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7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no</a:t>
            </a:r>
            <a:endParaRPr sz="9600"/>
          </a:p>
        </p:txBody>
      </p:sp>
      <p:sp>
        <p:nvSpPr>
          <p:cNvPr id="317" name="Google Shape;317;p27"/>
          <p:cNvSpPr/>
          <p:nvPr/>
        </p:nvSpPr>
        <p:spPr>
          <a:xfrm>
            <a:off x="3759175" y="3110825"/>
            <a:ext cx="17370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18" name="Google Shape;318;p2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8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do</a:t>
            </a:r>
            <a:endParaRPr sz="9600"/>
          </a:p>
        </p:txBody>
      </p:sp>
      <p:sp>
        <p:nvSpPr>
          <p:cNvPr id="324" name="Google Shape;324;p28"/>
          <p:cNvSpPr/>
          <p:nvPr/>
        </p:nvSpPr>
        <p:spPr>
          <a:xfrm>
            <a:off x="3834825" y="3095550"/>
            <a:ext cx="16737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25" name="Google Shape;325;p2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0B1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3c2e4b55e7_0_9"/>
          <p:cNvSpPr txBox="1"/>
          <p:nvPr>
            <p:ph idx="4294967295" type="title"/>
          </p:nvPr>
        </p:nvSpPr>
        <p:spPr>
          <a:xfrm>
            <a:off x="310900" y="3415125"/>
            <a:ext cx="8388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1. Conciencia fonémica </a:t>
            </a:r>
            <a:endParaRPr sz="3500"/>
          </a:p>
        </p:txBody>
      </p:sp>
      <p:pic>
        <p:nvPicPr>
          <p:cNvPr id="165" name="Google Shape;165;g33c2e4b55e7_0_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52807" y="1051548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9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co</a:t>
            </a:r>
            <a:endParaRPr sz="9600"/>
          </a:p>
        </p:txBody>
      </p:sp>
      <p:sp>
        <p:nvSpPr>
          <p:cNvPr id="331" name="Google Shape;331;p29"/>
          <p:cNvSpPr/>
          <p:nvPr/>
        </p:nvSpPr>
        <p:spPr>
          <a:xfrm>
            <a:off x="3888450" y="3162725"/>
            <a:ext cx="14715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32" name="Google Shape;332;p2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0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las</a:t>
            </a:r>
            <a:endParaRPr sz="9600"/>
          </a:p>
        </p:txBody>
      </p:sp>
      <p:sp>
        <p:nvSpPr>
          <p:cNvPr id="338" name="Google Shape;338;p30"/>
          <p:cNvSpPr/>
          <p:nvPr/>
        </p:nvSpPr>
        <p:spPr>
          <a:xfrm>
            <a:off x="3813675" y="3172350"/>
            <a:ext cx="16623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39" name="Google Shape;339;p3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1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tin</a:t>
            </a:r>
            <a:endParaRPr sz="9600"/>
          </a:p>
        </p:txBody>
      </p:sp>
      <p:sp>
        <p:nvSpPr>
          <p:cNvPr id="345" name="Google Shape;345;p31"/>
          <p:cNvSpPr/>
          <p:nvPr/>
        </p:nvSpPr>
        <p:spPr>
          <a:xfrm>
            <a:off x="3887500" y="3194475"/>
            <a:ext cx="15498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46" name="Google Shape;346;p3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2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lis</a:t>
            </a:r>
            <a:endParaRPr sz="9600"/>
          </a:p>
        </p:txBody>
      </p:sp>
      <p:sp>
        <p:nvSpPr>
          <p:cNvPr id="352" name="Google Shape;352;p32"/>
          <p:cNvSpPr/>
          <p:nvPr/>
        </p:nvSpPr>
        <p:spPr>
          <a:xfrm>
            <a:off x="4057525" y="3107200"/>
            <a:ext cx="11337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53" name="Google Shape;353;p3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3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dos</a:t>
            </a:r>
            <a:endParaRPr sz="9600"/>
          </a:p>
        </p:txBody>
      </p:sp>
      <p:sp>
        <p:nvSpPr>
          <p:cNvPr id="359" name="Google Shape;359;p33"/>
          <p:cNvSpPr/>
          <p:nvPr/>
        </p:nvSpPr>
        <p:spPr>
          <a:xfrm>
            <a:off x="3577525" y="3172350"/>
            <a:ext cx="20934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60" name="Google Shape;360;p3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4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fin</a:t>
            </a:r>
            <a:endParaRPr sz="9600"/>
          </a:p>
        </p:txBody>
      </p:sp>
      <p:sp>
        <p:nvSpPr>
          <p:cNvPr id="366" name="Google Shape;366;p34"/>
          <p:cNvSpPr/>
          <p:nvPr/>
        </p:nvSpPr>
        <p:spPr>
          <a:xfrm>
            <a:off x="3806900" y="3110900"/>
            <a:ext cx="16707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67" name="Google Shape;367;p3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5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 5. Dictado</a:t>
            </a:r>
            <a:endParaRPr sz="35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" name="Google Shape;378;p36"/>
          <p:cNvGraphicFramePr/>
          <p:nvPr/>
        </p:nvGraphicFramePr>
        <p:xfrm>
          <a:off x="2887950" y="1733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{9E32A0DB-C67B-4C09-B330-35E805CC4CE4}</a:tableStyleId>
              </a:tblPr>
              <a:tblGrid>
                <a:gridCol w="1696700"/>
                <a:gridCol w="1671375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379" name="Google Shape;379;p3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4" name="Google Shape;384;p37"/>
          <p:cNvGraphicFramePr/>
          <p:nvPr/>
        </p:nvGraphicFramePr>
        <p:xfrm>
          <a:off x="2295550" y="1733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{9E32A0DB-C67B-4C09-B330-35E805CC4CE4}</a:tableStyleId>
              </a:tblPr>
              <a:tblGrid>
                <a:gridCol w="1611075"/>
                <a:gridCol w="1587050"/>
                <a:gridCol w="1587050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385" name="Google Shape;385;p3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38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 6. Palabras</a:t>
            </a:r>
            <a:endParaRPr sz="35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87022" y="1423352"/>
            <a:ext cx="2296824" cy="229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3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9"/>
          <p:cNvSpPr txBox="1"/>
          <p:nvPr>
            <p:ph idx="4294967295" type="body"/>
          </p:nvPr>
        </p:nvSpPr>
        <p:spPr>
          <a:xfrm>
            <a:off x="254742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la</a:t>
            </a:r>
            <a:endParaRPr sz="9600"/>
          </a:p>
        </p:txBody>
      </p:sp>
      <p:sp>
        <p:nvSpPr>
          <p:cNvPr id="397" name="Google Shape;397;p39"/>
          <p:cNvSpPr txBox="1"/>
          <p:nvPr>
            <p:ph idx="4294967295" type="body"/>
          </p:nvPr>
        </p:nvSpPr>
        <p:spPr>
          <a:xfrm>
            <a:off x="3917100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do</a:t>
            </a:r>
            <a:endParaRPr sz="9600"/>
          </a:p>
        </p:txBody>
      </p:sp>
      <p:sp>
        <p:nvSpPr>
          <p:cNvPr id="398" name="Google Shape;398;p39"/>
          <p:cNvSpPr/>
          <p:nvPr/>
        </p:nvSpPr>
        <p:spPr>
          <a:xfrm>
            <a:off x="3172200" y="3168450"/>
            <a:ext cx="28599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99" name="Google Shape;399;p3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0"/>
          <p:cNvSpPr txBox="1"/>
          <p:nvPr>
            <p:ph idx="4294967295" type="body"/>
          </p:nvPr>
        </p:nvSpPr>
        <p:spPr>
          <a:xfrm>
            <a:off x="2715000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sa</a:t>
            </a:r>
            <a:endParaRPr sz="9600"/>
          </a:p>
        </p:txBody>
      </p:sp>
      <p:sp>
        <p:nvSpPr>
          <p:cNvPr id="405" name="Google Shape;405;p40"/>
          <p:cNvSpPr txBox="1"/>
          <p:nvPr>
            <p:ph idx="4294967295" type="body"/>
          </p:nvPr>
        </p:nvSpPr>
        <p:spPr>
          <a:xfrm>
            <a:off x="416357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ca</a:t>
            </a:r>
            <a:endParaRPr sz="9600"/>
          </a:p>
        </p:txBody>
      </p:sp>
      <p:sp>
        <p:nvSpPr>
          <p:cNvPr id="406" name="Google Shape;406;p40"/>
          <p:cNvSpPr/>
          <p:nvPr/>
        </p:nvSpPr>
        <p:spPr>
          <a:xfrm>
            <a:off x="3313925" y="3135250"/>
            <a:ext cx="30825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07" name="Google Shape;407;p4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1"/>
          <p:cNvSpPr txBox="1"/>
          <p:nvPr>
            <p:ph idx="4294967295" type="body"/>
          </p:nvPr>
        </p:nvSpPr>
        <p:spPr>
          <a:xfrm>
            <a:off x="1785350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co</a:t>
            </a:r>
            <a:endParaRPr sz="9600"/>
          </a:p>
        </p:txBody>
      </p:sp>
      <p:sp>
        <p:nvSpPr>
          <p:cNvPr id="413" name="Google Shape;413;p41"/>
          <p:cNvSpPr txBox="1"/>
          <p:nvPr>
            <p:ph idx="4294967295" type="body"/>
          </p:nvPr>
        </p:nvSpPr>
        <p:spPr>
          <a:xfrm>
            <a:off x="325297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mi</a:t>
            </a:r>
            <a:endParaRPr sz="9600"/>
          </a:p>
        </p:txBody>
      </p:sp>
      <p:sp>
        <p:nvSpPr>
          <p:cNvPr id="414" name="Google Shape;414;p41"/>
          <p:cNvSpPr txBox="1"/>
          <p:nvPr/>
        </p:nvSpPr>
        <p:spPr>
          <a:xfrm>
            <a:off x="514502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0" i="0" lang="en" sz="96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</a:t>
            </a:r>
            <a:endParaRPr b="0" i="0" sz="9600" u="none" cap="none" strike="noStrike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5" name="Google Shape;415;p41"/>
          <p:cNvSpPr/>
          <p:nvPr/>
        </p:nvSpPr>
        <p:spPr>
          <a:xfrm>
            <a:off x="2379300" y="3122950"/>
            <a:ext cx="45486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16" name="Google Shape;416;p4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2"/>
          <p:cNvSpPr txBox="1"/>
          <p:nvPr>
            <p:ph idx="4294967295" type="body"/>
          </p:nvPr>
        </p:nvSpPr>
        <p:spPr>
          <a:xfrm>
            <a:off x="2031000" y="1740600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ca</a:t>
            </a:r>
            <a:endParaRPr sz="9600"/>
          </a:p>
        </p:txBody>
      </p:sp>
      <p:sp>
        <p:nvSpPr>
          <p:cNvPr id="422" name="Google Shape;422;p42"/>
          <p:cNvSpPr txBox="1"/>
          <p:nvPr>
            <p:ph idx="4294967295" type="body"/>
          </p:nvPr>
        </p:nvSpPr>
        <p:spPr>
          <a:xfrm>
            <a:off x="3466400" y="1740600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mi</a:t>
            </a:r>
            <a:endParaRPr sz="9600"/>
          </a:p>
        </p:txBody>
      </p:sp>
      <p:sp>
        <p:nvSpPr>
          <p:cNvPr id="423" name="Google Shape;423;p42"/>
          <p:cNvSpPr txBox="1"/>
          <p:nvPr/>
        </p:nvSpPr>
        <p:spPr>
          <a:xfrm>
            <a:off x="4964750" y="1740600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0" i="0" lang="en" sz="96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</a:t>
            </a:r>
            <a:endParaRPr b="0" i="0" sz="9600" u="none" cap="none" strike="noStrike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4" name="Google Shape;424;p42"/>
          <p:cNvSpPr/>
          <p:nvPr/>
        </p:nvSpPr>
        <p:spPr>
          <a:xfrm>
            <a:off x="2701200" y="3095806"/>
            <a:ext cx="43386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5" name="Google Shape;425;p4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3"/>
          <p:cNvSpPr txBox="1"/>
          <p:nvPr>
            <p:ph idx="4294967295" type="body"/>
          </p:nvPr>
        </p:nvSpPr>
        <p:spPr>
          <a:xfrm>
            <a:off x="128612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en</a:t>
            </a:r>
            <a:endParaRPr sz="9600"/>
          </a:p>
        </p:txBody>
      </p:sp>
      <p:sp>
        <p:nvSpPr>
          <p:cNvPr id="431" name="Google Shape;431;p43"/>
          <p:cNvSpPr txBox="1"/>
          <p:nvPr>
            <p:ph idx="4294967295" type="body"/>
          </p:nvPr>
        </p:nvSpPr>
        <p:spPr>
          <a:xfrm>
            <a:off x="2524100" y="1793875"/>
            <a:ext cx="2943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sa</a:t>
            </a:r>
            <a:endParaRPr sz="9600"/>
          </a:p>
        </p:txBody>
      </p:sp>
      <p:sp>
        <p:nvSpPr>
          <p:cNvPr id="432" name="Google Shape;432;p43"/>
          <p:cNvSpPr txBox="1"/>
          <p:nvPr>
            <p:ph idx="4294967295" type="body"/>
          </p:nvPr>
        </p:nvSpPr>
        <p:spPr>
          <a:xfrm>
            <a:off x="4581500" y="1793875"/>
            <a:ext cx="2943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la</a:t>
            </a:r>
            <a:endParaRPr sz="9600"/>
          </a:p>
        </p:txBody>
      </p:sp>
      <p:sp>
        <p:nvSpPr>
          <p:cNvPr id="433" name="Google Shape;433;p43"/>
          <p:cNvSpPr txBox="1"/>
          <p:nvPr>
            <p:ph idx="4294967295" type="body"/>
          </p:nvPr>
        </p:nvSpPr>
        <p:spPr>
          <a:xfrm>
            <a:off x="5724500" y="1793875"/>
            <a:ext cx="2943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da</a:t>
            </a:r>
            <a:endParaRPr sz="9600"/>
          </a:p>
        </p:txBody>
      </p:sp>
      <p:sp>
        <p:nvSpPr>
          <p:cNvPr id="434" name="Google Shape;434;p43"/>
          <p:cNvSpPr/>
          <p:nvPr/>
        </p:nvSpPr>
        <p:spPr>
          <a:xfrm>
            <a:off x="1912775" y="3154875"/>
            <a:ext cx="56124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35" name="Google Shape;435;p4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44"/>
          <p:cNvSpPr txBox="1"/>
          <p:nvPr>
            <p:ph idx="4294967295" type="body"/>
          </p:nvPr>
        </p:nvSpPr>
        <p:spPr>
          <a:xfrm>
            <a:off x="2064725" y="1740600"/>
            <a:ext cx="305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to</a:t>
            </a:r>
            <a:endParaRPr sz="9600"/>
          </a:p>
        </p:txBody>
      </p:sp>
      <p:sp>
        <p:nvSpPr>
          <p:cNvPr id="441" name="Google Shape;441;p44"/>
          <p:cNvSpPr txBox="1"/>
          <p:nvPr>
            <p:ph idx="4294967295" type="body"/>
          </p:nvPr>
        </p:nvSpPr>
        <p:spPr>
          <a:xfrm>
            <a:off x="3962400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dos</a:t>
            </a:r>
            <a:endParaRPr sz="9600"/>
          </a:p>
        </p:txBody>
      </p:sp>
      <p:sp>
        <p:nvSpPr>
          <p:cNvPr id="442" name="Google Shape;442;p44"/>
          <p:cNvSpPr/>
          <p:nvPr/>
        </p:nvSpPr>
        <p:spPr>
          <a:xfrm>
            <a:off x="2915825" y="3112625"/>
            <a:ext cx="34524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43" name="Google Shape;443;p4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45"/>
          <p:cNvSpPr txBox="1"/>
          <p:nvPr>
            <p:ph idx="4294967295" type="body"/>
          </p:nvPr>
        </p:nvSpPr>
        <p:spPr>
          <a:xfrm>
            <a:off x="2284025" y="1793875"/>
            <a:ext cx="305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lis</a:t>
            </a:r>
            <a:endParaRPr sz="9600"/>
          </a:p>
        </p:txBody>
      </p:sp>
      <p:sp>
        <p:nvSpPr>
          <p:cNvPr id="449" name="Google Shape;449;p45"/>
          <p:cNvSpPr txBox="1"/>
          <p:nvPr>
            <p:ph idx="4294967295" type="body"/>
          </p:nvPr>
        </p:nvSpPr>
        <p:spPr>
          <a:xfrm>
            <a:off x="385877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tos</a:t>
            </a:r>
            <a:endParaRPr sz="9600"/>
          </a:p>
        </p:txBody>
      </p:sp>
      <p:sp>
        <p:nvSpPr>
          <p:cNvPr id="450" name="Google Shape;450;p45"/>
          <p:cNvSpPr/>
          <p:nvPr/>
        </p:nvSpPr>
        <p:spPr>
          <a:xfrm>
            <a:off x="3202375" y="3154875"/>
            <a:ext cx="28743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51" name="Google Shape;451;p4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46"/>
          <p:cNvSpPr txBox="1"/>
          <p:nvPr>
            <p:ph idx="4294967295" type="body"/>
          </p:nvPr>
        </p:nvSpPr>
        <p:spPr>
          <a:xfrm>
            <a:off x="246732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fin</a:t>
            </a:r>
            <a:endParaRPr sz="9600"/>
          </a:p>
        </p:txBody>
      </p:sp>
      <p:sp>
        <p:nvSpPr>
          <p:cNvPr id="457" name="Google Shape;457;p46"/>
          <p:cNvSpPr txBox="1"/>
          <p:nvPr>
            <p:ph idx="4294967295" type="body"/>
          </p:nvPr>
        </p:nvSpPr>
        <p:spPr>
          <a:xfrm>
            <a:off x="3701400" y="1793875"/>
            <a:ext cx="2982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ca</a:t>
            </a:r>
            <a:endParaRPr sz="9600"/>
          </a:p>
        </p:txBody>
      </p:sp>
      <p:sp>
        <p:nvSpPr>
          <p:cNvPr id="458" name="Google Shape;458;p46"/>
          <p:cNvSpPr/>
          <p:nvPr/>
        </p:nvSpPr>
        <p:spPr>
          <a:xfrm>
            <a:off x="3116975" y="3154875"/>
            <a:ext cx="29820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59" name="Google Shape;459;p4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47"/>
          <p:cNvSpPr txBox="1"/>
          <p:nvPr>
            <p:ph idx="4294967295" type="body"/>
          </p:nvPr>
        </p:nvSpPr>
        <p:spPr>
          <a:xfrm>
            <a:off x="1298350" y="1740600"/>
            <a:ext cx="29265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Ni</a:t>
            </a:r>
            <a:endParaRPr sz="9600"/>
          </a:p>
        </p:txBody>
      </p:sp>
      <p:sp>
        <p:nvSpPr>
          <p:cNvPr id="465" name="Google Shape;465;p47"/>
          <p:cNvSpPr txBox="1"/>
          <p:nvPr>
            <p:ph idx="4294967295" type="body"/>
          </p:nvPr>
        </p:nvSpPr>
        <p:spPr>
          <a:xfrm>
            <a:off x="2581150" y="1740600"/>
            <a:ext cx="32934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co</a:t>
            </a:r>
            <a:endParaRPr sz="9600"/>
          </a:p>
        </p:txBody>
      </p:sp>
      <p:sp>
        <p:nvSpPr>
          <p:cNvPr id="466" name="Google Shape;466;p47"/>
          <p:cNvSpPr txBox="1"/>
          <p:nvPr/>
        </p:nvSpPr>
        <p:spPr>
          <a:xfrm>
            <a:off x="4572000" y="1740600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0" i="0" lang="en" sz="96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lás</a:t>
            </a:r>
            <a:endParaRPr b="0" i="0" sz="9600" u="none" cap="none" strike="noStrike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7" name="Google Shape;467;p47"/>
          <p:cNvSpPr/>
          <p:nvPr/>
        </p:nvSpPr>
        <p:spPr>
          <a:xfrm>
            <a:off x="2226900" y="3057550"/>
            <a:ext cx="45720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68" name="Google Shape;468;p4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48"/>
          <p:cNvSpPr txBox="1"/>
          <p:nvPr>
            <p:ph idx="4294967295" type="body"/>
          </p:nvPr>
        </p:nvSpPr>
        <p:spPr>
          <a:xfrm>
            <a:off x="731575" y="1793875"/>
            <a:ext cx="305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mo</a:t>
            </a:r>
            <a:endParaRPr sz="9600"/>
          </a:p>
        </p:txBody>
      </p:sp>
      <p:sp>
        <p:nvSpPr>
          <p:cNvPr id="474" name="Google Shape;474;p48"/>
          <p:cNvSpPr txBox="1"/>
          <p:nvPr>
            <p:ph idx="4294967295" type="body"/>
          </p:nvPr>
        </p:nvSpPr>
        <p:spPr>
          <a:xfrm>
            <a:off x="271932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no</a:t>
            </a:r>
            <a:endParaRPr sz="9600"/>
          </a:p>
        </p:txBody>
      </p:sp>
      <p:sp>
        <p:nvSpPr>
          <p:cNvPr id="475" name="Google Shape;475;p48"/>
          <p:cNvSpPr txBox="1"/>
          <p:nvPr>
            <p:ph idx="4294967295" type="body"/>
          </p:nvPr>
        </p:nvSpPr>
        <p:spPr>
          <a:xfrm>
            <a:off x="4339800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pa</a:t>
            </a:r>
            <a:endParaRPr sz="9600"/>
          </a:p>
        </p:txBody>
      </p:sp>
      <p:sp>
        <p:nvSpPr>
          <p:cNvPr id="476" name="Google Shape;476;p48"/>
          <p:cNvSpPr txBox="1"/>
          <p:nvPr>
            <p:ph idx="4294967295" type="body"/>
          </p:nvPr>
        </p:nvSpPr>
        <p:spPr>
          <a:xfrm>
            <a:off x="5940000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tín</a:t>
            </a:r>
            <a:endParaRPr sz="9600"/>
          </a:p>
        </p:txBody>
      </p:sp>
      <p:sp>
        <p:nvSpPr>
          <p:cNvPr id="477" name="Google Shape;477;p48"/>
          <p:cNvSpPr/>
          <p:nvPr/>
        </p:nvSpPr>
        <p:spPr>
          <a:xfrm>
            <a:off x="1365375" y="3101600"/>
            <a:ext cx="66483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78" name="Google Shape;478;p4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8751" y="1367426"/>
            <a:ext cx="2267952" cy="2267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4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Google Shape;483;g33c2e4b55e7_0_4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7600" y="699001"/>
            <a:ext cx="3322226" cy="4067127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g33c2e4b55e7_0_434"/>
          <p:cNvSpPr txBox="1"/>
          <p:nvPr>
            <p:ph type="ctrTitle"/>
          </p:nvPr>
        </p:nvSpPr>
        <p:spPr>
          <a:xfrm>
            <a:off x="457200" y="1835075"/>
            <a:ext cx="4114800" cy="73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El día está completo, ¡excelente trabajo!  </a:t>
            </a:r>
            <a:endParaRPr sz="1800"/>
          </a:p>
        </p:txBody>
      </p:sp>
      <p:sp>
        <p:nvSpPr>
          <p:cNvPr id="485" name="Google Shape;485;g33c2e4b55e7_0_434"/>
          <p:cNvSpPr txBox="1"/>
          <p:nvPr>
            <p:ph idx="1" type="subTitle"/>
          </p:nvPr>
        </p:nvSpPr>
        <p:spPr>
          <a:xfrm>
            <a:off x="457200" y="2613550"/>
            <a:ext cx="4114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/>
              <a:t>¡Felicidades!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0B1"/>
        </a:solidFill>
      </p:bgPr>
    </p:bg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33c2e4b55e7_0_440"/>
          <p:cNvSpPr txBox="1"/>
          <p:nvPr>
            <p:ph type="ctrTitle"/>
          </p:nvPr>
        </p:nvSpPr>
        <p:spPr>
          <a:xfrm>
            <a:off x="457213" y="2112264"/>
            <a:ext cx="8229600" cy="110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Día 2 </a:t>
            </a:r>
            <a:endParaRPr sz="60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Google Shape;495;g33c2e4b55e7_0_4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g33c2e4b55e7_0_444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 7. Dictado</a:t>
            </a:r>
            <a:endParaRPr sz="35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1" name="Google Shape;501;p51"/>
          <p:cNvGraphicFramePr/>
          <p:nvPr/>
        </p:nvGraphicFramePr>
        <p:xfrm>
          <a:off x="952500" y="1735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{9E32A0DB-C67B-4C09-B330-35E805CC4CE4}</a:tableStyleId>
              </a:tblPr>
              <a:tblGrid>
                <a:gridCol w="1447800"/>
                <a:gridCol w="1447800"/>
                <a:gridCol w="1447800"/>
                <a:gridCol w="1447800"/>
                <a:gridCol w="1447800"/>
              </a:tblGrid>
              <a:tr h="1448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502" name="Google Shape;502;p5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7" name="Google Shape;507;p52"/>
          <p:cNvGraphicFramePr/>
          <p:nvPr/>
        </p:nvGraphicFramePr>
        <p:xfrm>
          <a:off x="952500" y="1735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{9E32A0DB-C67B-4C09-B330-35E805CC4CE4}</a:tableStyleId>
              </a:tblPr>
              <a:tblGrid>
                <a:gridCol w="1206500"/>
                <a:gridCol w="1206500"/>
                <a:gridCol w="1206500"/>
                <a:gridCol w="1206500"/>
                <a:gridCol w="1206500"/>
                <a:gridCol w="1206500"/>
              </a:tblGrid>
              <a:tr h="12544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508" name="Google Shape;508;p5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3" name="Google Shape;513;g32efbaaab01_0_0"/>
          <p:cNvGraphicFramePr/>
          <p:nvPr/>
        </p:nvGraphicFramePr>
        <p:xfrm>
          <a:off x="952500" y="1735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{9E32A0DB-C67B-4C09-B330-35E805CC4CE4}</a:tableStyleId>
              </a:tblPr>
              <a:tblGrid>
                <a:gridCol w="1206500"/>
                <a:gridCol w="1206500"/>
                <a:gridCol w="1206500"/>
                <a:gridCol w="1206500"/>
                <a:gridCol w="1206500"/>
                <a:gridCol w="1206500"/>
              </a:tblGrid>
              <a:tr h="12544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514" name="Google Shape;514;g32efbaaab01_0_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53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8. Palabras de alta frecuencia</a:t>
            </a:r>
            <a:endParaRPr sz="350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54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en</a:t>
            </a:r>
            <a:endParaRPr sz="9600"/>
          </a:p>
        </p:txBody>
      </p:sp>
      <p:pic>
        <p:nvPicPr>
          <p:cNvPr id="526" name="Google Shape;526;p5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55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y</a:t>
            </a:r>
            <a:endParaRPr sz="9600"/>
          </a:p>
        </p:txBody>
      </p:sp>
      <p:pic>
        <p:nvPicPr>
          <p:cNvPr id="532" name="Google Shape;532;p5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56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nos</a:t>
            </a:r>
            <a:endParaRPr sz="9600"/>
          </a:p>
        </p:txBody>
      </p:sp>
      <p:pic>
        <p:nvPicPr>
          <p:cNvPr id="538" name="Google Shape;538;p5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2116227">
            <a:off x="4000695" y="1640339"/>
            <a:ext cx="1142613" cy="2099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5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57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está</a:t>
            </a:r>
            <a:endParaRPr sz="9600"/>
          </a:p>
        </p:txBody>
      </p:sp>
      <p:pic>
        <p:nvPicPr>
          <p:cNvPr id="544" name="Google Shape;544;p5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58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la</a:t>
            </a:r>
            <a:endParaRPr sz="9600"/>
          </a:p>
        </p:txBody>
      </p:sp>
      <p:pic>
        <p:nvPicPr>
          <p:cNvPr id="550" name="Google Shape;550;p5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59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un</a:t>
            </a:r>
            <a:endParaRPr sz="9600"/>
          </a:p>
        </p:txBody>
      </p:sp>
      <p:pic>
        <p:nvPicPr>
          <p:cNvPr id="556" name="Google Shape;556;p5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Google Shape;561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60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9</a:t>
            </a:r>
            <a:r>
              <a:rPr lang="en" sz="3500"/>
              <a:t>. Oraciones</a:t>
            </a:r>
            <a:endParaRPr sz="350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61"/>
          <p:cNvSpPr txBox="1"/>
          <p:nvPr>
            <p:ph idx="4294967295" type="body"/>
          </p:nvPr>
        </p:nvSpPr>
        <p:spPr>
          <a:xfrm>
            <a:off x="540300" y="1101325"/>
            <a:ext cx="8520600" cy="225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</a:pPr>
            <a:r>
              <a:rPr lang="en" sz="4500"/>
              <a:t>En   la   finca,  Calisto  saca </a:t>
            </a:r>
            <a:endParaRPr sz="3000"/>
          </a:p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3000"/>
          </a:p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4500"/>
              <a:t>papas.</a:t>
            </a:r>
            <a:endParaRPr sz="4500"/>
          </a:p>
        </p:txBody>
      </p:sp>
      <p:sp>
        <p:nvSpPr>
          <p:cNvPr id="568" name="Google Shape;568;p61"/>
          <p:cNvSpPr/>
          <p:nvPr/>
        </p:nvSpPr>
        <p:spPr>
          <a:xfrm>
            <a:off x="701275" y="18718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9" name="Google Shape;569;p61"/>
          <p:cNvSpPr/>
          <p:nvPr/>
        </p:nvSpPr>
        <p:spPr>
          <a:xfrm>
            <a:off x="1844275" y="18718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0" name="Google Shape;570;p61"/>
          <p:cNvSpPr/>
          <p:nvPr/>
        </p:nvSpPr>
        <p:spPr>
          <a:xfrm>
            <a:off x="3139675" y="18718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1" name="Google Shape;571;p61"/>
          <p:cNvSpPr/>
          <p:nvPr/>
        </p:nvSpPr>
        <p:spPr>
          <a:xfrm>
            <a:off x="5425675" y="18718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2" name="Google Shape;572;p61"/>
          <p:cNvSpPr/>
          <p:nvPr/>
        </p:nvSpPr>
        <p:spPr>
          <a:xfrm>
            <a:off x="7254475" y="18718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3" name="Google Shape;573;p61"/>
          <p:cNvSpPr/>
          <p:nvPr/>
        </p:nvSpPr>
        <p:spPr>
          <a:xfrm>
            <a:off x="1158475" y="32434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74" name="Google Shape;574;p6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62"/>
          <p:cNvSpPr txBox="1"/>
          <p:nvPr>
            <p:ph idx="4294967295" type="body"/>
          </p:nvPr>
        </p:nvSpPr>
        <p:spPr>
          <a:xfrm>
            <a:off x="503725" y="532825"/>
            <a:ext cx="8520600" cy="21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</a:pPr>
            <a:r>
              <a:rPr lang="en" sz="4300"/>
              <a:t>—¿Sacas   más   pepinos   o </a:t>
            </a:r>
            <a:endParaRPr sz="2800"/>
          </a:p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800"/>
          </a:p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4300"/>
              <a:t>papas? —dice   Nicolás.</a:t>
            </a:r>
            <a:endParaRPr sz="4300"/>
          </a:p>
        </p:txBody>
      </p:sp>
      <p:sp>
        <p:nvSpPr>
          <p:cNvPr id="580" name="Google Shape;580;p62"/>
          <p:cNvSpPr/>
          <p:nvPr/>
        </p:nvSpPr>
        <p:spPr>
          <a:xfrm>
            <a:off x="1996675" y="12622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1" name="Google Shape;581;p62"/>
          <p:cNvSpPr/>
          <p:nvPr/>
        </p:nvSpPr>
        <p:spPr>
          <a:xfrm>
            <a:off x="3901675" y="12622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2" name="Google Shape;582;p62"/>
          <p:cNvSpPr/>
          <p:nvPr/>
        </p:nvSpPr>
        <p:spPr>
          <a:xfrm>
            <a:off x="5882875" y="12622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3" name="Google Shape;583;p62"/>
          <p:cNvSpPr/>
          <p:nvPr/>
        </p:nvSpPr>
        <p:spPr>
          <a:xfrm>
            <a:off x="7559275" y="12622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4" name="Google Shape;584;p62"/>
          <p:cNvSpPr/>
          <p:nvPr/>
        </p:nvSpPr>
        <p:spPr>
          <a:xfrm>
            <a:off x="1272900" y="26338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5" name="Google Shape;585;p62"/>
          <p:cNvSpPr/>
          <p:nvPr/>
        </p:nvSpPr>
        <p:spPr>
          <a:xfrm>
            <a:off x="3673075" y="26338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6" name="Google Shape;586;p62"/>
          <p:cNvSpPr/>
          <p:nvPr/>
        </p:nvSpPr>
        <p:spPr>
          <a:xfrm>
            <a:off x="5882875" y="26338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87" name="Google Shape;587;p6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3277bb402ef_0_0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10. Lectura compartida</a:t>
            </a:r>
            <a:endParaRPr sz="3500"/>
          </a:p>
        </p:txBody>
      </p:sp>
      <p:pic>
        <p:nvPicPr>
          <p:cNvPr id="593" name="Google Shape;593;g3277bb402ef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3175" y="1256700"/>
            <a:ext cx="2082150" cy="208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8" name="Google Shape;598;g3277bb402ef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2879" y="1056950"/>
            <a:ext cx="7947726" cy="2732025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g3277bb402ef_0_5"/>
          <p:cNvSpPr/>
          <p:nvPr/>
        </p:nvSpPr>
        <p:spPr>
          <a:xfrm>
            <a:off x="1871019" y="2882510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0" name="Google Shape;600;g3277bb402ef_0_5"/>
          <p:cNvSpPr/>
          <p:nvPr/>
        </p:nvSpPr>
        <p:spPr>
          <a:xfrm>
            <a:off x="2908605" y="2892345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1" name="Google Shape;601;g3277bb402ef_0_5"/>
          <p:cNvSpPr/>
          <p:nvPr/>
        </p:nvSpPr>
        <p:spPr>
          <a:xfrm>
            <a:off x="3931057" y="2872877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2" name="Google Shape;602;g3277bb402ef_0_5"/>
          <p:cNvSpPr/>
          <p:nvPr/>
        </p:nvSpPr>
        <p:spPr>
          <a:xfrm>
            <a:off x="4964352" y="2872896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3" name="Google Shape;603;g3277bb402ef_0_5"/>
          <p:cNvSpPr/>
          <p:nvPr/>
        </p:nvSpPr>
        <p:spPr>
          <a:xfrm>
            <a:off x="5951078" y="2863282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4" name="Google Shape;604;g3277bb402ef_0_5"/>
          <p:cNvSpPr/>
          <p:nvPr/>
        </p:nvSpPr>
        <p:spPr>
          <a:xfrm>
            <a:off x="6951696" y="2862571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05" name="Google Shape;605;g3277bb402ef_0_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957" y="4092708"/>
            <a:ext cx="885600" cy="8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0" name="Google Shape;610;g3277bb402ef_0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5675" y="884250"/>
            <a:ext cx="5204750" cy="2885025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g3277bb402ef_0_15"/>
          <p:cNvSpPr/>
          <p:nvPr/>
        </p:nvSpPr>
        <p:spPr>
          <a:xfrm>
            <a:off x="2068937" y="2346476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2" name="Google Shape;612;g3277bb402ef_0_15"/>
          <p:cNvSpPr/>
          <p:nvPr/>
        </p:nvSpPr>
        <p:spPr>
          <a:xfrm>
            <a:off x="2095563" y="3427837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3" name="Google Shape;613;g3277bb402ef_0_15"/>
          <p:cNvSpPr/>
          <p:nvPr/>
        </p:nvSpPr>
        <p:spPr>
          <a:xfrm>
            <a:off x="3127489" y="2346476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4" name="Google Shape;614;g3277bb402ef_0_15"/>
          <p:cNvSpPr/>
          <p:nvPr/>
        </p:nvSpPr>
        <p:spPr>
          <a:xfrm>
            <a:off x="3107825" y="3427840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5" name="Google Shape;615;g3277bb402ef_0_15"/>
          <p:cNvSpPr/>
          <p:nvPr/>
        </p:nvSpPr>
        <p:spPr>
          <a:xfrm>
            <a:off x="4138998" y="2346476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6" name="Google Shape;616;g3277bb402ef_0_15"/>
          <p:cNvSpPr/>
          <p:nvPr/>
        </p:nvSpPr>
        <p:spPr>
          <a:xfrm>
            <a:off x="4172331" y="3437895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7" name="Google Shape;617;g3277bb402ef_0_15"/>
          <p:cNvSpPr/>
          <p:nvPr/>
        </p:nvSpPr>
        <p:spPr>
          <a:xfrm>
            <a:off x="5144918" y="2327248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8" name="Google Shape;618;g3277bb402ef_0_15"/>
          <p:cNvSpPr/>
          <p:nvPr/>
        </p:nvSpPr>
        <p:spPr>
          <a:xfrm>
            <a:off x="5171203" y="3428130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9" name="Google Shape;619;g3277bb402ef_0_15"/>
          <p:cNvSpPr/>
          <p:nvPr/>
        </p:nvSpPr>
        <p:spPr>
          <a:xfrm>
            <a:off x="6151859" y="2327248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0" name="Google Shape;620;g3277bb402ef_0_15"/>
          <p:cNvSpPr/>
          <p:nvPr/>
        </p:nvSpPr>
        <p:spPr>
          <a:xfrm>
            <a:off x="6253005" y="3418513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21" name="Google Shape;621;g3277bb402ef_0_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957" y="4092708"/>
            <a:ext cx="885600" cy="8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" name="Google Shape;626;g3277bb402ef_0_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7525" y="982725"/>
            <a:ext cx="7048500" cy="3009900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Google Shape;627;g3277bb402ef_0_29"/>
          <p:cNvSpPr/>
          <p:nvPr/>
        </p:nvSpPr>
        <p:spPr>
          <a:xfrm>
            <a:off x="2652900" y="1805316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8" name="Google Shape;628;g3277bb402ef_0_29"/>
          <p:cNvSpPr/>
          <p:nvPr/>
        </p:nvSpPr>
        <p:spPr>
          <a:xfrm>
            <a:off x="1416580" y="2121500"/>
            <a:ext cx="17400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9" name="Google Shape;629;g3277bb402ef_0_29"/>
          <p:cNvSpPr/>
          <p:nvPr/>
        </p:nvSpPr>
        <p:spPr>
          <a:xfrm>
            <a:off x="1746424" y="1795483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0" name="Google Shape;630;g3277bb402ef_0_29"/>
          <p:cNvSpPr/>
          <p:nvPr/>
        </p:nvSpPr>
        <p:spPr>
          <a:xfrm>
            <a:off x="1714161" y="3432697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1" name="Google Shape;631;g3277bb402ef_0_29"/>
          <p:cNvSpPr/>
          <p:nvPr/>
        </p:nvSpPr>
        <p:spPr>
          <a:xfrm>
            <a:off x="2596497" y="3431721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2" name="Google Shape;632;g3277bb402ef_0_29"/>
          <p:cNvSpPr/>
          <p:nvPr/>
        </p:nvSpPr>
        <p:spPr>
          <a:xfrm>
            <a:off x="1446323" y="3710450"/>
            <a:ext cx="25935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3" name="Google Shape;633;g3277bb402ef_0_29"/>
          <p:cNvSpPr/>
          <p:nvPr/>
        </p:nvSpPr>
        <p:spPr>
          <a:xfrm>
            <a:off x="3529436" y="3431841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4" name="Google Shape;634;g3277bb402ef_0_29"/>
          <p:cNvSpPr/>
          <p:nvPr/>
        </p:nvSpPr>
        <p:spPr>
          <a:xfrm>
            <a:off x="4728172" y="3434834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5" name="Google Shape;635;g3277bb402ef_0_29"/>
          <p:cNvSpPr/>
          <p:nvPr/>
        </p:nvSpPr>
        <p:spPr>
          <a:xfrm>
            <a:off x="5588301" y="3416725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6" name="Google Shape;636;g3277bb402ef_0_29"/>
          <p:cNvSpPr/>
          <p:nvPr/>
        </p:nvSpPr>
        <p:spPr>
          <a:xfrm>
            <a:off x="6493649" y="3399571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7" name="Google Shape;637;g3277bb402ef_0_29"/>
          <p:cNvSpPr/>
          <p:nvPr/>
        </p:nvSpPr>
        <p:spPr>
          <a:xfrm>
            <a:off x="4773779" y="1823617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8" name="Google Shape;638;g3277bb402ef_0_29"/>
          <p:cNvSpPr/>
          <p:nvPr/>
        </p:nvSpPr>
        <p:spPr>
          <a:xfrm>
            <a:off x="3495281" y="2129925"/>
            <a:ext cx="17400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9" name="Google Shape;639;g3277bb402ef_0_29"/>
          <p:cNvSpPr/>
          <p:nvPr/>
        </p:nvSpPr>
        <p:spPr>
          <a:xfrm>
            <a:off x="3833032" y="1823619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0" name="Google Shape;640;g3277bb402ef_0_29"/>
          <p:cNvSpPr/>
          <p:nvPr/>
        </p:nvSpPr>
        <p:spPr>
          <a:xfrm>
            <a:off x="6808613" y="1813784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1" name="Google Shape;641;g3277bb402ef_0_29"/>
          <p:cNvSpPr/>
          <p:nvPr/>
        </p:nvSpPr>
        <p:spPr>
          <a:xfrm>
            <a:off x="7405905" y="3407760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2" name="Google Shape;642;g3277bb402ef_0_29"/>
          <p:cNvSpPr/>
          <p:nvPr/>
        </p:nvSpPr>
        <p:spPr>
          <a:xfrm>
            <a:off x="4401200" y="3703225"/>
            <a:ext cx="34764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3" name="Google Shape;643;g3277bb402ef_0_29"/>
          <p:cNvSpPr/>
          <p:nvPr/>
        </p:nvSpPr>
        <p:spPr>
          <a:xfrm>
            <a:off x="5618278" y="2120100"/>
            <a:ext cx="25935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4" name="Google Shape;644;g3277bb402ef_0_29"/>
          <p:cNvSpPr/>
          <p:nvPr/>
        </p:nvSpPr>
        <p:spPr>
          <a:xfrm>
            <a:off x="5933665" y="1813784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5" name="Google Shape;645;g3277bb402ef_0_29"/>
          <p:cNvSpPr/>
          <p:nvPr/>
        </p:nvSpPr>
        <p:spPr>
          <a:xfrm>
            <a:off x="7646813" y="1813784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46" name="Google Shape;646;g3277bb402ef_0_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957" y="4092708"/>
            <a:ext cx="885600" cy="8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86988" y="1213100"/>
            <a:ext cx="2097025" cy="217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6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3277bb402ef_0_52"/>
          <p:cNvSpPr txBox="1"/>
          <p:nvPr/>
        </p:nvSpPr>
        <p:spPr>
          <a:xfrm>
            <a:off x="387100" y="1271867"/>
            <a:ext cx="3829800" cy="15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un día sin sol. Nicolás está en camino a la finca de al lado donde está Calisto con su monopatín.</a:t>
            </a:r>
            <a:endParaRPr sz="2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2" name="Google Shape;652;g3277bb402ef_0_52"/>
          <p:cNvSpPr txBox="1"/>
          <p:nvPr/>
        </p:nvSpPr>
        <p:spPr>
          <a:xfrm>
            <a:off x="1100250" y="3047075"/>
            <a:ext cx="29730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—¿Calisto, dónde estás? — dice Nicolás.</a:t>
            </a:r>
            <a:endParaRPr b="1"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3" name="Google Shape;653;g3277bb402ef_0_52"/>
          <p:cNvSpPr txBox="1"/>
          <p:nvPr/>
        </p:nvSpPr>
        <p:spPr>
          <a:xfrm>
            <a:off x="2035500" y="239500"/>
            <a:ext cx="5073000" cy="5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ensalada</a:t>
            </a:r>
            <a:endParaRPr b="1"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54" name="Google Shape;654;g3277bb402ef_0_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25700" y="1405950"/>
            <a:ext cx="4425098" cy="2419976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g3277bb402ef_0_52"/>
          <p:cNvSpPr txBox="1"/>
          <p:nvPr/>
        </p:nvSpPr>
        <p:spPr>
          <a:xfrm>
            <a:off x="5683050" y="1764850"/>
            <a:ext cx="730800" cy="5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¿Calisto, </a:t>
            </a:r>
            <a:endParaRPr b="1" sz="7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dónde estás?</a:t>
            </a:r>
            <a:endParaRPr b="1" sz="800"/>
          </a:p>
        </p:txBody>
      </p:sp>
      <p:pic>
        <p:nvPicPr>
          <p:cNvPr id="656" name="Google Shape;656;g3277bb402ef_0_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7101" y="3133602"/>
            <a:ext cx="730900" cy="73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3277bb402ef_0_59"/>
          <p:cNvSpPr txBox="1"/>
          <p:nvPr/>
        </p:nvSpPr>
        <p:spPr>
          <a:xfrm>
            <a:off x="463300" y="1217900"/>
            <a:ext cx="35898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la finca de al lado Calisto saca papas, pepinos y tomates.</a:t>
            </a:r>
            <a:endParaRPr sz="2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2" name="Google Shape;662;g3277bb402ef_0_59"/>
          <p:cNvSpPr txBox="1"/>
          <p:nvPr/>
        </p:nvSpPr>
        <p:spPr>
          <a:xfrm>
            <a:off x="1149100" y="2473875"/>
            <a:ext cx="26544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—¿Sacas más pepinos o papas? —dice Nicolás.</a:t>
            </a:r>
            <a:endParaRPr b="1"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63" name="Google Shape;663;g3277bb402ef_0_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7300" y="1281375"/>
            <a:ext cx="4609475" cy="2505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g3277bb402ef_0_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1551" y="2623876"/>
            <a:ext cx="746150" cy="74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3277bb402ef_0_65"/>
          <p:cNvSpPr txBox="1"/>
          <p:nvPr/>
        </p:nvSpPr>
        <p:spPr>
          <a:xfrm>
            <a:off x="562825" y="2921875"/>
            <a:ext cx="38298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Calisto saca y saca más pepinos y más papas y tomates.</a:t>
            </a:r>
            <a:endParaRPr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0" name="Google Shape;670;g3277bb402ef_0_65"/>
          <p:cNvSpPr txBox="1"/>
          <p:nvPr/>
        </p:nvSpPr>
        <p:spPr>
          <a:xfrm>
            <a:off x="5542800" y="2913475"/>
            <a:ext cx="3450000" cy="15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Saca y saca.</a:t>
            </a:r>
            <a:endParaRPr b="1"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canasta está sin más cupo, no pone nada más.</a:t>
            </a:r>
            <a:endParaRPr b="1"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1" name="Google Shape;671;g3277bb402ef_0_65"/>
          <p:cNvSpPr txBox="1"/>
          <p:nvPr/>
        </p:nvSpPr>
        <p:spPr>
          <a:xfrm>
            <a:off x="2035500" y="163300"/>
            <a:ext cx="5073000" cy="5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72" name="Google Shape;672;g3277bb402ef_0_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7163" y="443850"/>
            <a:ext cx="4416676" cy="238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g3277bb402ef_0_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3523" y="2979728"/>
            <a:ext cx="666950" cy="66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3277bb402ef_0_72"/>
          <p:cNvSpPr txBox="1"/>
          <p:nvPr/>
        </p:nvSpPr>
        <p:spPr>
          <a:xfrm>
            <a:off x="410425" y="1245475"/>
            <a:ext cx="38298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Todos están listos para la comida.</a:t>
            </a:r>
            <a:endParaRPr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9" name="Google Shape;679;g3277bb402ef_0_72"/>
          <p:cNvSpPr txBox="1"/>
          <p:nvPr/>
        </p:nvSpPr>
        <p:spPr>
          <a:xfrm>
            <a:off x="1248625" y="2298550"/>
            <a:ext cx="2924700" cy="22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¡Esta ensalada de pepinos y tomates me encanta! —dice Nicolás y Calisto.</a:t>
            </a:r>
            <a:endParaRPr b="1"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Mmmmmmmmm.</a:t>
            </a:r>
            <a:endParaRPr b="1"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80" name="Google Shape;680;g3277bb402ef_0_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9550" y="1330125"/>
            <a:ext cx="4670899" cy="2524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g3277bb402ef_0_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475" y="2418726"/>
            <a:ext cx="794250" cy="79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39247" y="1875053"/>
            <a:ext cx="2192376" cy="139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7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8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2. Sonidos</a:t>
            </a:r>
            <a:endParaRPr sz="3500"/>
          </a:p>
        </p:txBody>
      </p:sp>
      <p:pic>
        <p:nvPicPr>
          <p:cNvPr id="201" name="Google Shape;20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7" y="1051548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EFFAF9"/>
      </a:dk1>
      <a:lt1>
        <a:srgbClr val="FFFFFF"/>
      </a:lt1>
      <a:dk2>
        <a:srgbClr val="F6F2F7"/>
      </a:dk2>
      <a:lt2>
        <a:srgbClr val="FFE2D6"/>
      </a:lt2>
      <a:accent1>
        <a:srgbClr val="9ADCB4"/>
      </a:accent1>
      <a:accent2>
        <a:srgbClr val="DAC2E0"/>
      </a:accent2>
      <a:accent3>
        <a:srgbClr val="FCB497"/>
      </a:accent3>
      <a:accent4>
        <a:srgbClr val="96DFF0"/>
      </a:accent4>
      <a:accent5>
        <a:srgbClr val="FFC91F"/>
      </a:accent5>
      <a:accent6>
        <a:srgbClr val="FDF0B1"/>
      </a:accent6>
      <a:hlink>
        <a:srgbClr val="177F9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