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1CF479-4ECD-499B-866B-AAE61C027690}">
  <a:tblStyle styleId="{281CF479-4ECD-499B-866B-AAE61C02769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18E5CCEB-B3A2-4965-8719-C3A1FC272C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30d165a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30d165a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30d165a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30d165a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30d165a9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30d165a9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92762b69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392762b69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charcos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38f99540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338f99540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30ddecf6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330ddecf6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30ddecf6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330ddecf6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8fa213f4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g338fa213f4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330d165a9f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330d165a9f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30d165a9f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330d165a9f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92762b69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392762b69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espera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330d165a9f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g3330d165a9f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nave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3504fbaa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g33504fbaa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nave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30dcaf6e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g330dcaf6e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antes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92762b69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392762b69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juguete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330d165a9f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330d165a9f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330d165a9f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330d165a9f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330d165a9f_0_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330d165a9f_0_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330d165a9f_0_8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330d165a9f_0_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30d165a9f_0_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30d165a9f_0_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92762b69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392762b69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jam</a:t>
            </a:r>
            <a:r>
              <a:rPr lang="en"/>
              <a:t>ón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30d165a9f_0_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330d165a9f_0_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330d165a9f_0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330d165a9f_0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330d165a9f_0_9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330d165a9f_0_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salchicha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{281CF479-4ECD-499B-866B-AAE61C027690}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9.png"/><Relationship Id="rId4" Type="http://schemas.openxmlformats.org/officeDocument/2006/relationships/image" Target="../media/image42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9.png"/><Relationship Id="rId4" Type="http://schemas.openxmlformats.org/officeDocument/2006/relationships/image" Target="../media/image3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9.png"/><Relationship Id="rId4" Type="http://schemas.openxmlformats.org/officeDocument/2006/relationships/image" Target="../media/image41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9.png"/><Relationship Id="rId4" Type="http://schemas.openxmlformats.org/officeDocument/2006/relationships/image" Target="../media/image44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125" y="1469375"/>
            <a:ext cx="1978751" cy="306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0" name="Google Shape;210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16" name="Google Shape;216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22" name="Google Shape;222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28" name="Google Shape;228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34" name="Google Shape;234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40" name="Google Shape;240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46" name="Google Shape;246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2" name="Google Shape;252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8" name="Google Shape;258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64" name="Google Shape;26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70" name="Google Shape;27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76" name="Google Shape;276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" name="Google Shape;287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{281CF479-4ECD-499B-866B-AAE61C027690}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8" name="Google Shape;288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5" name="Google Shape;295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/>
          <p:nvPr>
            <p:ph idx="4294967295" type="body"/>
          </p:nvPr>
        </p:nvSpPr>
        <p:spPr>
          <a:xfrm>
            <a:off x="3356100" y="1740600"/>
            <a:ext cx="261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ya</a:t>
            </a:r>
            <a:endParaRPr sz="9600"/>
          </a:p>
        </p:txBody>
      </p:sp>
      <p:sp>
        <p:nvSpPr>
          <p:cNvPr id="301" name="Google Shape;301;p50"/>
          <p:cNvSpPr/>
          <p:nvPr/>
        </p:nvSpPr>
        <p:spPr>
          <a:xfrm>
            <a:off x="3802325" y="319187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2" name="Google Shape;302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</a:t>
            </a:r>
            <a:endParaRPr sz="9600"/>
          </a:p>
        </p:txBody>
      </p:sp>
      <p:sp>
        <p:nvSpPr>
          <p:cNvPr id="308" name="Google Shape;308;p51"/>
          <p:cNvSpPr/>
          <p:nvPr/>
        </p:nvSpPr>
        <p:spPr>
          <a:xfrm>
            <a:off x="3733725" y="3191525"/>
            <a:ext cx="161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9" name="Google Shape;309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chi</a:t>
            </a:r>
            <a:endParaRPr sz="9600"/>
          </a:p>
        </p:txBody>
      </p:sp>
      <p:sp>
        <p:nvSpPr>
          <p:cNvPr id="315" name="Google Shape;315;p52"/>
          <p:cNvSpPr/>
          <p:nvPr/>
        </p:nvSpPr>
        <p:spPr>
          <a:xfrm>
            <a:off x="3611150" y="3191525"/>
            <a:ext cx="201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322" name="Google Shape;322;p53"/>
          <p:cNvSpPr/>
          <p:nvPr/>
        </p:nvSpPr>
        <p:spPr>
          <a:xfrm>
            <a:off x="3785200" y="3191525"/>
            <a:ext cx="159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329" name="Google Shape;329;p54"/>
          <p:cNvSpPr/>
          <p:nvPr/>
        </p:nvSpPr>
        <p:spPr>
          <a:xfrm>
            <a:off x="3682425" y="3191525"/>
            <a:ext cx="186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ju</a:t>
            </a:r>
            <a:endParaRPr sz="9600"/>
          </a:p>
        </p:txBody>
      </p:sp>
      <p:sp>
        <p:nvSpPr>
          <p:cNvPr id="336" name="Google Shape;336;p55"/>
          <p:cNvSpPr/>
          <p:nvPr/>
        </p:nvSpPr>
        <p:spPr>
          <a:xfrm>
            <a:off x="4004225" y="3267725"/>
            <a:ext cx="120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char</a:t>
            </a:r>
            <a:endParaRPr sz="9600"/>
          </a:p>
        </p:txBody>
      </p:sp>
      <p:sp>
        <p:nvSpPr>
          <p:cNvPr id="343" name="Google Shape;343;p56"/>
          <p:cNvSpPr/>
          <p:nvPr/>
        </p:nvSpPr>
        <p:spPr>
          <a:xfrm>
            <a:off x="3361650" y="3191525"/>
            <a:ext cx="267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ger</a:t>
            </a:r>
            <a:endParaRPr sz="9600"/>
          </a:p>
        </p:txBody>
      </p:sp>
      <p:sp>
        <p:nvSpPr>
          <p:cNvPr id="350" name="Google Shape;350;p57"/>
          <p:cNvSpPr/>
          <p:nvPr/>
        </p:nvSpPr>
        <p:spPr>
          <a:xfrm>
            <a:off x="3765125" y="3267725"/>
            <a:ext cx="189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1" name="Google Shape;351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cos</a:t>
            </a:r>
            <a:endParaRPr sz="9600"/>
          </a:p>
        </p:txBody>
      </p:sp>
      <p:sp>
        <p:nvSpPr>
          <p:cNvPr id="357" name="Google Shape;357;p58"/>
          <p:cNvSpPr/>
          <p:nvPr/>
        </p:nvSpPr>
        <p:spPr>
          <a:xfrm>
            <a:off x="3574225" y="3179650"/>
            <a:ext cx="217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" name="Google Shape;369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{281CF479-4ECD-499B-866B-AAE61C027690}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0" name="Google Shape;370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" name="Google Shape;375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{281CF479-4ECD-499B-866B-AAE61C027690}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6" name="Google Shape;37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3"/>
          <p:cNvSpPr txBox="1"/>
          <p:nvPr>
            <p:ph idx="4294967295" type="body"/>
          </p:nvPr>
        </p:nvSpPr>
        <p:spPr>
          <a:xfrm>
            <a:off x="2390600" y="1665675"/>
            <a:ext cx="262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388" name="Google Shape;388;p63"/>
          <p:cNvSpPr txBox="1"/>
          <p:nvPr>
            <p:ph idx="4294967295" type="body"/>
          </p:nvPr>
        </p:nvSpPr>
        <p:spPr>
          <a:xfrm>
            <a:off x="4011625" y="1665675"/>
            <a:ext cx="29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389" name="Google Shape;389;p63"/>
          <p:cNvSpPr/>
          <p:nvPr/>
        </p:nvSpPr>
        <p:spPr>
          <a:xfrm>
            <a:off x="3000200" y="3207875"/>
            <a:ext cx="353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0" name="Google Shape;390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4"/>
          <p:cNvSpPr txBox="1"/>
          <p:nvPr>
            <p:ph idx="4294967295" type="body"/>
          </p:nvPr>
        </p:nvSpPr>
        <p:spPr>
          <a:xfrm>
            <a:off x="3194475" y="1785375"/>
            <a:ext cx="176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396" name="Google Shape;396;p64"/>
          <p:cNvSpPr txBox="1"/>
          <p:nvPr>
            <p:ph idx="4294967295" type="body"/>
          </p:nvPr>
        </p:nvSpPr>
        <p:spPr>
          <a:xfrm>
            <a:off x="4439950" y="1785375"/>
            <a:ext cx="137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ré</a:t>
            </a:r>
            <a:endParaRPr sz="9600"/>
          </a:p>
        </p:txBody>
      </p:sp>
      <p:sp>
        <p:nvSpPr>
          <p:cNvPr id="397" name="Google Shape;397;p64"/>
          <p:cNvSpPr/>
          <p:nvPr/>
        </p:nvSpPr>
        <p:spPr>
          <a:xfrm>
            <a:off x="3833525" y="3259225"/>
            <a:ext cx="203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8" name="Google Shape;398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138" y="1177788"/>
            <a:ext cx="4548725" cy="27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5"/>
          <p:cNvSpPr txBox="1"/>
          <p:nvPr>
            <p:ph idx="4294967295" type="body"/>
          </p:nvPr>
        </p:nvSpPr>
        <p:spPr>
          <a:xfrm>
            <a:off x="2110950" y="1588225"/>
            <a:ext cx="21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ju</a:t>
            </a:r>
            <a:endParaRPr sz="9600"/>
          </a:p>
        </p:txBody>
      </p:sp>
      <p:sp>
        <p:nvSpPr>
          <p:cNvPr id="404" name="Google Shape;404;p65"/>
          <p:cNvSpPr txBox="1"/>
          <p:nvPr>
            <p:ph idx="4294967295" type="body"/>
          </p:nvPr>
        </p:nvSpPr>
        <p:spPr>
          <a:xfrm>
            <a:off x="2968325" y="1588225"/>
            <a:ext cx="286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gue</a:t>
            </a:r>
            <a:endParaRPr sz="9600"/>
          </a:p>
        </p:txBody>
      </p:sp>
      <p:sp>
        <p:nvSpPr>
          <p:cNvPr id="405" name="Google Shape;405;p65"/>
          <p:cNvSpPr/>
          <p:nvPr/>
        </p:nvSpPr>
        <p:spPr>
          <a:xfrm>
            <a:off x="2205150" y="3214475"/>
            <a:ext cx="475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65"/>
          <p:cNvSpPr txBox="1"/>
          <p:nvPr>
            <p:ph idx="4294967295" type="body"/>
          </p:nvPr>
        </p:nvSpPr>
        <p:spPr>
          <a:xfrm>
            <a:off x="51853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pic>
        <p:nvPicPr>
          <p:cNvPr id="407" name="Google Shape;40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6"/>
          <p:cNvSpPr txBox="1"/>
          <p:nvPr>
            <p:ph idx="4294967295" type="body"/>
          </p:nvPr>
        </p:nvSpPr>
        <p:spPr>
          <a:xfrm>
            <a:off x="2110950" y="1588225"/>
            <a:ext cx="21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413" name="Google Shape;413;p66"/>
          <p:cNvSpPr txBox="1"/>
          <p:nvPr>
            <p:ph idx="4294967295" type="body"/>
          </p:nvPr>
        </p:nvSpPr>
        <p:spPr>
          <a:xfrm>
            <a:off x="35423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14" name="Google Shape;414;p66"/>
          <p:cNvSpPr/>
          <p:nvPr/>
        </p:nvSpPr>
        <p:spPr>
          <a:xfrm>
            <a:off x="2536275" y="3062075"/>
            <a:ext cx="435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66"/>
          <p:cNvSpPr txBox="1"/>
          <p:nvPr>
            <p:ph idx="4294967295" type="body"/>
          </p:nvPr>
        </p:nvSpPr>
        <p:spPr>
          <a:xfrm>
            <a:off x="50710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ge</a:t>
            </a:r>
            <a:endParaRPr sz="9600"/>
          </a:p>
        </p:txBody>
      </p:sp>
      <p:pic>
        <p:nvPicPr>
          <p:cNvPr id="416" name="Google Shape;416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7"/>
          <p:cNvSpPr txBox="1"/>
          <p:nvPr>
            <p:ph idx="4294967295" type="body"/>
          </p:nvPr>
        </p:nvSpPr>
        <p:spPr>
          <a:xfrm>
            <a:off x="2877200" y="1588225"/>
            <a:ext cx="90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22" name="Google Shape;422;p67"/>
          <p:cNvSpPr txBox="1"/>
          <p:nvPr>
            <p:ph idx="4294967295" type="body"/>
          </p:nvPr>
        </p:nvSpPr>
        <p:spPr>
          <a:xfrm>
            <a:off x="3401900" y="1588225"/>
            <a:ext cx="140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li</a:t>
            </a:r>
            <a:endParaRPr sz="9600"/>
          </a:p>
        </p:txBody>
      </p:sp>
      <p:sp>
        <p:nvSpPr>
          <p:cNvPr id="423" name="Google Shape;423;p67"/>
          <p:cNvSpPr/>
          <p:nvPr/>
        </p:nvSpPr>
        <p:spPr>
          <a:xfrm>
            <a:off x="2877200" y="3062075"/>
            <a:ext cx="306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7"/>
          <p:cNvSpPr txBox="1"/>
          <p:nvPr>
            <p:ph idx="4294967295" type="body"/>
          </p:nvPr>
        </p:nvSpPr>
        <p:spPr>
          <a:xfrm>
            <a:off x="4393050" y="1588225"/>
            <a:ext cx="244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425" name="Google Shape;42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 txBox="1"/>
          <p:nvPr>
            <p:ph idx="4294967295" type="body"/>
          </p:nvPr>
        </p:nvSpPr>
        <p:spPr>
          <a:xfrm>
            <a:off x="1686150" y="1745525"/>
            <a:ext cx="239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431" name="Google Shape;431;p68"/>
          <p:cNvSpPr txBox="1"/>
          <p:nvPr>
            <p:ph idx="4294967295" type="body"/>
          </p:nvPr>
        </p:nvSpPr>
        <p:spPr>
          <a:xfrm>
            <a:off x="3340350" y="1745525"/>
            <a:ext cx="290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432" name="Google Shape;432;p68"/>
          <p:cNvSpPr/>
          <p:nvPr/>
        </p:nvSpPr>
        <p:spPr>
          <a:xfrm>
            <a:off x="2209875" y="3207500"/>
            <a:ext cx="503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68"/>
          <p:cNvSpPr txBox="1"/>
          <p:nvPr>
            <p:ph idx="4294967295" type="body"/>
          </p:nvPr>
        </p:nvSpPr>
        <p:spPr>
          <a:xfrm>
            <a:off x="5245350" y="1745525"/>
            <a:ext cx="25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34" name="Google Shape;434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9"/>
          <p:cNvSpPr txBox="1"/>
          <p:nvPr>
            <p:ph idx="4294967295" type="body"/>
          </p:nvPr>
        </p:nvSpPr>
        <p:spPr>
          <a:xfrm>
            <a:off x="2016825" y="1793875"/>
            <a:ext cx="208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40" name="Google Shape;440;p69"/>
          <p:cNvSpPr txBox="1"/>
          <p:nvPr>
            <p:ph idx="4294967295" type="body"/>
          </p:nvPr>
        </p:nvSpPr>
        <p:spPr>
          <a:xfrm>
            <a:off x="3432475" y="1793875"/>
            <a:ext cx="208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41" name="Google Shape;441;p69"/>
          <p:cNvSpPr/>
          <p:nvPr/>
        </p:nvSpPr>
        <p:spPr>
          <a:xfrm>
            <a:off x="2450300" y="3267725"/>
            <a:ext cx="425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9"/>
          <p:cNvSpPr txBox="1"/>
          <p:nvPr>
            <p:ph idx="4294967295" type="body"/>
          </p:nvPr>
        </p:nvSpPr>
        <p:spPr>
          <a:xfrm>
            <a:off x="4731875" y="1793875"/>
            <a:ext cx="229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pic>
        <p:nvPicPr>
          <p:cNvPr id="443" name="Google Shape;443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0"/>
          <p:cNvSpPr txBox="1"/>
          <p:nvPr>
            <p:ph idx="4294967295" type="body"/>
          </p:nvPr>
        </p:nvSpPr>
        <p:spPr>
          <a:xfrm>
            <a:off x="2988225" y="1785375"/>
            <a:ext cx="178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ju</a:t>
            </a:r>
            <a:endParaRPr sz="9600"/>
          </a:p>
        </p:txBody>
      </p:sp>
      <p:sp>
        <p:nvSpPr>
          <p:cNvPr id="449" name="Google Shape;449;p70"/>
          <p:cNvSpPr txBox="1"/>
          <p:nvPr>
            <p:ph idx="4294967295" type="body"/>
          </p:nvPr>
        </p:nvSpPr>
        <p:spPr>
          <a:xfrm>
            <a:off x="4126200" y="1776825"/>
            <a:ext cx="254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gar</a:t>
            </a:r>
            <a:endParaRPr sz="9600"/>
          </a:p>
        </p:txBody>
      </p:sp>
      <p:sp>
        <p:nvSpPr>
          <p:cNvPr id="450" name="Google Shape;450;p70"/>
          <p:cNvSpPr/>
          <p:nvPr/>
        </p:nvSpPr>
        <p:spPr>
          <a:xfrm>
            <a:off x="3348550" y="3335425"/>
            <a:ext cx="322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1" name="Google Shape;451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1"/>
          <p:cNvSpPr txBox="1"/>
          <p:nvPr>
            <p:ph idx="4294967295" type="body"/>
          </p:nvPr>
        </p:nvSpPr>
        <p:spPr>
          <a:xfrm>
            <a:off x="2112900" y="1709275"/>
            <a:ext cx="28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457" name="Google Shape;457;p71"/>
          <p:cNvSpPr txBox="1"/>
          <p:nvPr>
            <p:ph idx="4294967295" type="body"/>
          </p:nvPr>
        </p:nvSpPr>
        <p:spPr>
          <a:xfrm>
            <a:off x="3170400" y="1709275"/>
            <a:ext cx="21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58" name="Google Shape;458;p71"/>
          <p:cNvSpPr/>
          <p:nvPr/>
        </p:nvSpPr>
        <p:spPr>
          <a:xfrm>
            <a:off x="2239350" y="3279650"/>
            <a:ext cx="482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71"/>
          <p:cNvSpPr txBox="1"/>
          <p:nvPr>
            <p:ph idx="4294967295" type="body"/>
          </p:nvPr>
        </p:nvSpPr>
        <p:spPr>
          <a:xfrm>
            <a:off x="4687900" y="1709275"/>
            <a:ext cx="266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ger</a:t>
            </a:r>
            <a:endParaRPr sz="9600"/>
          </a:p>
        </p:txBody>
      </p:sp>
      <p:pic>
        <p:nvPicPr>
          <p:cNvPr id="460" name="Google Shape;46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2"/>
          <p:cNvSpPr txBox="1"/>
          <p:nvPr>
            <p:ph idx="4294967295" type="body"/>
          </p:nvPr>
        </p:nvSpPr>
        <p:spPr>
          <a:xfrm>
            <a:off x="1579500" y="1633075"/>
            <a:ext cx="28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sal</a:t>
            </a:r>
            <a:endParaRPr sz="9600"/>
          </a:p>
        </p:txBody>
      </p:sp>
      <p:sp>
        <p:nvSpPr>
          <p:cNvPr id="466" name="Google Shape;466;p72"/>
          <p:cNvSpPr txBox="1"/>
          <p:nvPr>
            <p:ph idx="4294967295" type="body"/>
          </p:nvPr>
        </p:nvSpPr>
        <p:spPr>
          <a:xfrm>
            <a:off x="3018000" y="1633075"/>
            <a:ext cx="21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chi</a:t>
            </a:r>
            <a:endParaRPr sz="9600"/>
          </a:p>
        </p:txBody>
      </p:sp>
      <p:sp>
        <p:nvSpPr>
          <p:cNvPr id="467" name="Google Shape;467;p72"/>
          <p:cNvSpPr/>
          <p:nvPr/>
        </p:nvSpPr>
        <p:spPr>
          <a:xfrm>
            <a:off x="1675250" y="3051050"/>
            <a:ext cx="575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72"/>
          <p:cNvSpPr txBox="1"/>
          <p:nvPr>
            <p:ph idx="4294967295" type="body"/>
          </p:nvPr>
        </p:nvSpPr>
        <p:spPr>
          <a:xfrm>
            <a:off x="4764100" y="1633075"/>
            <a:ext cx="266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cha</a:t>
            </a:r>
            <a:endParaRPr sz="9600"/>
          </a:p>
        </p:txBody>
      </p:sp>
      <p:pic>
        <p:nvPicPr>
          <p:cNvPr id="469" name="Google Shape;469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3"/>
          <p:cNvSpPr txBox="1"/>
          <p:nvPr>
            <p:ph idx="4294967295" type="title"/>
          </p:nvPr>
        </p:nvSpPr>
        <p:spPr>
          <a:xfrm>
            <a:off x="641100" y="18852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6" name="Google Shape;476;p73"/>
          <p:cNvSpPr txBox="1"/>
          <p:nvPr>
            <p:ph type="ctrTitle"/>
          </p:nvPr>
        </p:nvSpPr>
        <p:spPr>
          <a:xfrm>
            <a:off x="907800" y="2678525"/>
            <a:ext cx="2571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100" y="916438"/>
            <a:ext cx="2878800" cy="33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" name="Google Shape;492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{281CF479-4ECD-499B-866B-AAE61C027690}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3" name="Google Shape;49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" name="Google Shape;498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{281CF479-4ECD-499B-866B-AAE61C027690}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9" name="Google Shape;49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graphicFrame>
        <p:nvGraphicFramePr>
          <p:cNvPr id="505" name="Google Shape;505;p78"/>
          <p:cNvGraphicFramePr/>
          <p:nvPr/>
        </p:nvGraphicFramePr>
        <p:xfrm>
          <a:off x="952475" y="1612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{18E5CCEB-B3A2-4965-8719-C3A1FC272C31}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15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ya</a:t>
            </a:r>
            <a:endParaRPr sz="9600"/>
          </a:p>
        </p:txBody>
      </p:sp>
      <p:sp>
        <p:nvSpPr>
          <p:cNvPr id="517" name="Google Shape;517;p80"/>
          <p:cNvSpPr/>
          <p:nvPr/>
        </p:nvSpPr>
        <p:spPr>
          <a:xfrm>
            <a:off x="3858425" y="3267725"/>
            <a:ext cx="157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8" name="Google Shape;518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524" name="Google Shape;524;p81"/>
          <p:cNvSpPr/>
          <p:nvPr/>
        </p:nvSpPr>
        <p:spPr>
          <a:xfrm>
            <a:off x="3955875" y="3208600"/>
            <a:ext cx="128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5" name="Google Shape;525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531" name="Google Shape;531;p82"/>
          <p:cNvSpPr/>
          <p:nvPr/>
        </p:nvSpPr>
        <p:spPr>
          <a:xfrm>
            <a:off x="3870450" y="3191525"/>
            <a:ext cx="161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2" name="Google Shape;532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538" name="Google Shape;538;p83"/>
          <p:cNvSpPr/>
          <p:nvPr/>
        </p:nvSpPr>
        <p:spPr>
          <a:xfrm>
            <a:off x="4005400" y="3191525"/>
            <a:ext cx="122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9" name="Google Shape;53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</a:t>
            </a:r>
            <a:endParaRPr sz="9600"/>
          </a:p>
        </p:txBody>
      </p:sp>
      <p:sp>
        <p:nvSpPr>
          <p:cNvPr id="545" name="Google Shape;545;p84"/>
          <p:cNvSpPr/>
          <p:nvPr/>
        </p:nvSpPr>
        <p:spPr>
          <a:xfrm>
            <a:off x="3793550" y="3191525"/>
            <a:ext cx="170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6" name="Google Shape;546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413" y="947188"/>
            <a:ext cx="3026650" cy="3441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31"/>
          <p:cNvCxnSpPr/>
          <p:nvPr/>
        </p:nvCxnSpPr>
        <p:spPr>
          <a:xfrm>
            <a:off x="2923938" y="755163"/>
            <a:ext cx="1182900" cy="6864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5" name="Google Shape;185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</a:t>
            </a:r>
            <a:endParaRPr sz="9600"/>
          </a:p>
        </p:txBody>
      </p:sp>
      <p:sp>
        <p:nvSpPr>
          <p:cNvPr id="552" name="Google Shape;552;p85"/>
          <p:cNvSpPr/>
          <p:nvPr/>
        </p:nvSpPr>
        <p:spPr>
          <a:xfrm>
            <a:off x="3798075" y="3191525"/>
            <a:ext cx="162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7"/>
          <p:cNvSpPr txBox="1"/>
          <p:nvPr>
            <p:ph idx="4294967295" type="body"/>
          </p:nvPr>
        </p:nvSpPr>
        <p:spPr>
          <a:xfrm>
            <a:off x="1530900" y="10251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Alisa </a:t>
            </a:r>
            <a:r>
              <a:rPr lang="en" sz="4500"/>
              <a:t>   quiere    jugar.    </a:t>
            </a:r>
            <a:endParaRPr sz="4500"/>
          </a:p>
        </p:txBody>
      </p:sp>
      <p:sp>
        <p:nvSpPr>
          <p:cNvPr id="565" name="Google Shape;565;p87"/>
          <p:cNvSpPr/>
          <p:nvPr/>
        </p:nvSpPr>
        <p:spPr>
          <a:xfrm>
            <a:off x="1752175" y="1835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7"/>
          <p:cNvSpPr/>
          <p:nvPr/>
        </p:nvSpPr>
        <p:spPr>
          <a:xfrm>
            <a:off x="4048975" y="1835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7"/>
          <p:cNvSpPr/>
          <p:nvPr/>
        </p:nvSpPr>
        <p:spPr>
          <a:xfrm>
            <a:off x="6060588" y="18780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8" name="Google Shape;56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8"/>
          <p:cNvSpPr txBox="1"/>
          <p:nvPr>
            <p:ph idx="4294967295" type="body"/>
          </p:nvPr>
        </p:nvSpPr>
        <p:spPr>
          <a:xfrm>
            <a:off x="732325" y="532825"/>
            <a:ext cx="8520600" cy="23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100"/>
              <a:t>Alisa</a:t>
            </a:r>
            <a:r>
              <a:rPr lang="en" sz="4100"/>
              <a:t>   y   Begoña    juegan         </a:t>
            </a:r>
            <a:endParaRPr sz="41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1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100"/>
              <a:t>con  la  salchicha  de  jamón.</a:t>
            </a:r>
            <a:endParaRPr sz="4100"/>
          </a:p>
        </p:txBody>
      </p:sp>
      <p:sp>
        <p:nvSpPr>
          <p:cNvPr id="574" name="Google Shape;574;p88"/>
          <p:cNvSpPr/>
          <p:nvPr/>
        </p:nvSpPr>
        <p:spPr>
          <a:xfrm>
            <a:off x="1126175" y="1326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8"/>
          <p:cNvSpPr/>
          <p:nvPr/>
        </p:nvSpPr>
        <p:spPr>
          <a:xfrm>
            <a:off x="2320225" y="1326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3739200" y="1326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6278300" y="1326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1126175" y="27532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2145125" y="27532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8"/>
          <p:cNvSpPr/>
          <p:nvPr/>
        </p:nvSpPr>
        <p:spPr>
          <a:xfrm>
            <a:off x="5766025" y="27532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8"/>
          <p:cNvSpPr/>
          <p:nvPr/>
        </p:nvSpPr>
        <p:spPr>
          <a:xfrm>
            <a:off x="3886825" y="27532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88"/>
          <p:cNvSpPr/>
          <p:nvPr/>
        </p:nvSpPr>
        <p:spPr>
          <a:xfrm>
            <a:off x="7177500" y="27532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3" name="Google Shape;583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89" name="Google Shape;58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875" y="1378725"/>
            <a:ext cx="6247324" cy="21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90"/>
          <p:cNvSpPr/>
          <p:nvPr/>
        </p:nvSpPr>
        <p:spPr>
          <a:xfrm>
            <a:off x="2252112" y="280912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0"/>
          <p:cNvSpPr/>
          <p:nvPr/>
        </p:nvSpPr>
        <p:spPr>
          <a:xfrm>
            <a:off x="3035422" y="280967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0"/>
          <p:cNvSpPr/>
          <p:nvPr/>
        </p:nvSpPr>
        <p:spPr>
          <a:xfrm>
            <a:off x="3806667" y="2806728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0"/>
          <p:cNvSpPr/>
          <p:nvPr/>
        </p:nvSpPr>
        <p:spPr>
          <a:xfrm>
            <a:off x="4595253" y="2799044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0"/>
          <p:cNvSpPr/>
          <p:nvPr/>
        </p:nvSpPr>
        <p:spPr>
          <a:xfrm>
            <a:off x="5363940" y="2798582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90"/>
          <p:cNvSpPr/>
          <p:nvPr/>
        </p:nvSpPr>
        <p:spPr>
          <a:xfrm>
            <a:off x="6165740" y="27992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1" name="Google Shape;601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825" y="779325"/>
            <a:ext cx="5032900" cy="28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91"/>
          <p:cNvSpPr/>
          <p:nvPr/>
        </p:nvSpPr>
        <p:spPr>
          <a:xfrm>
            <a:off x="2450260" y="220115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91"/>
          <p:cNvSpPr/>
          <p:nvPr/>
        </p:nvSpPr>
        <p:spPr>
          <a:xfrm>
            <a:off x="2461625" y="319206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3404305" y="219194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3381017" y="32004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4333459" y="2192350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4341959" y="318359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5242941" y="218273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1"/>
          <p:cNvSpPr/>
          <p:nvPr/>
        </p:nvSpPr>
        <p:spPr>
          <a:xfrm>
            <a:off x="5271154" y="31840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1"/>
          <p:cNvSpPr/>
          <p:nvPr/>
        </p:nvSpPr>
        <p:spPr>
          <a:xfrm>
            <a:off x="6147398" y="21925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1"/>
          <p:cNvSpPr/>
          <p:nvPr/>
        </p:nvSpPr>
        <p:spPr>
          <a:xfrm>
            <a:off x="6190996" y="31799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7" name="Google Shape;617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275" y="1251600"/>
            <a:ext cx="6452250" cy="25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92"/>
          <p:cNvSpPr/>
          <p:nvPr/>
        </p:nvSpPr>
        <p:spPr>
          <a:xfrm>
            <a:off x="1816745" y="195571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2554787" y="1955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1631072" y="2211575"/>
            <a:ext cx="2228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4240518" y="197493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4983054" y="1983221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6004513" y="1944225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4024215" y="2199117"/>
            <a:ext cx="150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1827082" y="323897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2571529" y="324665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1650300" y="3473450"/>
            <a:ext cx="2228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3374518" y="3243961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4449845" y="3277622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5243403" y="327443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6016712" y="327744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4223925" y="3522950"/>
            <a:ext cx="2228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92"/>
          <p:cNvSpPr/>
          <p:nvPr/>
        </p:nvSpPr>
        <p:spPr>
          <a:xfrm>
            <a:off x="6761996" y="194483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92"/>
          <p:cNvSpPr/>
          <p:nvPr/>
        </p:nvSpPr>
        <p:spPr>
          <a:xfrm>
            <a:off x="5727750" y="2211575"/>
            <a:ext cx="1569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/>
          <p:nvPr/>
        </p:nvSpPr>
        <p:spPr>
          <a:xfrm>
            <a:off x="3332087" y="1974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3"/>
          <p:cNvSpPr txBox="1"/>
          <p:nvPr/>
        </p:nvSpPr>
        <p:spPr>
          <a:xfrm>
            <a:off x="387100" y="1546120"/>
            <a:ext cx="3649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Alisa. Le gusta jugar a buscar su juguete favorito—una salchicha de jamón de goma.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93"/>
          <p:cNvSpPr txBox="1"/>
          <p:nvPr/>
        </p:nvSpPr>
        <p:spPr>
          <a:xfrm>
            <a:off x="966025" y="2721875"/>
            <a:ext cx="32256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encanta tirar y buscar su salchicha.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93"/>
          <p:cNvSpPr txBox="1"/>
          <p:nvPr/>
        </p:nvSpPr>
        <p:spPr>
          <a:xfrm>
            <a:off x="1730700" y="239500"/>
            <a:ext cx="5771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quiere jugar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9" name="Google Shape;64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7304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3025" y="1482700"/>
            <a:ext cx="4647578" cy="24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4"/>
          <p:cNvSpPr txBox="1"/>
          <p:nvPr/>
        </p:nvSpPr>
        <p:spPr>
          <a:xfrm>
            <a:off x="463300" y="3176875"/>
            <a:ext cx="37881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va con Calisto. Le da su salchicha.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—No, Alisa. Tengo que terminar de recoger todo lo que tiré —dice Calisto.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94"/>
          <p:cNvSpPr txBox="1"/>
          <p:nvPr/>
        </p:nvSpPr>
        <p:spPr>
          <a:xfrm>
            <a:off x="5371606" y="3120700"/>
            <a:ext cx="3051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lo mira y lo espera. Pero por fin, ya se va.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7" name="Google Shape;657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240625"/>
            <a:ext cx="630900" cy="6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400" y="365500"/>
            <a:ext cx="5153126" cy="275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925" y="927263"/>
            <a:ext cx="4198125" cy="328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5"/>
          <p:cNvSpPr txBox="1"/>
          <p:nvPr/>
        </p:nvSpPr>
        <p:spPr>
          <a:xfrm>
            <a:off x="463300" y="3481675"/>
            <a:ext cx="3788100" cy="21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va con Nicolás. Le da su salchicha.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—No, Alisa. Me toca jugar con Coco en los charcos.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5"/>
          <p:cNvSpPr txBox="1"/>
          <p:nvPr/>
        </p:nvSpPr>
        <p:spPr>
          <a:xfrm>
            <a:off x="5371606" y="3425500"/>
            <a:ext cx="3051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lo mira y lo espera. Pero por fin se va.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5" name="Google Shape;665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532975"/>
            <a:ext cx="719550" cy="7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2600" y="484300"/>
            <a:ext cx="5501000" cy="29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6"/>
          <p:cNvSpPr txBox="1"/>
          <p:nvPr/>
        </p:nvSpPr>
        <p:spPr>
          <a:xfrm>
            <a:off x="387100" y="1241320"/>
            <a:ext cx="36495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quiere jugar. Está sola y desolada.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96"/>
          <p:cNvSpPr txBox="1"/>
          <p:nvPr/>
        </p:nvSpPr>
        <p:spPr>
          <a:xfrm>
            <a:off x="966025" y="2188475"/>
            <a:ext cx="32256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Pero ¡Ema y Begoña si quieren jugar!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y Begoña juegan con la salchicha de jamón y la pelota favorita de Begoña.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3" name="Google Shape;673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1970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9000" y="1219200"/>
            <a:ext cx="4520704" cy="24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752" y="691025"/>
            <a:ext cx="3734251" cy="376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33"/>
          <p:cNvCxnSpPr/>
          <p:nvPr/>
        </p:nvCxnSpPr>
        <p:spPr>
          <a:xfrm flipH="1">
            <a:off x="5290927" y="1826350"/>
            <a:ext cx="1911000" cy="8952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8" name="Google Shape;198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4" name="Google Shape;20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