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90" r:id="rId5"/>
    <p:sldMasterId id="2147483691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</p:sldIdLst>
  <p:sldSz cy="5143500" cx="9144000"/>
  <p:notesSz cx="6858000" cy="9144000"/>
  <p:embeddedFontLst>
    <p:embeddedFont>
      <p:font typeface="Comfortaa"/>
      <p:regular r:id="rId57"/>
      <p:bold r:id="rId58"/>
    </p:embeddedFont>
    <p:embeddedFont>
      <p:font typeface="Century Gothic"/>
      <p:regular r:id="rId59"/>
      <p:bold r:id="rId60"/>
      <p:italic r:id="rId61"/>
      <p:boldItalic r:id="rId6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  <p15:guide id="3" pos="196">
          <p15:clr>
            <a:srgbClr val="747775"/>
          </p15:clr>
        </p15:guide>
        <p15:guide id="4" pos="5564">
          <p15:clr>
            <a:srgbClr val="747775"/>
          </p15:clr>
        </p15:guide>
        <p15:guide id="5" pos="2719">
          <p15:clr>
            <a:srgbClr val="747775"/>
          </p15:clr>
        </p15:guide>
        <p15:guide id="6" pos="3041">
          <p15:clr>
            <a:srgbClr val="747775"/>
          </p15:clr>
        </p15:guide>
        <p15:guide id="7" pos="2857">
          <p15:clr>
            <a:srgbClr val="747775"/>
          </p15:clr>
        </p15:guide>
        <p15:guide id="8" orient="horz" pos="605">
          <p15:clr>
            <a:srgbClr val="747775"/>
          </p15:clr>
        </p15:guide>
        <p15:guide id="9" orient="horz" pos="2857">
          <p15:clr>
            <a:srgbClr val="747775"/>
          </p15:clr>
        </p15:guide>
        <p15:guide id="10" orient="horz" pos="662">
          <p15:clr>
            <a:srgbClr val="747775"/>
          </p15:clr>
        </p15:guide>
        <p15:guide id="11" orient="horz" pos="2667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02383E9B-CDDE-4CA0-8376-58F37D2F36E6}">
  <a:tblStyle styleId="{02383E9B-CDDE-4CA0-8376-58F37D2F36E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  <p:guide pos="196"/>
        <p:guide pos="5564"/>
        <p:guide pos="2719"/>
        <p:guide pos="3041"/>
        <p:guide pos="2857"/>
        <p:guide pos="605" orient="horz"/>
        <p:guide pos="2857" orient="horz"/>
        <p:guide pos="662" orient="horz"/>
        <p:guide pos="2667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3.xml"/><Relationship Id="rId42" Type="http://schemas.openxmlformats.org/officeDocument/2006/relationships/slide" Target="slides/slide35.xml"/><Relationship Id="rId41" Type="http://schemas.openxmlformats.org/officeDocument/2006/relationships/slide" Target="slides/slide34.xml"/><Relationship Id="rId44" Type="http://schemas.openxmlformats.org/officeDocument/2006/relationships/slide" Target="slides/slide37.xml"/><Relationship Id="rId43" Type="http://schemas.openxmlformats.org/officeDocument/2006/relationships/slide" Target="slides/slide36.xml"/><Relationship Id="rId46" Type="http://schemas.openxmlformats.org/officeDocument/2006/relationships/slide" Target="slides/slide39.xml"/><Relationship Id="rId45" Type="http://schemas.openxmlformats.org/officeDocument/2006/relationships/slide" Target="slides/slide3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48" Type="http://schemas.openxmlformats.org/officeDocument/2006/relationships/slide" Target="slides/slide41.xml"/><Relationship Id="rId47" Type="http://schemas.openxmlformats.org/officeDocument/2006/relationships/slide" Target="slides/slide40.xml"/><Relationship Id="rId49" Type="http://schemas.openxmlformats.org/officeDocument/2006/relationships/slide" Target="slides/slide42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33" Type="http://schemas.openxmlformats.org/officeDocument/2006/relationships/slide" Target="slides/slide26.xml"/><Relationship Id="rId32" Type="http://schemas.openxmlformats.org/officeDocument/2006/relationships/slide" Target="slides/slide25.xml"/><Relationship Id="rId35" Type="http://schemas.openxmlformats.org/officeDocument/2006/relationships/slide" Target="slides/slide28.xml"/><Relationship Id="rId34" Type="http://schemas.openxmlformats.org/officeDocument/2006/relationships/slide" Target="slides/slide27.xml"/><Relationship Id="rId37" Type="http://schemas.openxmlformats.org/officeDocument/2006/relationships/slide" Target="slides/slide30.xml"/><Relationship Id="rId36" Type="http://schemas.openxmlformats.org/officeDocument/2006/relationships/slide" Target="slides/slide29.xml"/><Relationship Id="rId39" Type="http://schemas.openxmlformats.org/officeDocument/2006/relationships/slide" Target="slides/slide32.xml"/><Relationship Id="rId38" Type="http://schemas.openxmlformats.org/officeDocument/2006/relationships/slide" Target="slides/slide31.xml"/><Relationship Id="rId62" Type="http://schemas.openxmlformats.org/officeDocument/2006/relationships/font" Target="fonts/CenturyGothic-boldItalic.fntdata"/><Relationship Id="rId61" Type="http://schemas.openxmlformats.org/officeDocument/2006/relationships/font" Target="fonts/CenturyGothic-italic.fntdata"/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60" Type="http://schemas.openxmlformats.org/officeDocument/2006/relationships/font" Target="fonts/CenturyGothic-bold.fntdata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29" Type="http://schemas.openxmlformats.org/officeDocument/2006/relationships/slide" Target="slides/slide22.xml"/><Relationship Id="rId51" Type="http://schemas.openxmlformats.org/officeDocument/2006/relationships/slide" Target="slides/slide44.xml"/><Relationship Id="rId50" Type="http://schemas.openxmlformats.org/officeDocument/2006/relationships/slide" Target="slides/slide43.xml"/><Relationship Id="rId53" Type="http://schemas.openxmlformats.org/officeDocument/2006/relationships/slide" Target="slides/slide46.xml"/><Relationship Id="rId52" Type="http://schemas.openxmlformats.org/officeDocument/2006/relationships/slide" Target="slides/slide45.xml"/><Relationship Id="rId11" Type="http://schemas.openxmlformats.org/officeDocument/2006/relationships/slide" Target="slides/slide4.xml"/><Relationship Id="rId55" Type="http://schemas.openxmlformats.org/officeDocument/2006/relationships/slide" Target="slides/slide48.xml"/><Relationship Id="rId10" Type="http://schemas.openxmlformats.org/officeDocument/2006/relationships/slide" Target="slides/slide3.xml"/><Relationship Id="rId54" Type="http://schemas.openxmlformats.org/officeDocument/2006/relationships/slide" Target="slides/slide47.xml"/><Relationship Id="rId13" Type="http://schemas.openxmlformats.org/officeDocument/2006/relationships/slide" Target="slides/slide6.xml"/><Relationship Id="rId57" Type="http://schemas.openxmlformats.org/officeDocument/2006/relationships/font" Target="fonts/Comfortaa-regular.fntdata"/><Relationship Id="rId12" Type="http://schemas.openxmlformats.org/officeDocument/2006/relationships/slide" Target="slides/slide5.xml"/><Relationship Id="rId56" Type="http://schemas.openxmlformats.org/officeDocument/2006/relationships/slide" Target="slides/slide49.xml"/><Relationship Id="rId15" Type="http://schemas.openxmlformats.org/officeDocument/2006/relationships/slide" Target="slides/slide8.xml"/><Relationship Id="rId59" Type="http://schemas.openxmlformats.org/officeDocument/2006/relationships/font" Target="fonts/CenturyGothic-regular.fntdata"/><Relationship Id="rId14" Type="http://schemas.openxmlformats.org/officeDocument/2006/relationships/slide" Target="slides/slide7.xml"/><Relationship Id="rId58" Type="http://schemas.openxmlformats.org/officeDocument/2006/relationships/font" Target="fonts/Comfortaa-bold.fntdata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3330ceb880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3330ceb880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335b2857cb7_0_1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335b2857cb7_0_1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/s/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Estudiantes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/s/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Ahora, para las próximas letras diremos el sonido juntos. ¿Listos?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335b2857cb7_0_2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335b2857cb7_0_2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/o/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335b2857cb7_0_1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335b2857cb7_0_1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/m/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335b2857cb7_0_1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335b2857cb7_0_1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/p/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335b2857cb7_0_1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335b2857cb7_0_1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/l/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335b2857cb7_0_1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335b2857cb7_0_1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/a/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335b2857cb7_0_1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335b2857cb7_0_1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/e/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322be15a44c_0_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322be15a44c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2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322be15a44c_0_1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322be15a44c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Ahora,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voy a decir un sonido en voz alta. Todos repetirán el sonido y escribirán en su pizarra qué letra corresponde al sonido.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</a:t>
            </a: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cada uno de estos sonidos en el siguiente orden: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/s/, /o/, /m/, /p/, /l/, /a/, /e/.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cada letra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322be15a44c_0_2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322be15a44c_0_2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Comience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 la diapositiva número 20.</a:t>
            </a:r>
            <a:endParaRPr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3330ceb8806_0_3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3330ceb8806_0_3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¡Hola, lectores! Hoy vamos a repasar sonidos iniciales y leer y escribir palabras.</a:t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322be15a44c_0_3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322be15a44c_0_3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Ayer aprendimos que cuando las palabras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van juntas en una oración se unen para formar la palabra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al.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oración “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Voy al cine”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palabra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es la combinación de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 vez de decir “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el cine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”, usamos la palabra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diapositiva 21.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322be15a44c_0_3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322be15a44c_0_3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oración. “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mochila es del niño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”. </a:t>
            </a: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palabras se unen en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del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el.</a:t>
            </a:r>
            <a:endParaRPr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significa “del niño”?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el niño.</a:t>
            </a: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que piensen en una oración con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la compartan con un compañero.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335b81eedab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335b81eedab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335b81eedab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335b81eedab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voy a decir una contracción en voz alta y luego una oración con esa contracción. Todos repetirán la contracción y la escribirán en su pizarra.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contracción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al zoológico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cada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335b81eedab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" name="Google Shape;398;g335b81eedab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voy a decir otra contracción en voz alta y luego una oración con esa contracción. Todos repetirán la contracción y la escribirán en su pizarra.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contracción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del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lápiz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del niño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del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cada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307b75975fb_2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" name="Google Shape;404;g307b75975fb_2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palabras juntos. Estas palabras tienen 2 sílabas. Asegúrate de leer cada palabra parte por parte. Luego une cada parte y lee la palabra completa.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304a5ee84c5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0" name="Google Shape;410;g304a5ee84c5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 - lo, palo.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g304a5ee84c5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8" name="Google Shape;418;g304a5ee84c5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 - ma, suma.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3149ed81189_1_1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6" name="Google Shape;426;g3149ed81189_1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- me, lame.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3149ed81189_1_1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4" name="Google Shape;434;g3149ed81189_1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 - la, sala.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3330ceb8806_0_3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3330ceb8806_0_3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diapositiva 4.</a:t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304a5ee84c5_0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2" name="Google Shape;442;g304a5ee84c5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 - lo, pelo.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g304a5ee84c5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0" name="Google Shape;450;g304a5ee84c5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 - so, oso.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g307b75975fb_2_1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8" name="Google Shape;458;g307b75975fb_2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voy a decir unas palabras en voz alta. Todos repetirán la palabra parte por parte y escribirán la palabra en su pizarra lo mejor que puedan. ¿Listos?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g3149ed81189_1_1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4" name="Google Shape;464;g3149ed81189_1_1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Escucha la palabra. Identifica los sonidos y sus letras. Primero la sílaba, luego cada sonido y, al final, la palabra completa.</a:t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suma, su - ma, suma.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¿Cuántas sílabas tiene la palabra?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 - ma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/s/, /u/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/m/, /a/. Suma, /s/, /u/, /m/, /a/.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sus pizarras después de escribir cada palabra para verificar la respuesta. 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g335b81eedab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0" name="Google Shape;470;g335b81eedab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Escucha la palabra. Identifica los sonidos y sus letras. Primero la sílaba, luego cada sonido y, al final, la palabra completa.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lame, la - me, lame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¿Cuántas sílabas tiene la palabra?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- me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/l/, /a/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/m/, /e/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Lame, /l/, /a/, /m/, /e/.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sus pizarras después de escribir cada palabra para verificar la respuesta. 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b="1"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g335b81eedab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6" name="Google Shape;476;g335b81eedab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Escucha la palabra. Identifica los sonidos y sus letras. Primero la sílaba, luego cada sonido y, al final, la palabra completa.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oso, o - so, oso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¿Cuántas sílabas tiene la palabra?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 - so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(1)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/o/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/s/, /o/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Oso, /o/, /s/, /o/.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sus pizarras después de escribir cada palabra para verificar la respuesta. 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g307b75975fb_2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2" name="Google Shape;482;g307b75975fb_2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palabras que vemos todo el tiempo y podemos leer rápidamente. Vamos a leer estas palabras juntos.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37-41 una a la vez y lea cada palabra junto con ellos.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diapositiva 37.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g302b7b9b47b_0_1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8" name="Google Shape;488;g302b7b9b47b_0_1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palabra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3149ed81189_1_9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5" name="Google Shape;495;g3149ed81189_1_9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el.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palabra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g302b7b9b47b_0_1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2" name="Google Shape;502;g302b7b9b47b_0_1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que.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palabra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3149ed81189_1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3149ed81189_1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 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combinar sílabas para formar palabras.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ejemplo, sa - la, sala.</a:t>
            </a:r>
            <a:r>
              <a:rPr i="1" lang="en" sz="6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 - la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(sa - la, sala)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</a:t>
            </a:r>
            <a:r>
              <a:rPr b="1" lang="en" sz="13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 sílabas y fonemas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separar las palabras en sílabas y después cada sílaba en fonemas. </a:t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 practican: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¿Cuáles son las partes de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sala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5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		Estudiantes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1. sala		 	sala, sa - la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2. sa			sa, /s/ /a/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3. la 			la, /l/ /a/ </a:t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g302b7b9b47b_0_1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9" name="Google Shape;509;g302b7b9b47b_0_1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palabra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g3149ed81189_1_7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6" name="Google Shape;516;g3149ed81189_1_7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 su. 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palabra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g356ac1ed02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3" name="Google Shape;523;g356ac1ed02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oraciones. Asegúrate de prestar atención a la puntuación y la entonación de tu voz. Primero las vamos a leer despacio y luego con más fluidez.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g302b7b9b47b_0_2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9" name="Google Shape;529;g302b7b9b47b_0_2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leer juntos esta oración.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primera palabra,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Sami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y lea la oración apuntando a cada palabra. Primero despacio y la segunda vez con fluidez.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indicar la palabra.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335b81eedab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335b81eedab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leer juntos esta oración.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primera palabra,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y lea la oración apuntando a cada palabra.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Primero despacio y la segunda vez con fluidez.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indicar la palabra.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g3149ed81189_1_10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7" name="Google Shape;547;g3149ed81189_1_10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g3149ed81189_1_10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3" name="Google Shape;553;g3149ed81189_1_10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escuchen atentamente la siguiente oración. Primero, quiero que me ayuden a contar cuántas palabras tiene.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Papá toma sopa.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palabras escucharon? Vamos a repetirla juntos mientras contamos cada palabra. </a:t>
            </a: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cada línea en la diapositiva al decir cada palabra:</a:t>
            </a:r>
            <a:r>
              <a:rPr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Papá (1), toma (2), sopa (3). ¡Tiene tres palabras! 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que escriban todas las palabras de la oración.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Puedes dividir cada palabra en sílabas y luego en sonidos para asegurarte de escribir todos los sonidos que escuchas correctamente.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para verificar su respuesta. 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g3149ed81189_1_10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9" name="Google Shape;559;g3149ed81189_1_10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lean la oración en voz alta y comparen su oración con la oración que muestra la diapositiva.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a autocorregir su escritura.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g3330ceb8806_0_17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5" name="Google Shape;565;g3330ceb8806_0_17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6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g3330ceb8806_0_14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8" name="Google Shape;578;g3330ceb8806_0_14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3149ed81189_1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3149ed81189_1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r>
              <a:rPr b="1" lang="en" sz="13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 - ma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su - ma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(su - ma, suma) 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</a:t>
            </a:r>
            <a:r>
              <a:rPr b="1" lang="en" sz="13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 sílabas y fonemas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	Estudiantes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suma		suma, su - ma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		su, /s/ /u/ 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		ma, /m/ /a/ 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3149ed81189_1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3149ed81189_1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r>
              <a:rPr b="1" lang="en" sz="13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 - lo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 - lo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(pe - lo, pelo) 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</a:t>
            </a:r>
            <a:r>
              <a:rPr b="1" lang="en" sz="13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 sílabas y fonemas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	Estudiantes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pelo		pelo, pe - lo 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		pe, /p/ /e/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		lo, /l/ /o/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3149ed81189_1_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3149ed81189_1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r>
              <a:rPr b="1" lang="en" sz="13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- me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- me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(la - me, lame) 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</a:t>
            </a:r>
            <a:r>
              <a:rPr b="1" lang="en" sz="13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 sílabas y fonemas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	Estudiantes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lame 		lame, la - me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		la, /l/ /a/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		me, /m/ /e/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3149ed81189_1_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3149ed81189_1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r>
              <a:rPr b="1" lang="en" sz="13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 - lo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 - lo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(pa - lo, palo) 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</a:t>
            </a:r>
            <a:r>
              <a:rPr b="1" lang="en" sz="13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 sílabas y fonemas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	Estudiantes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palo		palo, pa - lo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		pa, /p/ /a/ 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		lo, /l/ /o/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322be15a44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322be15a44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Voy a mostrar una letra y ustedes van a decir el sonido de la letra juntos.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10-16 una a la vez y diga cada sonido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1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1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1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Relationship Id="rId3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Agave Light" type="title">
  <p:cSld name="TITLE">
    <p:bg>
      <p:bgPr>
        <a:solidFill>
          <a:srgbClr val="EFFAF9"/>
        </a:soli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11" name="Google Shape;11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Adobe Light">
  <p:cSld name="TITLE_AND_BODY_1_1_1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11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3" name="Google Shape;53;p11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rtl="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rtl="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11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5" name="Google Shape;55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Sol Light">
  <p:cSld name="TITLE_AND_BODY_1_1_1_1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FDF0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12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9" name="Google Shape;59;p12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rtl="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rtl="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0" name="Google Shape;60;p12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DF0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1" name="Google Shape;61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Sol Light 1">
  <p:cSld name="TITLE_AND_BODY_1_1_1_1_1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3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5" name="Google Shape;65;p13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6" name="Google Shape;66;p13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DF0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7" name="Google Shape;67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ext Slide" type="titleOnly">
  <p:cSld name="TITLE_ONLY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70" name="Google Shape;70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4"/>
          <p:cNvSpPr txBox="1"/>
          <p:nvPr>
            <p:ph idx="1" type="body"/>
          </p:nvPr>
        </p:nvSpPr>
        <p:spPr>
          <a:xfrm>
            <a:off x="311700" y="1017725"/>
            <a:ext cx="8520600" cy="249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ext Slide with Subheading">
  <p:cSld name="TITLE_ONLY_2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74" name="Google Shape;74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5"/>
          <p:cNvSpPr txBox="1"/>
          <p:nvPr>
            <p:ph idx="1" type="body"/>
          </p:nvPr>
        </p:nvSpPr>
        <p:spPr>
          <a:xfrm>
            <a:off x="311700" y="1450125"/>
            <a:ext cx="8520600" cy="249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42900" lvl="0" marL="457200" rtl="0">
              <a:spcBef>
                <a:spcPts val="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rtl="0"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indent="-317500" lvl="2" marL="1371600" rtl="0">
              <a:spcBef>
                <a:spcPts val="2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6" name="Google Shape;76;p15"/>
          <p:cNvSpPr txBox="1"/>
          <p:nvPr>
            <p:ph idx="2" type="subTitle"/>
          </p:nvPr>
        </p:nvSpPr>
        <p:spPr>
          <a:xfrm>
            <a:off x="311850" y="980925"/>
            <a:ext cx="8520600" cy="46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3 Pictures">
  <p:cSld name="TITLE_ONLY_1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79" name="Google Shape;79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6"/>
          <p:cNvSpPr txBox="1"/>
          <p:nvPr>
            <p:ph idx="1" type="subTitle"/>
          </p:nvPr>
        </p:nvSpPr>
        <p:spPr>
          <a:xfrm>
            <a:off x="311700" y="3298375"/>
            <a:ext cx="2682000" cy="114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ctr">
              <a:spcBef>
                <a:spcPts val="200"/>
              </a:spcBef>
              <a:spcAft>
                <a:spcPts val="0"/>
              </a:spcAft>
              <a:buSzPts val="1800"/>
              <a:buNone/>
              <a:defRPr b="1"/>
            </a:lvl1pPr>
            <a:lvl2pPr lvl="1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  <p:sp>
        <p:nvSpPr>
          <p:cNvPr id="81" name="Google Shape;81;p16"/>
          <p:cNvSpPr txBox="1"/>
          <p:nvPr>
            <p:ph idx="2" type="subTitle"/>
          </p:nvPr>
        </p:nvSpPr>
        <p:spPr>
          <a:xfrm>
            <a:off x="3231000" y="3298375"/>
            <a:ext cx="2682000" cy="114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 algn="ctr">
              <a:spcBef>
                <a:spcPts val="200"/>
              </a:spcBef>
              <a:spcAft>
                <a:spcPts val="0"/>
              </a:spcAft>
              <a:buSzPts val="1800"/>
              <a:buNone/>
              <a:defRPr b="1"/>
            </a:lvl1pPr>
            <a:lvl2pPr lvl="1" rtl="0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  <p:sp>
        <p:nvSpPr>
          <p:cNvPr id="82" name="Google Shape;82;p16"/>
          <p:cNvSpPr txBox="1"/>
          <p:nvPr>
            <p:ph idx="3" type="subTitle"/>
          </p:nvPr>
        </p:nvSpPr>
        <p:spPr>
          <a:xfrm>
            <a:off x="6150300" y="3298375"/>
            <a:ext cx="2682000" cy="114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spcBef>
                <a:spcPts val="200"/>
              </a:spcBef>
              <a:spcAft>
                <a:spcPts val="0"/>
              </a:spcAft>
              <a:buSzPts val="1800"/>
              <a:buNone/>
              <a:defRPr b="1"/>
            </a:lvl1pPr>
            <a:lvl2pPr lvl="1" rtl="0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  <p:sp>
        <p:nvSpPr>
          <p:cNvPr id="83" name="Google Shape;83;p16"/>
          <p:cNvSpPr/>
          <p:nvPr>
            <p:ph idx="4" type="pic"/>
          </p:nvPr>
        </p:nvSpPr>
        <p:spPr>
          <a:xfrm>
            <a:off x="715350" y="1271275"/>
            <a:ext cx="1874700" cy="1874700"/>
          </a:xfrm>
          <a:prstGeom prst="ellipse">
            <a:avLst/>
          </a:prstGeom>
          <a:noFill/>
          <a:ln cap="flat" cmpd="sng" w="38100">
            <a:solidFill>
              <a:srgbClr val="9ADCB4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2700000" dist="76200">
              <a:srgbClr val="FFC91F">
                <a:alpha val="25000"/>
              </a:srgbClr>
            </a:outerShdw>
          </a:effectLst>
        </p:spPr>
      </p:sp>
      <p:sp>
        <p:nvSpPr>
          <p:cNvPr id="84" name="Google Shape;84;p16"/>
          <p:cNvSpPr/>
          <p:nvPr>
            <p:ph idx="5" type="pic"/>
          </p:nvPr>
        </p:nvSpPr>
        <p:spPr>
          <a:xfrm>
            <a:off x="3634650" y="1271275"/>
            <a:ext cx="1874700" cy="1874700"/>
          </a:xfrm>
          <a:prstGeom prst="ellipse">
            <a:avLst/>
          </a:prstGeom>
          <a:noFill/>
          <a:ln cap="flat" cmpd="sng" w="38100">
            <a:solidFill>
              <a:srgbClr val="9ADCB4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2700000" dist="76200">
              <a:srgbClr val="FFC91F">
                <a:alpha val="25000"/>
              </a:srgbClr>
            </a:outerShdw>
          </a:effectLst>
        </p:spPr>
      </p:sp>
      <p:sp>
        <p:nvSpPr>
          <p:cNvPr id="85" name="Google Shape;85;p16"/>
          <p:cNvSpPr/>
          <p:nvPr>
            <p:ph idx="6" type="pic"/>
          </p:nvPr>
        </p:nvSpPr>
        <p:spPr>
          <a:xfrm>
            <a:off x="6553950" y="1271275"/>
            <a:ext cx="1874700" cy="1874700"/>
          </a:xfrm>
          <a:prstGeom prst="ellipse">
            <a:avLst/>
          </a:prstGeom>
          <a:noFill/>
          <a:ln cap="flat" cmpd="sng" w="38100">
            <a:solidFill>
              <a:srgbClr val="9ADCB4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2700000" dist="76200">
              <a:srgbClr val="FFC91F">
                <a:alpha val="25000"/>
              </a:srgbClr>
            </a:outerShdw>
          </a:effectLst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Chart">
  <p:cSld name="MAIN_POIN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/>
          <p:nvPr/>
        </p:nvSpPr>
        <p:spPr>
          <a:xfrm>
            <a:off x="286200" y="1076350"/>
            <a:ext cx="8571600" cy="3404100"/>
          </a:xfrm>
          <a:prstGeom prst="rect">
            <a:avLst/>
          </a:prstGeom>
          <a:solidFill>
            <a:srgbClr val="FDF0B1"/>
          </a:solidFill>
          <a:ln>
            <a:noFill/>
          </a:ln>
          <a:effectLst>
            <a:outerShdw blurRad="57150" rotWithShape="0" algn="bl" dir="2700000" dist="104775">
              <a:srgbClr val="FDF0B1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88" name="Google Shape;88;p17"/>
          <p:cNvGraphicFramePr/>
          <p:nvPr/>
        </p:nvGraphicFramePr>
        <p:xfrm>
          <a:off x="280700" y="1076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{02383E9B-CDDE-4CA0-8376-58F37D2F36E6}</a:tableStyleId>
              </a:tblPr>
              <a:tblGrid>
                <a:gridCol w="2857175"/>
                <a:gridCol w="2857175"/>
                <a:gridCol w="2857175"/>
              </a:tblGrid>
              <a:tr h="4174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Heading</a:t>
                      </a:r>
                      <a:endParaRPr b="1" sz="1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ADCB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Heading</a:t>
                      </a:r>
                      <a:endParaRPr b="1" sz="1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C2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Heading</a:t>
                      </a:r>
                      <a:endParaRPr b="1" sz="1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B497"/>
                    </a:solidFill>
                  </a:tcPr>
                </a:tc>
              </a:tr>
              <a:tr h="2946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3F5E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2F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2D6"/>
                    </a:solidFill>
                  </a:tcPr>
                </a:tc>
              </a:tr>
            </a:tbl>
          </a:graphicData>
        </a:graphic>
      </p:graphicFrame>
      <p:sp>
        <p:nvSpPr>
          <p:cNvPr id="89" name="Google Shape;89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90" name="Google Shape;90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Chart 1">
  <p:cSld name="MAIN_POINT_1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Cover">
  <p:cSld name="TITLE_4_1_3">
    <p:bg>
      <p:bgPr>
        <a:noFill/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9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5" name="Google Shape;95;p19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6" name="Google Shape;96;p19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7" name="Google Shape;97;p19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8" name="Google Shape;98;p19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9" name="Google Shape;99;p19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0" name="Google Shape;100;p19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1" name="Google Shape;101;p19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2" name="Google Shape;102;p19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3" name="Google Shape;103;p19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4" name="Google Shape;104;p19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05" name="Google Shape;105;p19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106" name="Google Shape;106;p19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107" name="Google Shape;107;p1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8" name="Google Shape;108;p19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9" name="Google Shape;109;p19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0" name="Google Shape;110;p19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Día">
  <p:cSld name="TITLE_4_1_3_1_1">
    <p:bg>
      <p:bgPr>
        <a:solidFill>
          <a:srgbClr val="E3F5EA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0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4" name="Google Shape;114;p20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5" name="Google Shape;11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Pétalo Light">
  <p:cSld name="TITLE_1">
    <p:bg>
      <p:bgPr>
        <a:solidFill>
          <a:srgbClr val="F6F2F7"/>
        </a:solid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4" name="Google Shape;14;p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15" name="Google Shape;15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Section Title">
  <p:cSld name="TITLE_4_1_3_1_1_1">
    <p:bg>
      <p:bgPr>
        <a:solidFill>
          <a:srgbClr val="E3F5EA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1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9" name="Google Shape;119;p21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20" name="Google Shape;120;p21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1" name="Google Shape;12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Generic">
  <p:cSld name="TITLE_4_1_3_1_1_1_1">
    <p:bg>
      <p:bgPr>
        <a:solidFill>
          <a:schemeClr val="lt1"/>
        </a:solid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2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5" name="Google Shape;12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Generic+CornerIcon">
  <p:cSld name="TITLE_4_1_3_1_1_1_1_1">
    <p:bg>
      <p:bgPr>
        <a:solidFill>
          <a:schemeClr val="lt1"/>
        </a:solid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3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9" name="Google Shape;129;p23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0" name="Google Shape;130;p23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E3F5EA"/>
          </a:solidFill>
          <a:ln cap="flat" cmpd="sng" w="38100">
            <a:solidFill>
              <a:srgbClr val="99DBB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1" name="Google Shape;131;p2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32" name="Google Shape;13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3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4" name="Google Shape;134;p23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End">
  <p:cSld name="TITLE_4_1_2">
    <p:bg>
      <p:bgPr>
        <a:solidFill>
          <a:srgbClr val="E3F5EA"/>
        </a:solid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celebration">
  <p:cSld name="TITLE_4_1_3_1_2">
    <p:bg>
      <p:bgPr>
        <a:solidFill>
          <a:srgbClr val="E3F5EA"/>
        </a:solid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5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40" name="Google Shape;140;p25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41" name="Google Shape;141;p25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2" name="Google Shape;14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5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4" name="Google Shape;144;p25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5" name="Google Shape;145;p25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6" name="Google Shape;146;p25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7" name="Google Shape;147;p25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8" name="Google Shape;148;p25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Agave Light" type="title">
  <p:cSld name="TITLE">
    <p:bg>
      <p:bgPr>
        <a:solidFill>
          <a:srgbClr val="EFFAF9"/>
        </a:solidFill>
      </p:bgPr>
    </p:bg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7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54" name="Google Shape;154;p2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155" name="Google Shape;155;p2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Pétalo Light">
  <p:cSld name="TITLE_1">
    <p:bg>
      <p:bgPr>
        <a:solidFill>
          <a:srgbClr val="F6F2F7"/>
        </a:solidFill>
      </p:bgPr>
    </p:bg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8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58" name="Google Shape;158;p28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159" name="Google Shape;159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Agua Light">
  <p:cSld name="TITLE_2">
    <p:bg>
      <p:bgPr>
        <a:solidFill>
          <a:srgbClr val="C8F0FA"/>
        </a:solidFill>
      </p:bgPr>
    </p:bg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9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62" name="Google Shape;162;p29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163" name="Google Shape;163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Adobe Light">
  <p:cSld name="TITLE_3">
    <p:bg>
      <p:bgPr>
        <a:solidFill>
          <a:srgbClr val="FFE2D6"/>
        </a:solidFill>
      </p:bgPr>
    </p:bg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0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66" name="Google Shape;166;p30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167" name="Google Shape;167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Sol Light">
  <p:cSld name="TITLE_4">
    <p:bg>
      <p:bgPr>
        <a:solidFill>
          <a:srgbClr val="FDF0B1"/>
        </a:solidFill>
      </p:bgPr>
    </p:bg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1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70" name="Google Shape;170;p3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171" name="Google Shape;171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Agua Light">
  <p:cSld name="TITLE_2">
    <p:bg>
      <p:bgPr>
        <a:solidFill>
          <a:srgbClr val="C8F0FA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8" name="Google Shape;18;p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19" name="Google Shape;19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Sol Light 1">
  <p:cSld name="TITLE_4_1">
    <p:bg>
      <p:bgPr>
        <a:solidFill>
          <a:srgbClr val="E3F5EA"/>
        </a:solidFill>
      </p:bgPr>
    </p:bg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2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74" name="Google Shape;174;p3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175" name="Google Shape;175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Agave Light" type="tx">
  <p:cSld name="TITLE_AND_BODY"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3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EFFAF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33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79" name="Google Shape;179;p33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80" name="Google Shape;180;p33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EFFAF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81" name="Google Shape;181;p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Pétalo Light">
  <p:cSld name="TITLE_AND_BODY_1"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4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34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5" name="Google Shape;185;p34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86" name="Google Shape;186;p34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87" name="Google Shape;187;p3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Agua Light">
  <p:cSld name="TITLE_AND_BODY_1_1"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5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35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91" name="Google Shape;191;p35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92" name="Google Shape;192;p35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93" name="Google Shape;193;p3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Adobe Light">
  <p:cSld name="TITLE_AND_BODY_1_1_1"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6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36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97" name="Google Shape;197;p36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98" name="Google Shape;198;p36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99" name="Google Shape;199;p3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Sol Light">
  <p:cSld name="TITLE_AND_BODY_1_1_1_1"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7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FDF0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37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03" name="Google Shape;203;p37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04" name="Google Shape;204;p37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DF0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05" name="Google Shape;205;p3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Sol Light 1">
  <p:cSld name="TITLE_AND_BODY_1_1_1_1_1"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8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38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09" name="Google Shape;209;p38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10" name="Google Shape;210;p38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11" name="Google Shape;211;p3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ext Slide" type="titleOnly">
  <p:cSld name="TITLE_ONLY"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214" name="Google Shape;214;p3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39"/>
          <p:cNvSpPr txBox="1"/>
          <p:nvPr>
            <p:ph idx="1" type="body"/>
          </p:nvPr>
        </p:nvSpPr>
        <p:spPr>
          <a:xfrm>
            <a:off x="311700" y="1017725"/>
            <a:ext cx="8520600" cy="249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ext Slide with Subheading">
  <p:cSld name="TITLE_ONLY_2"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4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218" name="Google Shape;218;p4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40"/>
          <p:cNvSpPr txBox="1"/>
          <p:nvPr>
            <p:ph idx="1" type="body"/>
          </p:nvPr>
        </p:nvSpPr>
        <p:spPr>
          <a:xfrm>
            <a:off x="311700" y="1450125"/>
            <a:ext cx="8520600" cy="249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20" name="Google Shape;220;p40"/>
          <p:cNvSpPr txBox="1"/>
          <p:nvPr>
            <p:ph idx="2" type="subTitle"/>
          </p:nvPr>
        </p:nvSpPr>
        <p:spPr>
          <a:xfrm>
            <a:off x="311850" y="980925"/>
            <a:ext cx="8520600" cy="46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3 Pictures">
  <p:cSld name="TITLE_ONLY_1"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4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223" name="Google Shape;223;p4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41"/>
          <p:cNvSpPr txBox="1"/>
          <p:nvPr>
            <p:ph idx="1" type="subTitle"/>
          </p:nvPr>
        </p:nvSpPr>
        <p:spPr>
          <a:xfrm>
            <a:off x="311700" y="3298375"/>
            <a:ext cx="2682000" cy="114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ctr">
              <a:spcBef>
                <a:spcPts val="200"/>
              </a:spcBef>
              <a:spcAft>
                <a:spcPts val="0"/>
              </a:spcAft>
              <a:buSzPts val="1800"/>
              <a:buNone/>
              <a:defRPr b="1"/>
            </a:lvl1pPr>
            <a:lvl2pPr lvl="1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  <p:sp>
        <p:nvSpPr>
          <p:cNvPr id="225" name="Google Shape;225;p41"/>
          <p:cNvSpPr txBox="1"/>
          <p:nvPr>
            <p:ph idx="2" type="subTitle"/>
          </p:nvPr>
        </p:nvSpPr>
        <p:spPr>
          <a:xfrm>
            <a:off x="3231000" y="3298375"/>
            <a:ext cx="2682000" cy="114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ctr">
              <a:spcBef>
                <a:spcPts val="200"/>
              </a:spcBef>
              <a:spcAft>
                <a:spcPts val="0"/>
              </a:spcAft>
              <a:buSzPts val="1800"/>
              <a:buNone/>
              <a:defRPr b="1"/>
            </a:lvl1pPr>
            <a:lvl2pPr lvl="1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  <p:sp>
        <p:nvSpPr>
          <p:cNvPr id="226" name="Google Shape;226;p41"/>
          <p:cNvSpPr txBox="1"/>
          <p:nvPr>
            <p:ph idx="3" type="subTitle"/>
          </p:nvPr>
        </p:nvSpPr>
        <p:spPr>
          <a:xfrm>
            <a:off x="6150300" y="3298375"/>
            <a:ext cx="2682000" cy="114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spcBef>
                <a:spcPts val="200"/>
              </a:spcBef>
              <a:spcAft>
                <a:spcPts val="0"/>
              </a:spcAft>
              <a:buSzPts val="1800"/>
              <a:buNone/>
              <a:defRPr b="1"/>
            </a:lvl1pPr>
            <a:lvl2pPr lvl="1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  <p:sp>
        <p:nvSpPr>
          <p:cNvPr id="227" name="Google Shape;227;p41"/>
          <p:cNvSpPr/>
          <p:nvPr>
            <p:ph idx="4" type="pic"/>
          </p:nvPr>
        </p:nvSpPr>
        <p:spPr>
          <a:xfrm>
            <a:off x="715350" y="1271275"/>
            <a:ext cx="1874700" cy="1874700"/>
          </a:xfrm>
          <a:prstGeom prst="ellipse">
            <a:avLst/>
          </a:prstGeom>
          <a:noFill/>
          <a:ln cap="flat" cmpd="sng" w="38100">
            <a:solidFill>
              <a:srgbClr val="9ADCB4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2700000" dist="76200">
              <a:srgbClr val="FFC91F">
                <a:alpha val="25000"/>
              </a:srgbClr>
            </a:outerShdw>
          </a:effectLst>
        </p:spPr>
      </p:sp>
      <p:sp>
        <p:nvSpPr>
          <p:cNvPr id="228" name="Google Shape;228;p41"/>
          <p:cNvSpPr/>
          <p:nvPr>
            <p:ph idx="5" type="pic"/>
          </p:nvPr>
        </p:nvSpPr>
        <p:spPr>
          <a:xfrm>
            <a:off x="3634650" y="1271275"/>
            <a:ext cx="1874700" cy="1874700"/>
          </a:xfrm>
          <a:prstGeom prst="ellipse">
            <a:avLst/>
          </a:prstGeom>
          <a:noFill/>
          <a:ln cap="flat" cmpd="sng" w="38100">
            <a:solidFill>
              <a:srgbClr val="9ADCB4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2700000" dist="76200">
              <a:srgbClr val="FFC91F">
                <a:alpha val="25000"/>
              </a:srgbClr>
            </a:outerShdw>
          </a:effectLst>
        </p:spPr>
      </p:sp>
      <p:sp>
        <p:nvSpPr>
          <p:cNvPr id="229" name="Google Shape;229;p41"/>
          <p:cNvSpPr/>
          <p:nvPr>
            <p:ph idx="6" type="pic"/>
          </p:nvPr>
        </p:nvSpPr>
        <p:spPr>
          <a:xfrm>
            <a:off x="6553950" y="1271275"/>
            <a:ext cx="1874700" cy="1874700"/>
          </a:xfrm>
          <a:prstGeom prst="ellipse">
            <a:avLst/>
          </a:prstGeom>
          <a:noFill/>
          <a:ln cap="flat" cmpd="sng" w="38100">
            <a:solidFill>
              <a:srgbClr val="9ADCB4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2700000" dist="76200">
              <a:srgbClr val="FFC91F">
                <a:alpha val="25000"/>
              </a:srgbClr>
            </a:outerShdw>
          </a:effectLst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Adobe Light">
  <p:cSld name="TITLE_3">
    <p:bg>
      <p:bgPr>
        <a:solidFill>
          <a:srgbClr val="FFE2D6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2" name="Google Shape;22;p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23" name="Google Shape;23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Chart">
  <p:cSld name="MAIN_POINT"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42"/>
          <p:cNvSpPr/>
          <p:nvPr/>
        </p:nvSpPr>
        <p:spPr>
          <a:xfrm>
            <a:off x="286200" y="1076350"/>
            <a:ext cx="8571600" cy="3404100"/>
          </a:xfrm>
          <a:prstGeom prst="rect">
            <a:avLst/>
          </a:prstGeom>
          <a:solidFill>
            <a:srgbClr val="FDF0B1"/>
          </a:solidFill>
          <a:ln>
            <a:noFill/>
          </a:ln>
          <a:effectLst>
            <a:outerShdw blurRad="57150" rotWithShape="0" algn="bl" dir="2700000" dist="104775">
              <a:srgbClr val="FDF0B1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232" name="Google Shape;232;p42"/>
          <p:cNvGraphicFramePr/>
          <p:nvPr/>
        </p:nvGraphicFramePr>
        <p:xfrm>
          <a:off x="280700" y="1076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{02383E9B-CDDE-4CA0-8376-58F37D2F36E6}</a:tableStyleId>
              </a:tblPr>
              <a:tblGrid>
                <a:gridCol w="2857175"/>
                <a:gridCol w="2857175"/>
                <a:gridCol w="2857175"/>
              </a:tblGrid>
              <a:tr h="4174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Heading</a:t>
                      </a:r>
                      <a:endParaRPr b="1" sz="1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ADCB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Heading</a:t>
                      </a:r>
                      <a:endParaRPr b="1" sz="1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C2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Heading</a:t>
                      </a:r>
                      <a:endParaRPr b="1" sz="1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B497"/>
                    </a:solidFill>
                  </a:tcPr>
                </a:tc>
              </a:tr>
              <a:tr h="2946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3F5E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2F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2D6"/>
                    </a:solidFill>
                  </a:tcPr>
                </a:tc>
              </a:tr>
            </a:tbl>
          </a:graphicData>
        </a:graphic>
      </p:graphicFrame>
      <p:sp>
        <p:nvSpPr>
          <p:cNvPr id="233" name="Google Shape;233;p4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234" name="Google Shape;234;p4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Chart 1">
  <p:cSld name="MAIN_POINT_1"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Generic+CornerIcon">
  <p:cSld name="TITLE_4_1_3_1_1_1_1_1">
    <p:bg>
      <p:bgPr>
        <a:solidFill>
          <a:schemeClr val="lt1"/>
        </a:solidFill>
      </p:bgPr>
    </p:bg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Google Shape;237;p4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44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9" name="Google Shape;239;p44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0" name="Google Shape;240;p44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E3F5EA"/>
          </a:solidFill>
          <a:ln cap="flat" cmpd="sng" w="38100">
            <a:solidFill>
              <a:srgbClr val="99DBB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1" name="Google Shape;241;p4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42" name="Google Shape;242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44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44" name="Google Shape;244;p44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Sol Light">
  <p:cSld name="TITLE_4">
    <p:bg>
      <p:bgPr>
        <a:solidFill>
          <a:srgbClr val="FDF0B1"/>
        </a:solid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6" name="Google Shape;26;p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27" name="Google Shape;27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Sol Light 1">
  <p:cSld name="TITLE_4_1">
    <p:bg>
      <p:bgPr>
        <a:solidFill>
          <a:srgbClr val="E3F5EA"/>
        </a:solidFill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0" name="Google Shape;30;p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31" name="Google Shape;31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Agave Light" type="tx">
  <p:cSld name="TITLE_AND_BOD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EFFAF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8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5" name="Google Shape;35;p8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6" name="Google Shape;36;p8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EFFAF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7" name="Google Shape;37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Pétalo Light">
  <p:cSld name="TITLE_AND_BODY_1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9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1" name="Google Shape;41;p9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rtl="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rtl="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2" name="Google Shape;42;p9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3" name="Google Shape;43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Agua Light">
  <p:cSld name="TITLE_AND_BODY_1_1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10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rtl="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rtl="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8" name="Google Shape;48;p10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9" name="Google Shape;49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40.xml"/><Relationship Id="rId19" Type="http://schemas.openxmlformats.org/officeDocument/2006/relationships/theme" Target="../theme/theme2.xml"/><Relationship Id="rId18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2400"/>
              <a:buFont typeface="Century Gothic"/>
              <a:buNone/>
              <a:defRPr b="1" sz="24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●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○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■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7500" lvl="3" marL="18288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●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98450" lvl="4" marL="22860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8450" lvl="5" marL="2743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8450" lvl="6" marL="3200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8450" lvl="7" marL="3657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8450" lvl="8" marL="4114800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2400"/>
              <a:buFont typeface="Century Gothic"/>
              <a:buNone/>
              <a:defRPr b="1" sz="24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51" name="Google Shape;151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●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○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■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7500" lvl="3" marL="18288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●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98450" lvl="4" marL="22860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8450" lvl="5" marL="2743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8450" lvl="6" marL="3200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8450" lvl="7" marL="3657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8450" lvl="8" marL="4114800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  <p:sldLayoutId id="2147483689" r:id="rId1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7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7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7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3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3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9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7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7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7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7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7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7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3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3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3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4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7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7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7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7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16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7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7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17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23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7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25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Relationship Id="rId4" Type="http://schemas.openxmlformats.org/officeDocument/2006/relationships/image" Target="../media/image2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Relationship Id="rId4" Type="http://schemas.openxmlformats.org/officeDocument/2006/relationships/image" Target="../media/image2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Relationship Id="rId4" Type="http://schemas.openxmlformats.org/officeDocument/2006/relationships/image" Target="../media/image2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Relationship Id="rId4" Type="http://schemas.openxmlformats.org/officeDocument/2006/relationships/image" Target="../media/image1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45"/>
          <p:cNvSpPr txBox="1"/>
          <p:nvPr>
            <p:ph type="ctrTitle"/>
          </p:nvPr>
        </p:nvSpPr>
        <p:spPr>
          <a:xfrm>
            <a:off x="311700" y="458700"/>
            <a:ext cx="8520600" cy="46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Presentación de fonética</a:t>
            </a:r>
            <a:endParaRPr/>
          </a:p>
        </p:txBody>
      </p:sp>
      <p:sp>
        <p:nvSpPr>
          <p:cNvPr id="250" name="Google Shape;250;p45"/>
          <p:cNvSpPr/>
          <p:nvPr/>
        </p:nvSpPr>
        <p:spPr>
          <a:xfrm>
            <a:off x="2836800" y="1152900"/>
            <a:ext cx="3470400" cy="3470400"/>
          </a:xfrm>
          <a:prstGeom prst="ellipse">
            <a:avLst/>
          </a:prstGeom>
          <a:solidFill>
            <a:srgbClr val="9ADC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1" name="Google Shape;251;p45"/>
          <p:cNvSpPr txBox="1"/>
          <p:nvPr/>
        </p:nvSpPr>
        <p:spPr>
          <a:xfrm>
            <a:off x="2021550" y="1935200"/>
            <a:ext cx="51009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latin typeface="Century Gothic"/>
                <a:ea typeface="Century Gothic"/>
                <a:cs typeface="Century Gothic"/>
                <a:sym typeface="Century Gothic"/>
              </a:rPr>
              <a:t>Palabras con</a:t>
            </a:r>
            <a:endParaRPr b="1" sz="3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2" name="Google Shape;252;p45"/>
          <p:cNvSpPr/>
          <p:nvPr/>
        </p:nvSpPr>
        <p:spPr>
          <a:xfrm>
            <a:off x="3460250" y="2612300"/>
            <a:ext cx="1031400" cy="1031400"/>
          </a:xfrm>
          <a:prstGeom prst="ellipse">
            <a:avLst/>
          </a:prstGeom>
          <a:noFill/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3" name="Google Shape;253;p45"/>
          <p:cNvSpPr/>
          <p:nvPr/>
        </p:nvSpPr>
        <p:spPr>
          <a:xfrm>
            <a:off x="4652325" y="2612300"/>
            <a:ext cx="1031400" cy="1031400"/>
          </a:xfrm>
          <a:prstGeom prst="ellipse">
            <a:avLst/>
          </a:prstGeom>
          <a:noFill/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4" name="Google Shape;254;p45"/>
          <p:cNvSpPr txBox="1"/>
          <p:nvPr/>
        </p:nvSpPr>
        <p:spPr>
          <a:xfrm>
            <a:off x="3460250" y="2664150"/>
            <a:ext cx="1031400" cy="8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500"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endParaRPr b="1"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5" name="Google Shape;255;p45"/>
          <p:cNvSpPr txBox="1"/>
          <p:nvPr/>
        </p:nvSpPr>
        <p:spPr>
          <a:xfrm>
            <a:off x="4652325" y="2664150"/>
            <a:ext cx="1031400" cy="8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500"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endParaRPr b="1"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6" name="Google Shape;256;p45"/>
          <p:cNvSpPr txBox="1"/>
          <p:nvPr/>
        </p:nvSpPr>
        <p:spPr>
          <a:xfrm>
            <a:off x="8166125" y="1176775"/>
            <a:ext cx="914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1.2</a:t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54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s</a:t>
            </a:r>
            <a:endParaRPr sz="9600"/>
          </a:p>
        </p:txBody>
      </p:sp>
      <p:pic>
        <p:nvPicPr>
          <p:cNvPr id="309" name="Google Shape;309;p5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55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o</a:t>
            </a:r>
            <a:endParaRPr sz="9600"/>
          </a:p>
        </p:txBody>
      </p:sp>
      <p:pic>
        <p:nvPicPr>
          <p:cNvPr id="315" name="Google Shape;315;p5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56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m</a:t>
            </a:r>
            <a:endParaRPr sz="9600"/>
          </a:p>
        </p:txBody>
      </p:sp>
      <p:pic>
        <p:nvPicPr>
          <p:cNvPr id="321" name="Google Shape;321;p5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57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</a:t>
            </a:r>
            <a:endParaRPr sz="9600"/>
          </a:p>
        </p:txBody>
      </p:sp>
      <p:pic>
        <p:nvPicPr>
          <p:cNvPr id="327" name="Google Shape;327;p5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58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l</a:t>
            </a:r>
            <a:endParaRPr sz="9600"/>
          </a:p>
        </p:txBody>
      </p:sp>
      <p:pic>
        <p:nvPicPr>
          <p:cNvPr id="333" name="Google Shape;333;p5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59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a</a:t>
            </a:r>
            <a:endParaRPr sz="9600"/>
          </a:p>
        </p:txBody>
      </p:sp>
      <p:pic>
        <p:nvPicPr>
          <p:cNvPr id="339" name="Google Shape;339;p5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60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e</a:t>
            </a:r>
            <a:endParaRPr sz="9600"/>
          </a:p>
        </p:txBody>
      </p:sp>
      <p:pic>
        <p:nvPicPr>
          <p:cNvPr id="345" name="Google Shape;345;p6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0" name="Google Shape;350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Google Shape;351;p61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 3. Dictado</a:t>
            </a:r>
            <a:endParaRPr sz="35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6" name="Google Shape;356;p62"/>
          <p:cNvGraphicFramePr/>
          <p:nvPr/>
        </p:nvGraphicFramePr>
        <p:xfrm>
          <a:off x="3601175" y="17218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{02383E9B-CDDE-4CA0-8376-58F37D2F36E6}</a:tableStyleId>
              </a:tblPr>
              <a:tblGrid>
                <a:gridCol w="1941650"/>
              </a:tblGrid>
              <a:tr h="1699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357" name="Google Shape;357;p6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2" name="Google Shape;362;p6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0" y="1051550"/>
            <a:ext cx="2286000" cy="2286000"/>
          </a:xfrm>
          <a:prstGeom prst="ellipse">
            <a:avLst/>
          </a:prstGeom>
          <a:noFill/>
        </p:spPr>
      </p:pic>
      <p:sp>
        <p:nvSpPr>
          <p:cNvPr id="363" name="Google Shape;363;p63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4. Contracciones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46"/>
          <p:cNvSpPr txBox="1"/>
          <p:nvPr>
            <p:ph type="ctrTitle"/>
          </p:nvPr>
        </p:nvSpPr>
        <p:spPr>
          <a:xfrm>
            <a:off x="457188" y="2110039"/>
            <a:ext cx="8229600" cy="92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Día 1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" name="Google Shape;368;p6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369" name="Google Shape;369;p64"/>
          <p:cNvSpPr txBox="1"/>
          <p:nvPr/>
        </p:nvSpPr>
        <p:spPr>
          <a:xfrm>
            <a:off x="2194575" y="706050"/>
            <a:ext cx="13560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endParaRPr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0" name="Google Shape;370;p64"/>
          <p:cNvSpPr txBox="1"/>
          <p:nvPr/>
        </p:nvSpPr>
        <p:spPr>
          <a:xfrm>
            <a:off x="3794775" y="706050"/>
            <a:ext cx="13560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+</a:t>
            </a:r>
            <a:endParaRPr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1" name="Google Shape;371;p64"/>
          <p:cNvSpPr txBox="1"/>
          <p:nvPr/>
        </p:nvSpPr>
        <p:spPr>
          <a:xfrm>
            <a:off x="5394975" y="706050"/>
            <a:ext cx="13560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</a:t>
            </a:r>
            <a:endParaRPr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2" name="Google Shape;372;p64"/>
          <p:cNvSpPr txBox="1"/>
          <p:nvPr/>
        </p:nvSpPr>
        <p:spPr>
          <a:xfrm>
            <a:off x="3794775" y="1772850"/>
            <a:ext cx="13560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</a:t>
            </a:r>
            <a:endParaRPr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3" name="Google Shape;373;p64"/>
          <p:cNvSpPr txBox="1"/>
          <p:nvPr/>
        </p:nvSpPr>
        <p:spPr>
          <a:xfrm>
            <a:off x="730625" y="3144450"/>
            <a:ext cx="81948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Voy </a:t>
            </a:r>
            <a:r>
              <a:rPr lang="en" sz="7200">
                <a:solidFill>
                  <a:srgbClr val="363535"/>
                </a:solidFill>
                <a:highlight>
                  <a:srgbClr val="E3F5EA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al</a:t>
            </a: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cine.</a:t>
            </a:r>
            <a:endParaRPr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" name="Google Shape;378;p6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379" name="Google Shape;379;p65"/>
          <p:cNvSpPr txBox="1"/>
          <p:nvPr/>
        </p:nvSpPr>
        <p:spPr>
          <a:xfrm>
            <a:off x="1649475" y="584361"/>
            <a:ext cx="17976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</a:t>
            </a:r>
            <a:endParaRPr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0" name="Google Shape;380;p65"/>
          <p:cNvSpPr txBox="1"/>
          <p:nvPr/>
        </p:nvSpPr>
        <p:spPr>
          <a:xfrm>
            <a:off x="3691150" y="584361"/>
            <a:ext cx="13560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+</a:t>
            </a:r>
            <a:endParaRPr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1" name="Google Shape;381;p65"/>
          <p:cNvSpPr txBox="1"/>
          <p:nvPr/>
        </p:nvSpPr>
        <p:spPr>
          <a:xfrm>
            <a:off x="5291350" y="584361"/>
            <a:ext cx="13560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</a:t>
            </a:r>
            <a:endParaRPr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2" name="Google Shape;382;p65"/>
          <p:cNvSpPr txBox="1"/>
          <p:nvPr/>
        </p:nvSpPr>
        <p:spPr>
          <a:xfrm>
            <a:off x="3386350" y="1651161"/>
            <a:ext cx="18534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del</a:t>
            </a:r>
            <a:endParaRPr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3" name="Google Shape;383;p65"/>
          <p:cNvSpPr txBox="1"/>
          <p:nvPr/>
        </p:nvSpPr>
        <p:spPr>
          <a:xfrm>
            <a:off x="474600" y="3175161"/>
            <a:ext cx="81948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mochila es</a:t>
            </a:r>
            <a:r>
              <a:rPr lang="en" sz="5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5600">
                <a:solidFill>
                  <a:srgbClr val="363535"/>
                </a:solidFill>
                <a:highlight>
                  <a:srgbClr val="E3F5EA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del</a:t>
            </a:r>
            <a:r>
              <a:rPr lang="en" sz="5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5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niñ</a:t>
            </a:r>
            <a:r>
              <a:rPr lang="en" sz="5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o.</a:t>
            </a:r>
            <a:endParaRPr sz="29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8" name="Google Shape;388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9" name="Google Shape;389;p66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 </a:t>
            </a:r>
            <a:r>
              <a:rPr lang="en"/>
              <a:t>5</a:t>
            </a:r>
            <a:r>
              <a:rPr lang="en" sz="3500"/>
              <a:t>. Dictado</a:t>
            </a:r>
            <a:endParaRPr sz="35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4" name="Google Shape;394;p67"/>
          <p:cNvGraphicFramePr/>
          <p:nvPr/>
        </p:nvGraphicFramePr>
        <p:xfrm>
          <a:off x="2762250" y="17163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{02383E9B-CDDE-4CA0-8376-58F37D2F36E6}</a:tableStyleId>
              </a:tblPr>
              <a:tblGrid>
                <a:gridCol w="1809750"/>
                <a:gridCol w="1809750"/>
              </a:tblGrid>
              <a:tr h="1710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395" name="Google Shape;395;p6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0" name="Google Shape;400;p68"/>
          <p:cNvGraphicFramePr/>
          <p:nvPr/>
        </p:nvGraphicFramePr>
        <p:xfrm>
          <a:off x="2431725" y="17163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{02383E9B-CDDE-4CA0-8376-58F37D2F36E6}</a:tableStyleId>
              </a:tblPr>
              <a:tblGrid>
                <a:gridCol w="1426850"/>
                <a:gridCol w="1426850"/>
                <a:gridCol w="1426850"/>
              </a:tblGrid>
              <a:tr h="1710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401" name="Google Shape;401;p6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69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</a:t>
            </a:r>
            <a:r>
              <a:rPr lang="en" sz="3500"/>
              <a:t>. Palabras con 2 </a:t>
            </a:r>
            <a:r>
              <a:rPr lang="en" sz="3500"/>
              <a:t>sílabas</a:t>
            </a:r>
            <a:r>
              <a:rPr lang="en" sz="3500"/>
              <a:t> </a:t>
            </a:r>
            <a:endParaRPr sz="3500"/>
          </a:p>
        </p:txBody>
      </p:sp>
      <p:pic>
        <p:nvPicPr>
          <p:cNvPr id="407" name="Google Shape;407;p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7" y="960123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70"/>
          <p:cNvSpPr txBox="1"/>
          <p:nvPr>
            <p:ph idx="4294967295" type="body"/>
          </p:nvPr>
        </p:nvSpPr>
        <p:spPr>
          <a:xfrm>
            <a:off x="2903625" y="1606975"/>
            <a:ext cx="19722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pa</a:t>
            </a:r>
            <a:endParaRPr sz="9600"/>
          </a:p>
        </p:txBody>
      </p:sp>
      <p:sp>
        <p:nvSpPr>
          <p:cNvPr id="413" name="Google Shape;413;p70"/>
          <p:cNvSpPr txBox="1"/>
          <p:nvPr/>
        </p:nvSpPr>
        <p:spPr>
          <a:xfrm>
            <a:off x="4770375" y="1606975"/>
            <a:ext cx="1470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4" name="Google Shape;414;p70"/>
          <p:cNvSpPr/>
          <p:nvPr/>
        </p:nvSpPr>
        <p:spPr>
          <a:xfrm>
            <a:off x="3089875" y="3043325"/>
            <a:ext cx="29211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15" name="Google Shape;415;p7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71"/>
          <p:cNvSpPr txBox="1"/>
          <p:nvPr>
            <p:ph idx="4294967295" type="body"/>
          </p:nvPr>
        </p:nvSpPr>
        <p:spPr>
          <a:xfrm>
            <a:off x="2801375" y="1606975"/>
            <a:ext cx="15273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su</a:t>
            </a:r>
            <a:endParaRPr sz="9600"/>
          </a:p>
        </p:txBody>
      </p:sp>
      <p:sp>
        <p:nvSpPr>
          <p:cNvPr id="421" name="Google Shape;421;p71"/>
          <p:cNvSpPr txBox="1"/>
          <p:nvPr/>
        </p:nvSpPr>
        <p:spPr>
          <a:xfrm>
            <a:off x="4147525" y="1606975"/>
            <a:ext cx="2195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2" name="Google Shape;422;p71"/>
          <p:cNvSpPr/>
          <p:nvPr/>
        </p:nvSpPr>
        <p:spPr>
          <a:xfrm>
            <a:off x="3090925" y="3043325"/>
            <a:ext cx="3096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23" name="Google Shape;423;p7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72"/>
          <p:cNvSpPr txBox="1"/>
          <p:nvPr>
            <p:ph idx="4294967295" type="body"/>
          </p:nvPr>
        </p:nvSpPr>
        <p:spPr>
          <a:xfrm>
            <a:off x="2802400" y="1595888"/>
            <a:ext cx="15399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la</a:t>
            </a:r>
            <a:endParaRPr sz="9600"/>
          </a:p>
        </p:txBody>
      </p:sp>
      <p:sp>
        <p:nvSpPr>
          <p:cNvPr id="429" name="Google Shape;429;p72"/>
          <p:cNvSpPr txBox="1"/>
          <p:nvPr/>
        </p:nvSpPr>
        <p:spPr>
          <a:xfrm>
            <a:off x="4146500" y="1595888"/>
            <a:ext cx="2195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0" name="Google Shape;430;p72"/>
          <p:cNvSpPr/>
          <p:nvPr/>
        </p:nvSpPr>
        <p:spPr>
          <a:xfrm>
            <a:off x="3087875" y="3054413"/>
            <a:ext cx="31992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31" name="Google Shape;431;p7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73"/>
          <p:cNvSpPr txBox="1"/>
          <p:nvPr>
            <p:ph idx="4294967295" type="body"/>
          </p:nvPr>
        </p:nvSpPr>
        <p:spPr>
          <a:xfrm>
            <a:off x="3000075" y="1606975"/>
            <a:ext cx="17355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sa</a:t>
            </a:r>
            <a:endParaRPr sz="9600"/>
          </a:p>
        </p:txBody>
      </p:sp>
      <p:sp>
        <p:nvSpPr>
          <p:cNvPr id="437" name="Google Shape;437;p73"/>
          <p:cNvSpPr txBox="1"/>
          <p:nvPr/>
        </p:nvSpPr>
        <p:spPr>
          <a:xfrm>
            <a:off x="4554525" y="1606975"/>
            <a:ext cx="1589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8" name="Google Shape;438;p73"/>
          <p:cNvSpPr/>
          <p:nvPr/>
        </p:nvSpPr>
        <p:spPr>
          <a:xfrm>
            <a:off x="3141050" y="3043325"/>
            <a:ext cx="2793300" cy="493200"/>
          </a:xfrm>
          <a:prstGeom prst="rightArrow">
            <a:avLst>
              <a:gd fmla="val 50841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39" name="Google Shape;439;p7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47"/>
          <p:cNvSpPr txBox="1"/>
          <p:nvPr>
            <p:ph type="ctrTitle"/>
          </p:nvPr>
        </p:nvSpPr>
        <p:spPr>
          <a:xfrm>
            <a:off x="457200" y="3470325"/>
            <a:ext cx="8229600" cy="53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1. Conciencia fonémica </a:t>
            </a:r>
            <a:endParaRPr/>
          </a:p>
        </p:txBody>
      </p:sp>
      <p:pic>
        <p:nvPicPr>
          <p:cNvPr id="267" name="Google Shape;267;p4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0" y="1051550"/>
            <a:ext cx="2286000" cy="2286000"/>
          </a:xfrm>
          <a:prstGeom prst="ellipse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74"/>
          <p:cNvSpPr txBox="1"/>
          <p:nvPr>
            <p:ph idx="4294967295" type="body"/>
          </p:nvPr>
        </p:nvSpPr>
        <p:spPr>
          <a:xfrm>
            <a:off x="2988025" y="1588913"/>
            <a:ext cx="20082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pe</a:t>
            </a:r>
            <a:endParaRPr sz="9600"/>
          </a:p>
        </p:txBody>
      </p:sp>
      <p:sp>
        <p:nvSpPr>
          <p:cNvPr id="445" name="Google Shape;445;p74"/>
          <p:cNvSpPr txBox="1"/>
          <p:nvPr/>
        </p:nvSpPr>
        <p:spPr>
          <a:xfrm>
            <a:off x="4811950" y="1588913"/>
            <a:ext cx="13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6" name="Google Shape;446;p74"/>
          <p:cNvSpPr/>
          <p:nvPr/>
        </p:nvSpPr>
        <p:spPr>
          <a:xfrm>
            <a:off x="3226225" y="3061387"/>
            <a:ext cx="2799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47" name="Google Shape;447;p7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75"/>
          <p:cNvSpPr txBox="1"/>
          <p:nvPr/>
        </p:nvSpPr>
        <p:spPr>
          <a:xfrm>
            <a:off x="3414144" y="1612988"/>
            <a:ext cx="12183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3" name="Google Shape;453;p75"/>
          <p:cNvSpPr txBox="1"/>
          <p:nvPr/>
        </p:nvSpPr>
        <p:spPr>
          <a:xfrm>
            <a:off x="4219221" y="1612988"/>
            <a:ext cx="1510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4" name="Google Shape;454;p75"/>
          <p:cNvSpPr/>
          <p:nvPr/>
        </p:nvSpPr>
        <p:spPr>
          <a:xfrm>
            <a:off x="3534750" y="3037313"/>
            <a:ext cx="21951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55" name="Google Shape;455;p7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76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7. </a:t>
            </a:r>
            <a:r>
              <a:rPr lang="en" sz="3500"/>
              <a:t>Dictado</a:t>
            </a:r>
            <a:endParaRPr sz="3500"/>
          </a:p>
        </p:txBody>
      </p:sp>
      <p:pic>
        <p:nvPicPr>
          <p:cNvPr id="461" name="Google Shape;461;p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6" name="Google Shape;466;p77"/>
          <p:cNvGraphicFramePr/>
          <p:nvPr/>
        </p:nvGraphicFramePr>
        <p:xfrm>
          <a:off x="952500" y="17163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{02383E9B-CDDE-4CA0-8376-58F37D2F36E6}</a:tableStyleId>
              </a:tblPr>
              <a:tblGrid>
                <a:gridCol w="1809750"/>
                <a:gridCol w="1809750"/>
                <a:gridCol w="1809750"/>
                <a:gridCol w="1809750"/>
              </a:tblGrid>
              <a:tr h="1710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467" name="Google Shape;467;p7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2" name="Google Shape;472;p78"/>
          <p:cNvGraphicFramePr/>
          <p:nvPr/>
        </p:nvGraphicFramePr>
        <p:xfrm>
          <a:off x="952500" y="17163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{02383E9B-CDDE-4CA0-8376-58F37D2F36E6}</a:tableStyleId>
              </a:tblPr>
              <a:tblGrid>
                <a:gridCol w="1809750"/>
                <a:gridCol w="1809750"/>
                <a:gridCol w="1809750"/>
                <a:gridCol w="1809750"/>
              </a:tblGrid>
              <a:tr h="1710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473" name="Google Shape;473;p7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8" name="Google Shape;478;p79"/>
          <p:cNvGraphicFramePr/>
          <p:nvPr/>
        </p:nvGraphicFramePr>
        <p:xfrm>
          <a:off x="1857375" y="16519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{02383E9B-CDDE-4CA0-8376-58F37D2F36E6}</a:tableStyleId>
              </a:tblPr>
              <a:tblGrid>
                <a:gridCol w="1809750"/>
                <a:gridCol w="1809750"/>
                <a:gridCol w="1809750"/>
              </a:tblGrid>
              <a:tr h="1710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479" name="Google Shape;479;p7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80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8. R</a:t>
            </a:r>
            <a:r>
              <a:rPr lang="en" sz="3500"/>
              <a:t>epaso</a:t>
            </a:r>
            <a:endParaRPr sz="3500"/>
          </a:p>
        </p:txBody>
      </p:sp>
      <p:pic>
        <p:nvPicPr>
          <p:cNvPr id="485" name="Google Shape;485;p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81"/>
          <p:cNvSpPr txBox="1"/>
          <p:nvPr>
            <p:ph idx="4294967295" type="body"/>
          </p:nvPr>
        </p:nvSpPr>
        <p:spPr>
          <a:xfrm>
            <a:off x="311700" y="1606975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la</a:t>
            </a:r>
            <a:endParaRPr sz="9600"/>
          </a:p>
        </p:txBody>
      </p:sp>
      <p:sp>
        <p:nvSpPr>
          <p:cNvPr id="491" name="Google Shape;491;p81"/>
          <p:cNvSpPr/>
          <p:nvPr/>
        </p:nvSpPr>
        <p:spPr>
          <a:xfrm>
            <a:off x="3831950" y="3043325"/>
            <a:ext cx="1614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92" name="Google Shape;492;p8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82"/>
          <p:cNvSpPr txBox="1"/>
          <p:nvPr>
            <p:ph idx="4294967295" type="body"/>
          </p:nvPr>
        </p:nvSpPr>
        <p:spPr>
          <a:xfrm>
            <a:off x="3651488" y="1645075"/>
            <a:ext cx="18105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el</a:t>
            </a:r>
            <a:endParaRPr sz="9600"/>
          </a:p>
        </p:txBody>
      </p:sp>
      <p:sp>
        <p:nvSpPr>
          <p:cNvPr id="498" name="Google Shape;498;p82"/>
          <p:cNvSpPr/>
          <p:nvPr/>
        </p:nvSpPr>
        <p:spPr>
          <a:xfrm>
            <a:off x="3907313" y="3005225"/>
            <a:ext cx="15852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99" name="Google Shape;499;p8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83"/>
          <p:cNvSpPr txBox="1"/>
          <p:nvPr>
            <p:ph idx="4294967295" type="body"/>
          </p:nvPr>
        </p:nvSpPr>
        <p:spPr>
          <a:xfrm>
            <a:off x="311700" y="1606975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que</a:t>
            </a:r>
            <a:endParaRPr sz="9600"/>
          </a:p>
        </p:txBody>
      </p:sp>
      <p:sp>
        <p:nvSpPr>
          <p:cNvPr id="505" name="Google Shape;505;p83"/>
          <p:cNvSpPr/>
          <p:nvPr/>
        </p:nvSpPr>
        <p:spPr>
          <a:xfrm>
            <a:off x="3511200" y="3043325"/>
            <a:ext cx="22287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06" name="Google Shape;506;p8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Google Shape;272;p4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pic>
        <p:nvPicPr>
          <p:cNvPr id="273" name="Google Shape;273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21175" y="843938"/>
            <a:ext cx="4701650" cy="345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84"/>
          <p:cNvSpPr txBox="1"/>
          <p:nvPr>
            <p:ph idx="4294967295" type="body"/>
          </p:nvPr>
        </p:nvSpPr>
        <p:spPr>
          <a:xfrm>
            <a:off x="311700" y="1582888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yo</a:t>
            </a:r>
            <a:endParaRPr sz="9600"/>
          </a:p>
        </p:txBody>
      </p:sp>
      <p:sp>
        <p:nvSpPr>
          <p:cNvPr id="512" name="Google Shape;512;p84"/>
          <p:cNvSpPr/>
          <p:nvPr/>
        </p:nvSpPr>
        <p:spPr>
          <a:xfrm>
            <a:off x="3927175" y="3067420"/>
            <a:ext cx="14952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13" name="Google Shape;513;p8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85"/>
          <p:cNvSpPr txBox="1"/>
          <p:nvPr>
            <p:ph idx="4294967295" type="body"/>
          </p:nvPr>
        </p:nvSpPr>
        <p:spPr>
          <a:xfrm>
            <a:off x="3436200" y="1638213"/>
            <a:ext cx="2271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su</a:t>
            </a:r>
            <a:endParaRPr sz="9600"/>
          </a:p>
        </p:txBody>
      </p:sp>
      <p:sp>
        <p:nvSpPr>
          <p:cNvPr id="519" name="Google Shape;519;p85"/>
          <p:cNvSpPr/>
          <p:nvPr/>
        </p:nvSpPr>
        <p:spPr>
          <a:xfrm>
            <a:off x="3824800" y="3012088"/>
            <a:ext cx="15432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20" name="Google Shape;520;p8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5" name="Google Shape;525;p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526" name="Google Shape;526;p86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9. Oraciones</a:t>
            </a:r>
            <a:endParaRPr sz="350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87"/>
          <p:cNvSpPr txBox="1"/>
          <p:nvPr>
            <p:ph idx="4294967295" type="body"/>
          </p:nvPr>
        </p:nvSpPr>
        <p:spPr>
          <a:xfrm>
            <a:off x="1378500" y="1435800"/>
            <a:ext cx="8520600" cy="295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000000"/>
                </a:solidFill>
              </a:rPr>
              <a:t>Sami toma sopa. </a:t>
            </a:r>
            <a:endParaRPr sz="96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32" name="Google Shape;532;p87"/>
          <p:cNvSpPr/>
          <p:nvPr/>
        </p:nvSpPr>
        <p:spPr>
          <a:xfrm>
            <a:off x="2122400" y="2397975"/>
            <a:ext cx="467400" cy="452700"/>
          </a:xfrm>
          <a:prstGeom prst="ellipse">
            <a:avLst/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3" name="Google Shape;533;p87"/>
          <p:cNvSpPr/>
          <p:nvPr/>
        </p:nvSpPr>
        <p:spPr>
          <a:xfrm>
            <a:off x="6465800" y="2397975"/>
            <a:ext cx="467400" cy="452700"/>
          </a:xfrm>
          <a:prstGeom prst="ellipse">
            <a:avLst/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4" name="Google Shape;534;p87"/>
          <p:cNvSpPr/>
          <p:nvPr/>
        </p:nvSpPr>
        <p:spPr>
          <a:xfrm>
            <a:off x="4256000" y="2397975"/>
            <a:ext cx="467400" cy="452700"/>
          </a:xfrm>
          <a:prstGeom prst="ellipse">
            <a:avLst/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35" name="Google Shape;535;p8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88"/>
          <p:cNvSpPr txBox="1"/>
          <p:nvPr>
            <p:ph idx="4294967295" type="body"/>
          </p:nvPr>
        </p:nvSpPr>
        <p:spPr>
          <a:xfrm>
            <a:off x="2224350" y="1450425"/>
            <a:ext cx="4695300" cy="166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000000"/>
                </a:solidFill>
              </a:rPr>
              <a:t>El oso pesa</a:t>
            </a:r>
            <a:r>
              <a:rPr lang="en" sz="6000">
                <a:solidFill>
                  <a:srgbClr val="000000"/>
                </a:solidFill>
              </a:rPr>
              <a:t>.</a:t>
            </a:r>
            <a:endParaRPr sz="96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41" name="Google Shape;541;p88"/>
          <p:cNvSpPr/>
          <p:nvPr/>
        </p:nvSpPr>
        <p:spPr>
          <a:xfrm>
            <a:off x="2364312" y="2465828"/>
            <a:ext cx="467400" cy="452700"/>
          </a:xfrm>
          <a:prstGeom prst="ellipse">
            <a:avLst/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2" name="Google Shape;542;p88"/>
          <p:cNvSpPr/>
          <p:nvPr/>
        </p:nvSpPr>
        <p:spPr>
          <a:xfrm>
            <a:off x="5259912" y="2465828"/>
            <a:ext cx="467400" cy="452700"/>
          </a:xfrm>
          <a:prstGeom prst="ellipse">
            <a:avLst/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3" name="Google Shape;543;p88"/>
          <p:cNvSpPr/>
          <p:nvPr/>
        </p:nvSpPr>
        <p:spPr>
          <a:xfrm>
            <a:off x="3583512" y="2465828"/>
            <a:ext cx="467400" cy="452700"/>
          </a:xfrm>
          <a:prstGeom prst="ellipse">
            <a:avLst/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44" name="Google Shape;544;p8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89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10</a:t>
            </a:r>
            <a:r>
              <a:rPr lang="en" sz="3500"/>
              <a:t>. Dictado</a:t>
            </a:r>
            <a:endParaRPr sz="3500"/>
          </a:p>
        </p:txBody>
      </p:sp>
      <p:pic>
        <p:nvPicPr>
          <p:cNvPr id="550" name="Google Shape;550;p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90"/>
          <p:cNvSpPr txBox="1"/>
          <p:nvPr>
            <p:ph idx="4294967295" type="body"/>
          </p:nvPr>
        </p:nvSpPr>
        <p:spPr>
          <a:xfrm>
            <a:off x="1410600" y="2017650"/>
            <a:ext cx="6322800" cy="110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000000"/>
                </a:solidFill>
              </a:rPr>
              <a:t>_____ _____ </a:t>
            </a:r>
            <a:r>
              <a:rPr lang="en" sz="6000">
                <a:solidFill>
                  <a:srgbClr val="000000"/>
                </a:solidFill>
              </a:rPr>
              <a:t>____</a:t>
            </a:r>
            <a:r>
              <a:rPr lang="en" sz="6000">
                <a:solidFill>
                  <a:srgbClr val="000000"/>
                </a:solidFill>
              </a:rPr>
              <a:t>.</a:t>
            </a:r>
            <a:r>
              <a:rPr lang="en" sz="6000">
                <a:solidFill>
                  <a:srgbClr val="000000"/>
                </a:solidFill>
              </a:rPr>
              <a:t>  </a:t>
            </a:r>
            <a:endParaRPr sz="9600"/>
          </a:p>
        </p:txBody>
      </p:sp>
      <p:pic>
        <p:nvPicPr>
          <p:cNvPr id="556" name="Google Shape;556;p9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91"/>
          <p:cNvSpPr txBox="1"/>
          <p:nvPr>
            <p:ph idx="4294967295" type="body"/>
          </p:nvPr>
        </p:nvSpPr>
        <p:spPr>
          <a:xfrm>
            <a:off x="311700" y="1740600"/>
            <a:ext cx="8520600" cy="103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500">
                <a:solidFill>
                  <a:srgbClr val="000000"/>
                </a:solidFill>
              </a:rPr>
              <a:t>Papá toma sopa.</a:t>
            </a:r>
            <a:endParaRPr sz="9100"/>
          </a:p>
        </p:txBody>
      </p:sp>
      <p:pic>
        <p:nvPicPr>
          <p:cNvPr id="562" name="Google Shape;562;p9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566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92"/>
          <p:cNvSpPr txBox="1"/>
          <p:nvPr>
            <p:ph type="ctrTitle"/>
          </p:nvPr>
        </p:nvSpPr>
        <p:spPr>
          <a:xfrm>
            <a:off x="457200" y="1835075"/>
            <a:ext cx="4114800" cy="92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¡Felicidades!</a:t>
            </a:r>
            <a:endParaRPr sz="4800"/>
          </a:p>
        </p:txBody>
      </p:sp>
      <p:sp>
        <p:nvSpPr>
          <p:cNvPr id="568" name="Google Shape;568;p92"/>
          <p:cNvSpPr txBox="1"/>
          <p:nvPr>
            <p:ph idx="1" type="subTitle"/>
          </p:nvPr>
        </p:nvSpPr>
        <p:spPr>
          <a:xfrm>
            <a:off x="671775" y="2613550"/>
            <a:ext cx="3900300" cy="67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El día está completo, </a:t>
            </a:r>
            <a:endParaRPr b="1"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¡excelente trabajo!</a:t>
            </a:r>
            <a:endParaRPr sz="2200"/>
          </a:p>
        </p:txBody>
      </p:sp>
      <p:sp>
        <p:nvSpPr>
          <p:cNvPr id="569" name="Google Shape;569;p92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0" name="Google Shape;570;p92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1" name="Google Shape;571;p92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2" name="Google Shape;572;p92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3" name="Google Shape;573;p92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4" name="Google Shape;574;p92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75" name="Google Shape;575;p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58525" y="884800"/>
            <a:ext cx="2774429" cy="4000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Google Shape;278;p4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pic>
        <p:nvPicPr>
          <p:cNvPr id="279" name="Google Shape;279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95425" y="814388"/>
            <a:ext cx="6153150" cy="3514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" name="Google Shape;284;p5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pic>
        <p:nvPicPr>
          <p:cNvPr id="285" name="Google Shape;285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93925" y="854263"/>
            <a:ext cx="4556151" cy="3434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Google Shape;290;p5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pic>
        <p:nvPicPr>
          <p:cNvPr id="291" name="Google Shape;291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58950" y="737838"/>
            <a:ext cx="4826099" cy="366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" name="Google Shape;296;p5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pic>
        <p:nvPicPr>
          <p:cNvPr id="297" name="Google Shape;297;p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88625" y="866313"/>
            <a:ext cx="3093592" cy="3410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53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2. Sonidos</a:t>
            </a:r>
            <a:endParaRPr sz="3500"/>
          </a:p>
        </p:txBody>
      </p:sp>
      <p:pic>
        <p:nvPicPr>
          <p:cNvPr id="303" name="Google Shape;303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EFFAF9"/>
      </a:dk1>
      <a:lt1>
        <a:srgbClr val="FFFFFF"/>
      </a:lt1>
      <a:dk2>
        <a:srgbClr val="F6F2F7"/>
      </a:dk2>
      <a:lt2>
        <a:srgbClr val="FFE2D6"/>
      </a:lt2>
      <a:accent1>
        <a:srgbClr val="9ADCB4"/>
      </a:accent1>
      <a:accent2>
        <a:srgbClr val="DAC2E0"/>
      </a:accent2>
      <a:accent3>
        <a:srgbClr val="FCB497"/>
      </a:accent3>
      <a:accent4>
        <a:srgbClr val="96DFF0"/>
      </a:accent4>
      <a:accent5>
        <a:srgbClr val="FFC91F"/>
      </a:accent5>
      <a:accent6>
        <a:srgbClr val="FDF0B1"/>
      </a:accent6>
      <a:hlink>
        <a:srgbClr val="177F9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EFFAF9"/>
      </a:dk1>
      <a:lt1>
        <a:srgbClr val="FFFFFF"/>
      </a:lt1>
      <a:dk2>
        <a:srgbClr val="F6F2F7"/>
      </a:dk2>
      <a:lt2>
        <a:srgbClr val="FFE2D6"/>
      </a:lt2>
      <a:accent1>
        <a:srgbClr val="9ADCB4"/>
      </a:accent1>
      <a:accent2>
        <a:srgbClr val="DAC2E0"/>
      </a:accent2>
      <a:accent3>
        <a:srgbClr val="FCB497"/>
      </a:accent3>
      <a:accent4>
        <a:srgbClr val="96DFF0"/>
      </a:accent4>
      <a:accent5>
        <a:srgbClr val="FFC91F"/>
      </a:accent5>
      <a:accent6>
        <a:srgbClr val="FDF0B1"/>
      </a:accent6>
      <a:hlink>
        <a:srgbClr val="177F9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