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76B907-F4E0-43B4-A214-F028D7785C30}">
  <a:tblStyle styleId="{4A76B907-F4E0-43B4-A214-F028D7785C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1f95b1dc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1f95b1dc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2be15a4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2be15a4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2be15a44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22be15a44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2be15a44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2be15a44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2be15a44c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2be15a44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be15a44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2be15a44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2be15a44c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2be15a44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2be15a44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2be15a44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2be15a44c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2be15a44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2be15a44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2be15a44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2be15a44c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2be15a44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1f95b1dc4_1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1f95b1dc4_1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2be15a44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22be15a44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2be15a4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22be15a4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/a/, bla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/e/, cle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/l/, /o/, flo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/e/, ble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/a/, cla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/f/. /l/, /i/, fli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/l/, /o/, glo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/a/, pla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/l/, /i/, cli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/e/, ple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gar, jugar.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 - to, pasto.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 - re, quiere.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f312f3f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f312f3f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 - gan, vengan.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blo, Pablo.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jor, mejor.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f95b1dc4_1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1f95b1dc4_1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 - ma - no, hermano.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vuel - to, envuelto.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rro - pa, arropa.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- vi - cio, servicio.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cer - ca, acerca.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ma, exclama.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37-40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 - men - ti - 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Clementina.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f312f3f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f312f3f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- ce - si - da - des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necesidades.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pa - re - jan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aparejan.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2f312f3f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2f312f3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a - rro - pa, arropa.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rro - 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rro - pa, arropa)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arropa, a - rro - pa.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arropa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(arropa, a - rro - pa)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2f312f3f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22f312f3f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se - gu - rán - do - 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asegur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ándose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42-44 una a la vez.</a:t>
            </a:r>
            <a:endParaRPr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1477bfd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1477bfd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Pablo, pa - blo, Pablo.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 - blo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/o/. Pablo, /p/, /a/, /b/, /l/,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1477bfd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1477bfd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arropa, a - rro - pa, arropa.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rro - 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Arropa, /a/, /rr/, /o/, /p/,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1477bfd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1477bfd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aparejan, a - pa - re - jan, aparejan.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pa - re - jan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/n/. Aparejan, /a/, /p/, /a/, /r/, /e/, /j/,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(Blas)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que la palabra Blas tiene 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(Blas)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Explique que la palabra Blas tiene una sílaba.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algo para ustedes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Tengo (1), algo (2), para (3), ustedes (4). ¡Tiene cuatro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6c12f68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6c12f68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afaa875e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afaa875e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afaa875e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3afaa875e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49ed81189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49ed81189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cla - 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 - cla - ma, exclama)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exclama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(exclama, ex - cla - ma)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49ed81189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49ed81189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 - men - ti - na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 - men - ti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(cle - men - ti - na, Clementina)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Clementina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(Clementina, cle - men - ti - na)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49ed81189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49ed81189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pa - re - jan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pa - re - jan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pa - re - jan, aparejan)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aparejan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(aparejan, a - pa - re - jan)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be15a4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2be15a4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que, cuando hay dos consonantes juntas, las pronu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/l/, /a/, cla.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{4A76B907-F4E0-43B4-A214-F028D7785C30}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1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15" name="Google Shape;115;p2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16" name="Google Shape;11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075" y="1475390"/>
            <a:ext cx="1929850" cy="30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bla</a:t>
            </a:r>
            <a:endParaRPr sz="9600"/>
          </a:p>
        </p:txBody>
      </p:sp>
      <p:sp>
        <p:nvSpPr>
          <p:cNvPr id="206" name="Google Shape;206;p34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cle</a:t>
            </a:r>
            <a:endParaRPr sz="9600"/>
          </a:p>
        </p:txBody>
      </p:sp>
      <p:sp>
        <p:nvSpPr>
          <p:cNvPr id="213" name="Google Shape;213;p35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</a:t>
            </a:r>
            <a:endParaRPr sz="9600"/>
          </a:p>
        </p:txBody>
      </p:sp>
      <p:sp>
        <p:nvSpPr>
          <p:cNvPr id="220" name="Google Shape;220;p36"/>
          <p:cNvSpPr/>
          <p:nvPr/>
        </p:nvSpPr>
        <p:spPr>
          <a:xfrm>
            <a:off x="3859819" y="3110438"/>
            <a:ext cx="1497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ble</a:t>
            </a:r>
            <a:endParaRPr sz="9600"/>
          </a:p>
        </p:txBody>
      </p:sp>
      <p:sp>
        <p:nvSpPr>
          <p:cNvPr id="227" name="Google Shape;227;p37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cla</a:t>
            </a:r>
            <a:endParaRPr sz="9600"/>
          </a:p>
        </p:txBody>
      </p:sp>
      <p:sp>
        <p:nvSpPr>
          <p:cNvPr id="234" name="Google Shape;234;p38"/>
          <p:cNvSpPr/>
          <p:nvPr/>
        </p:nvSpPr>
        <p:spPr>
          <a:xfrm>
            <a:off x="3695050" y="31104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5" name="Google Shape;23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idx="4294967295" type="body"/>
          </p:nvPr>
        </p:nvSpPr>
        <p:spPr>
          <a:xfrm>
            <a:off x="275125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fli</a:t>
            </a:r>
            <a:endParaRPr sz="9600"/>
          </a:p>
        </p:txBody>
      </p:sp>
      <p:sp>
        <p:nvSpPr>
          <p:cNvPr id="241" name="Google Shape;241;p39"/>
          <p:cNvSpPr/>
          <p:nvPr/>
        </p:nvSpPr>
        <p:spPr>
          <a:xfrm>
            <a:off x="4020100" y="3040413"/>
            <a:ext cx="1195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4294967295" type="body"/>
          </p:nvPr>
        </p:nvSpPr>
        <p:spPr>
          <a:xfrm>
            <a:off x="275125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glo</a:t>
            </a:r>
            <a:endParaRPr sz="9600"/>
          </a:p>
        </p:txBody>
      </p:sp>
      <p:sp>
        <p:nvSpPr>
          <p:cNvPr id="248" name="Google Shape;248;p40"/>
          <p:cNvSpPr/>
          <p:nvPr/>
        </p:nvSpPr>
        <p:spPr>
          <a:xfrm>
            <a:off x="3563325" y="3148538"/>
            <a:ext cx="20238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idx="4294967295" type="body"/>
          </p:nvPr>
        </p:nvSpPr>
        <p:spPr>
          <a:xfrm>
            <a:off x="311700" y="15908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pla</a:t>
            </a:r>
            <a:endParaRPr sz="9600"/>
          </a:p>
        </p:txBody>
      </p:sp>
      <p:sp>
        <p:nvSpPr>
          <p:cNvPr id="255" name="Google Shape;255;p41"/>
          <p:cNvSpPr/>
          <p:nvPr/>
        </p:nvSpPr>
        <p:spPr>
          <a:xfrm>
            <a:off x="3695050" y="3148538"/>
            <a:ext cx="1852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idx="4294967295" type="body"/>
          </p:nvPr>
        </p:nvSpPr>
        <p:spPr>
          <a:xfrm>
            <a:off x="311700" y="165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cli</a:t>
            </a:r>
            <a:endParaRPr sz="9600"/>
          </a:p>
        </p:txBody>
      </p:sp>
      <p:sp>
        <p:nvSpPr>
          <p:cNvPr id="262" name="Google Shape;262;p42"/>
          <p:cNvSpPr/>
          <p:nvPr/>
        </p:nvSpPr>
        <p:spPr>
          <a:xfrm>
            <a:off x="3923675" y="3082425"/>
            <a:ext cx="1511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idx="4294967295" type="body"/>
          </p:nvPr>
        </p:nvSpPr>
        <p:spPr>
          <a:xfrm>
            <a:off x="311700" y="16149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ple</a:t>
            </a:r>
            <a:endParaRPr sz="9600"/>
          </a:p>
        </p:txBody>
      </p:sp>
      <p:sp>
        <p:nvSpPr>
          <p:cNvPr id="269" name="Google Shape;269;p43"/>
          <p:cNvSpPr/>
          <p:nvPr/>
        </p:nvSpPr>
        <p:spPr>
          <a:xfrm>
            <a:off x="3641900" y="3124450"/>
            <a:ext cx="19056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0" name="Google Shape;27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{4A76B907-F4E0-43B4-A214-F028D7785C30}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2" name="Google Shape;28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idx="4294967295" type="body"/>
          </p:nvPr>
        </p:nvSpPr>
        <p:spPr>
          <a:xfrm>
            <a:off x="2710813" y="1541775"/>
            <a:ext cx="1833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294" name="Google Shape;294;p47"/>
          <p:cNvSpPr txBox="1"/>
          <p:nvPr/>
        </p:nvSpPr>
        <p:spPr>
          <a:xfrm>
            <a:off x="4363427" y="1541775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3342239" y="3108525"/>
            <a:ext cx="330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idx="4294967295" type="body"/>
          </p:nvPr>
        </p:nvSpPr>
        <p:spPr>
          <a:xfrm>
            <a:off x="2386900" y="1568875"/>
            <a:ext cx="272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</a:t>
            </a:r>
            <a:endParaRPr sz="9600"/>
          </a:p>
        </p:txBody>
      </p:sp>
      <p:sp>
        <p:nvSpPr>
          <p:cNvPr id="302" name="Google Shape;302;p48"/>
          <p:cNvSpPr txBox="1"/>
          <p:nvPr/>
        </p:nvSpPr>
        <p:spPr>
          <a:xfrm>
            <a:off x="4926800" y="1568875"/>
            <a:ext cx="183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2846250" y="3081425"/>
            <a:ext cx="33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idx="4294967295" type="body"/>
          </p:nvPr>
        </p:nvSpPr>
        <p:spPr>
          <a:xfrm>
            <a:off x="2246600" y="1547863"/>
            <a:ext cx="3271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quie</a:t>
            </a:r>
            <a:endParaRPr sz="9600"/>
          </a:p>
        </p:txBody>
      </p:sp>
      <p:sp>
        <p:nvSpPr>
          <p:cNvPr id="310" name="Google Shape;310;p49"/>
          <p:cNvSpPr txBox="1"/>
          <p:nvPr/>
        </p:nvSpPr>
        <p:spPr>
          <a:xfrm>
            <a:off x="4997800" y="1547863"/>
            <a:ext cx="189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9"/>
          <p:cNvSpPr/>
          <p:nvPr/>
        </p:nvSpPr>
        <p:spPr>
          <a:xfrm>
            <a:off x="2939925" y="3102435"/>
            <a:ext cx="378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2" name="Google Shape;31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idx="4294967295" type="body"/>
          </p:nvPr>
        </p:nvSpPr>
        <p:spPr>
          <a:xfrm>
            <a:off x="1609900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318" name="Google Shape;318;p50"/>
          <p:cNvSpPr txBox="1"/>
          <p:nvPr/>
        </p:nvSpPr>
        <p:spPr>
          <a:xfrm>
            <a:off x="4509500" y="15688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2534275" y="3081425"/>
            <a:ext cx="468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idx="4294967295" type="body"/>
          </p:nvPr>
        </p:nvSpPr>
        <p:spPr>
          <a:xfrm>
            <a:off x="2271275" y="1606975"/>
            <a:ext cx="2154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26" name="Google Shape;326;p51"/>
          <p:cNvSpPr txBox="1"/>
          <p:nvPr/>
        </p:nvSpPr>
        <p:spPr>
          <a:xfrm>
            <a:off x="4236625" y="1606975"/>
            <a:ext cx="263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1"/>
          <p:cNvSpPr/>
          <p:nvPr/>
        </p:nvSpPr>
        <p:spPr>
          <a:xfrm>
            <a:off x="2699625" y="3043325"/>
            <a:ext cx="372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idx="4294967295" type="body"/>
          </p:nvPr>
        </p:nvSpPr>
        <p:spPr>
          <a:xfrm>
            <a:off x="2463897" y="1568875"/>
            <a:ext cx="2480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334" name="Google Shape;334;p52"/>
          <p:cNvSpPr txBox="1"/>
          <p:nvPr/>
        </p:nvSpPr>
        <p:spPr>
          <a:xfrm>
            <a:off x="4757396" y="1568875"/>
            <a:ext cx="192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52"/>
          <p:cNvSpPr/>
          <p:nvPr/>
        </p:nvSpPr>
        <p:spPr>
          <a:xfrm>
            <a:off x="2916225" y="3081425"/>
            <a:ext cx="359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idx="4294967295" type="body"/>
          </p:nvPr>
        </p:nvSpPr>
        <p:spPr>
          <a:xfrm>
            <a:off x="164230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</a:t>
            </a:r>
            <a:endParaRPr sz="9600"/>
          </a:p>
        </p:txBody>
      </p:sp>
      <p:sp>
        <p:nvSpPr>
          <p:cNvPr id="348" name="Google Shape;348;p54"/>
          <p:cNvSpPr txBox="1"/>
          <p:nvPr/>
        </p:nvSpPr>
        <p:spPr>
          <a:xfrm>
            <a:off x="360965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5547200" y="1568875"/>
            <a:ext cx="195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4"/>
          <p:cNvSpPr/>
          <p:nvPr/>
        </p:nvSpPr>
        <p:spPr>
          <a:xfrm>
            <a:off x="1642300" y="3081425"/>
            <a:ext cx="559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idx="4294967295" type="body"/>
          </p:nvPr>
        </p:nvSpPr>
        <p:spPr>
          <a:xfrm>
            <a:off x="1738188" y="1606975"/>
            <a:ext cx="190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357" name="Google Shape;357;p55"/>
          <p:cNvSpPr txBox="1"/>
          <p:nvPr/>
        </p:nvSpPr>
        <p:spPr>
          <a:xfrm>
            <a:off x="3432188" y="1606975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5"/>
          <p:cNvSpPr txBox="1"/>
          <p:nvPr/>
        </p:nvSpPr>
        <p:spPr>
          <a:xfrm>
            <a:off x="5844013" y="1606975"/>
            <a:ext cx="156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5"/>
          <p:cNvSpPr/>
          <p:nvPr/>
        </p:nvSpPr>
        <p:spPr>
          <a:xfrm>
            <a:off x="1933866" y="3043325"/>
            <a:ext cx="524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idx="4294967295" type="body"/>
          </p:nvPr>
        </p:nvSpPr>
        <p:spPr>
          <a:xfrm>
            <a:off x="2392382" y="1592338"/>
            <a:ext cx="112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66" name="Google Shape;366;p56"/>
          <p:cNvSpPr txBox="1"/>
          <p:nvPr/>
        </p:nvSpPr>
        <p:spPr>
          <a:xfrm>
            <a:off x="3277350" y="159233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6"/>
          <p:cNvSpPr txBox="1"/>
          <p:nvPr/>
        </p:nvSpPr>
        <p:spPr>
          <a:xfrm>
            <a:off x="4742379" y="1592338"/>
            <a:ext cx="190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6"/>
          <p:cNvSpPr/>
          <p:nvPr/>
        </p:nvSpPr>
        <p:spPr>
          <a:xfrm>
            <a:off x="2652713" y="3057970"/>
            <a:ext cx="40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9" name="Google Shape;36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>
            <p:ph idx="4294967295" type="body"/>
          </p:nvPr>
        </p:nvSpPr>
        <p:spPr>
          <a:xfrm>
            <a:off x="1982425" y="1624388"/>
            <a:ext cx="2102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ser</a:t>
            </a:r>
            <a:endParaRPr sz="9600"/>
          </a:p>
        </p:txBody>
      </p:sp>
      <p:sp>
        <p:nvSpPr>
          <p:cNvPr id="375" name="Google Shape;375;p57"/>
          <p:cNvSpPr txBox="1"/>
          <p:nvPr/>
        </p:nvSpPr>
        <p:spPr>
          <a:xfrm>
            <a:off x="3916075" y="1624388"/>
            <a:ext cx="133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4834775" y="1628019"/>
            <a:ext cx="23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7"/>
          <p:cNvSpPr/>
          <p:nvPr/>
        </p:nvSpPr>
        <p:spPr>
          <a:xfrm>
            <a:off x="2365650" y="3025913"/>
            <a:ext cx="45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8"/>
          <p:cNvSpPr txBox="1"/>
          <p:nvPr>
            <p:ph idx="4294967295" type="body"/>
          </p:nvPr>
        </p:nvSpPr>
        <p:spPr>
          <a:xfrm>
            <a:off x="2142750" y="1606975"/>
            <a:ext cx="1200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84" name="Google Shape;384;p58"/>
          <p:cNvSpPr txBox="1"/>
          <p:nvPr/>
        </p:nvSpPr>
        <p:spPr>
          <a:xfrm>
            <a:off x="3101100" y="1606975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4946835" y="1606975"/>
            <a:ext cx="205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2394450" y="3043325"/>
            <a:ext cx="448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/>
          <p:nvPr>
            <p:ph idx="4294967295" type="body"/>
          </p:nvPr>
        </p:nvSpPr>
        <p:spPr>
          <a:xfrm>
            <a:off x="1450999" y="1596463"/>
            <a:ext cx="1768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</a:t>
            </a:r>
            <a:endParaRPr sz="9600"/>
          </a:p>
        </p:txBody>
      </p:sp>
      <p:sp>
        <p:nvSpPr>
          <p:cNvPr id="393" name="Google Shape;393;p59"/>
          <p:cNvSpPr txBox="1"/>
          <p:nvPr/>
        </p:nvSpPr>
        <p:spPr>
          <a:xfrm>
            <a:off x="3001200" y="1596463"/>
            <a:ext cx="214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9"/>
          <p:cNvSpPr txBox="1"/>
          <p:nvPr/>
        </p:nvSpPr>
        <p:spPr>
          <a:xfrm>
            <a:off x="4154550" y="1596463"/>
            <a:ext cx="34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ma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1837350" y="3053838"/>
            <a:ext cx="533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2" name="Google Shape;4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/>
          <p:nvPr>
            <p:ph idx="4294967295" type="body"/>
          </p:nvPr>
        </p:nvSpPr>
        <p:spPr>
          <a:xfrm>
            <a:off x="867250" y="1593750"/>
            <a:ext cx="2516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Cle</a:t>
            </a:r>
            <a:endParaRPr sz="9600"/>
          </a:p>
        </p:txBody>
      </p:sp>
      <p:sp>
        <p:nvSpPr>
          <p:cNvPr id="408" name="Google Shape;408;p61"/>
          <p:cNvSpPr txBox="1"/>
          <p:nvPr/>
        </p:nvSpPr>
        <p:spPr>
          <a:xfrm>
            <a:off x="3126675" y="1593750"/>
            <a:ext cx="295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5701100" y="162020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6321050" y="1593750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1"/>
          <p:cNvSpPr/>
          <p:nvPr/>
        </p:nvSpPr>
        <p:spPr>
          <a:xfrm>
            <a:off x="1241600" y="3056550"/>
            <a:ext cx="684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2"/>
          <p:cNvSpPr txBox="1"/>
          <p:nvPr>
            <p:ph idx="4294967295" type="body"/>
          </p:nvPr>
        </p:nvSpPr>
        <p:spPr>
          <a:xfrm>
            <a:off x="575763" y="1606972"/>
            <a:ext cx="1886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18" name="Google Shape;418;p62"/>
          <p:cNvSpPr txBox="1"/>
          <p:nvPr/>
        </p:nvSpPr>
        <p:spPr>
          <a:xfrm>
            <a:off x="2296713" y="1606972"/>
            <a:ext cx="182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3906838" y="1606972"/>
            <a:ext cx="15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4631337" y="1606972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2"/>
          <p:cNvSpPr/>
          <p:nvPr/>
        </p:nvSpPr>
        <p:spPr>
          <a:xfrm>
            <a:off x="683088" y="3043313"/>
            <a:ext cx="771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2"/>
          <p:cNvSpPr txBox="1"/>
          <p:nvPr/>
        </p:nvSpPr>
        <p:spPr>
          <a:xfrm>
            <a:off x="6231537" y="1606963"/>
            <a:ext cx="233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 txBox="1"/>
          <p:nvPr>
            <p:ph idx="4294967295" type="body"/>
          </p:nvPr>
        </p:nvSpPr>
        <p:spPr>
          <a:xfrm>
            <a:off x="1499162" y="1561863"/>
            <a:ext cx="119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9" name="Google Shape;429;p63"/>
          <p:cNvSpPr txBox="1"/>
          <p:nvPr/>
        </p:nvSpPr>
        <p:spPr>
          <a:xfrm>
            <a:off x="2428668" y="15618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4070091" y="15899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3"/>
          <p:cNvSpPr txBox="1"/>
          <p:nvPr/>
        </p:nvSpPr>
        <p:spPr>
          <a:xfrm>
            <a:off x="5241236" y="1589913"/>
            <a:ext cx="240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3"/>
          <p:cNvSpPr/>
          <p:nvPr/>
        </p:nvSpPr>
        <p:spPr>
          <a:xfrm>
            <a:off x="1845863" y="3088438"/>
            <a:ext cx="53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338" y="1050513"/>
            <a:ext cx="2823324" cy="304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4"/>
          <p:cNvSpPr txBox="1"/>
          <p:nvPr>
            <p:ph idx="4294967295" type="body"/>
          </p:nvPr>
        </p:nvSpPr>
        <p:spPr>
          <a:xfrm>
            <a:off x="160217" y="1523750"/>
            <a:ext cx="1052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39" name="Google Shape;439;p64"/>
          <p:cNvSpPr txBox="1"/>
          <p:nvPr/>
        </p:nvSpPr>
        <p:spPr>
          <a:xfrm>
            <a:off x="983973" y="1523750"/>
            <a:ext cx="154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2171349" y="1551800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3719675" y="1537775"/>
            <a:ext cx="214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359700" y="3126525"/>
            <a:ext cx="816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4"/>
          <p:cNvSpPr txBox="1"/>
          <p:nvPr/>
        </p:nvSpPr>
        <p:spPr>
          <a:xfrm>
            <a:off x="5624675" y="1537775"/>
            <a:ext cx="18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4"/>
          <p:cNvSpPr txBox="1"/>
          <p:nvPr/>
        </p:nvSpPr>
        <p:spPr>
          <a:xfrm>
            <a:off x="7148675" y="1537775"/>
            <a:ext cx="18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5" name="Google Shape;44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51" name="Google Shape;45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" name="Google Shape;456;p66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{4A76B907-F4E0-43B4-A214-F028D7785C30}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57" name="Google Shape;45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67"/>
          <p:cNvGraphicFramePr/>
          <p:nvPr/>
        </p:nvGraphicFramePr>
        <p:xfrm>
          <a:off x="952500" y="171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{4A76B907-F4E0-43B4-A214-F028D7785C30}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3" name="Google Shape;46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" name="Google Shape;468;p68"/>
          <p:cNvGraphicFramePr/>
          <p:nvPr/>
        </p:nvGraphicFramePr>
        <p:xfrm>
          <a:off x="952500" y="185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{4A76B907-F4E0-43B4-A214-F028D7785C30}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42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69" name="Google Shape;46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0"/>
          <p:cNvSpPr txBox="1"/>
          <p:nvPr>
            <p:ph idx="4294967295" type="body"/>
          </p:nvPr>
        </p:nvSpPr>
        <p:spPr>
          <a:xfrm>
            <a:off x="232760" y="1054800"/>
            <a:ext cx="85206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Tengo algo para ustedes.</a:t>
            </a:r>
            <a:endParaRPr sz="5200"/>
          </a:p>
        </p:txBody>
      </p:sp>
      <p:pic>
        <p:nvPicPr>
          <p:cNvPr id="481" name="Google Shape;48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70"/>
          <p:cNvSpPr/>
          <p:nvPr/>
        </p:nvSpPr>
        <p:spPr>
          <a:xfrm>
            <a:off x="399710" y="1957150"/>
            <a:ext cx="7953878" cy="190823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483" name="Google Shape;483;p70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499" y="1548380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1"/>
          <p:cNvSpPr txBox="1"/>
          <p:nvPr>
            <p:ph idx="4294967295" type="body"/>
          </p:nvPr>
        </p:nvSpPr>
        <p:spPr>
          <a:xfrm>
            <a:off x="311700" y="597600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Claro, Blas sí quiere ir.</a:t>
            </a:r>
            <a:endParaRPr sz="6000"/>
          </a:p>
        </p:txBody>
      </p:sp>
      <p:pic>
        <p:nvPicPr>
          <p:cNvPr id="489" name="Google Shape;48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0" name="Google Shape;490;p71"/>
          <p:cNvSpPr/>
          <p:nvPr/>
        </p:nvSpPr>
        <p:spPr>
          <a:xfrm>
            <a:off x="311700" y="1574725"/>
            <a:ext cx="213466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491" name="Google Shape;491;p71"/>
          <p:cNvSpPr/>
          <p:nvPr/>
        </p:nvSpPr>
        <p:spPr>
          <a:xfrm>
            <a:off x="2879200" y="1574725"/>
            <a:ext cx="5176089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492" name="Google Shape;492;p71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9249" y="1165955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idx="4294967295" type="body"/>
          </p:nvPr>
        </p:nvSpPr>
        <p:spPr>
          <a:xfrm>
            <a:off x="454907" y="673800"/>
            <a:ext cx="85206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Pablo agita su cola y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se acerca a Blas.</a:t>
            </a:r>
            <a:endParaRPr sz="6000"/>
          </a:p>
        </p:txBody>
      </p:sp>
      <p:pic>
        <p:nvPicPr>
          <p:cNvPr id="498" name="Google Shape;49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9" name="Google Shape;499;p72"/>
          <p:cNvSpPr/>
          <p:nvPr/>
        </p:nvSpPr>
        <p:spPr>
          <a:xfrm>
            <a:off x="519025" y="1385475"/>
            <a:ext cx="6588130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0" name="Google Shape;500;p72"/>
          <p:cNvSpPr/>
          <p:nvPr/>
        </p:nvSpPr>
        <p:spPr>
          <a:xfrm>
            <a:off x="519032" y="2896942"/>
            <a:ext cx="5817902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1" name="Google Shape;501;p72"/>
          <p:cNvSpPr/>
          <p:nvPr/>
        </p:nvSpPr>
        <p:spPr>
          <a:xfrm flipH="1" rot="-9611405">
            <a:off x="7278141" y="1475379"/>
            <a:ext cx="561814" cy="13115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02" name="Google Shape;502;p72"/>
          <p:cNvCxnSpPr/>
          <p:nvPr/>
        </p:nvCxnSpPr>
        <p:spPr>
          <a:xfrm rot="10800000">
            <a:off x="624275" y="2215780"/>
            <a:ext cx="70542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3" name="Google Shape;503;p72"/>
          <p:cNvSpPr/>
          <p:nvPr/>
        </p:nvSpPr>
        <p:spPr>
          <a:xfrm rot="5401353">
            <a:off x="116125" y="2407710"/>
            <a:ext cx="664305" cy="27453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04" name="Google Shape;504;p72"/>
          <p:cNvSpPr/>
          <p:nvPr/>
        </p:nvSpPr>
        <p:spPr>
          <a:xfrm rot="-5400000">
            <a:off x="7614701" y="1810627"/>
            <a:ext cx="549752" cy="23534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05" name="Google Shape;505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9149" y="2488180"/>
            <a:ext cx="425283" cy="4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1" name="Google Shape;51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0125" y="1080238"/>
            <a:ext cx="2303725" cy="29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4"/>
          <p:cNvSpPr txBox="1"/>
          <p:nvPr>
            <p:ph idx="4294967295" type="body"/>
          </p:nvPr>
        </p:nvSpPr>
        <p:spPr>
          <a:xfrm>
            <a:off x="335800" y="1131000"/>
            <a:ext cx="84318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_____________________.</a:t>
            </a:r>
            <a:endParaRPr sz="9600"/>
          </a:p>
        </p:txBody>
      </p:sp>
      <p:pic>
        <p:nvPicPr>
          <p:cNvPr id="517" name="Google Shape;51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5"/>
          <p:cNvSpPr txBox="1"/>
          <p:nvPr>
            <p:ph idx="4294967295" type="body"/>
          </p:nvPr>
        </p:nvSpPr>
        <p:spPr>
          <a:xfrm>
            <a:off x="232760" y="1054800"/>
            <a:ext cx="85206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Tengo algo para ustedes.</a:t>
            </a:r>
            <a:endParaRPr sz="5200"/>
          </a:p>
        </p:txBody>
      </p:sp>
      <p:pic>
        <p:nvPicPr>
          <p:cNvPr id="523" name="Google Shape;52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29" name="Google Shape;529;p76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0" name="Google Shape;53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675" y="1075025"/>
            <a:ext cx="3448650" cy="33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/>
          <p:nvPr/>
        </p:nvSpPr>
        <p:spPr>
          <a:xfrm>
            <a:off x="3961075" y="752475"/>
            <a:ext cx="1330200" cy="8967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3884875" y="870725"/>
            <a:ext cx="1438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¡Pablo!</a:t>
            </a:r>
            <a:endParaRPr sz="2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768550"/>
            <a:ext cx="3886200" cy="36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400" y="1103638"/>
            <a:ext cx="4614049" cy="29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</a:t>
            </a:r>
            <a:r>
              <a:rPr lang="en" sz="3500"/>
              <a:t>ílabas</a:t>
            </a:r>
            <a:endParaRPr sz="3500"/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