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</p:sldIdLst>
  <p:sldSz cy="5143500" cx="9144000"/>
  <p:notesSz cx="6858000" cy="9144000"/>
  <p:embeddedFontLst>
    <p:embeddedFont>
      <p:font typeface="Century Gothic"/>
      <p:regular r:id="rId97"/>
      <p:bold r:id="rId98"/>
      <p:italic r:id="rId99"/>
      <p:boldItalic r:id="rId10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6">
          <p15:clr>
            <a:srgbClr val="747775"/>
          </p15:clr>
        </p15:guide>
        <p15:guide id="4" pos="5564">
          <p15:clr>
            <a:srgbClr val="747775"/>
          </p15:clr>
        </p15:guide>
        <p15:guide id="5" pos="2719">
          <p15:clr>
            <a:srgbClr val="747775"/>
          </p15:clr>
        </p15:guide>
        <p15:guide id="6" pos="3041">
          <p15:clr>
            <a:srgbClr val="747775"/>
          </p15:clr>
        </p15:guide>
        <p15:guide id="7" pos="2857">
          <p15:clr>
            <a:srgbClr val="747775"/>
          </p15:clr>
        </p15:guide>
        <p15:guide id="8" orient="horz" pos="605">
          <p15:clr>
            <a:srgbClr val="747775"/>
          </p15:clr>
        </p15:guide>
        <p15:guide id="9" orient="horz" pos="2857">
          <p15:clr>
            <a:srgbClr val="747775"/>
          </p15:clr>
        </p15:guide>
        <p15:guide id="10" orient="horz" pos="662">
          <p15:clr>
            <a:srgbClr val="747775"/>
          </p15:clr>
        </p15:guide>
        <p15:guide id="11" orient="horz" pos="266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94024CF-63FA-4BF5-8B13-1D425E73074C}">
  <a:tblStyle styleId="{A94024CF-63FA-4BF5-8B13-1D425E7307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6"/>
        <p:guide pos="5564"/>
        <p:guide pos="2719"/>
        <p:guide pos="3041"/>
        <p:guide pos="2857"/>
        <p:guide pos="605" orient="horz"/>
        <p:guide pos="2857" orient="horz"/>
        <p:guide pos="662" orient="horz"/>
        <p:guide pos="266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0" Type="http://schemas.openxmlformats.org/officeDocument/2006/relationships/font" Target="fonts/CenturyGothic-boldItalic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font" Target="fonts/CenturyGothic-regular.fntdata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font" Target="fonts/CenturyGothic-italic.fntdata"/><Relationship Id="rId10" Type="http://schemas.openxmlformats.org/officeDocument/2006/relationships/slide" Target="slides/slide4.xml"/><Relationship Id="rId98" Type="http://schemas.openxmlformats.org/officeDocument/2006/relationships/font" Target="fonts/CenturyGothic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7eb2ef50515484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7eb2ef50515484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02b7b9b4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02b7b9b4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letra c. Tiene dos sonidos. Hoy vamos a aprender su primer sonido. Escucha el sonido que hace: /k/. Mírame decirlo: /k/. Ahora, ¡es tu turno! Di el sonido /k/ conmigo: /k/.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casa.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cama.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codo.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cuna.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cuchara.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7eb2ef505154842_5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77eb2ef505154842_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12.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287fe6fc5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287fe6fc5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Caligrafía de la letra Cc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Cc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minúscula.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minúscula, traza un círculo hacia atrás,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así.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cómo escribir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con movimientos grandes y exagerados.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Intenta escribir 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en el aire.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letra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traza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círculo hacia atrás.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cómo escribir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con movimientos grandes y exagerados.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Intenta escribir 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 en el aire.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practicar escribir en el aire y utilice el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como apoyo visual.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13.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287fe6fc5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287fe6fc5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Práctica en pizarras: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 Cc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Cc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Nn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nuestras pizarras. Mira cómo lo hago yo. Para escribir 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traza un círculo hacia atrás, así. Practiquemos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paso a paso con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Cc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animándolos a consultar el cartel o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escribir la letra y seguir los pasos correctamente empezando con 1.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mayúscula.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hay que practicar con la letra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Mira cómo lo hago yo. Para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mayúscula, traza un círculo hacia atrás. Practiquemos juntos.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paso a paso con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 mayúscula,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animándolos a consultar su cartel o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apoyarse al escribir la letra y seguir los pasos correctamente empezando con 1.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mostrar sus pizarras después de escribir cada letra.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77eb2ef505154842_6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77eb2ef505154842_6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Combinar sonidos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15.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7eb2ef505154842_8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77eb2ef505154842_8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combinar sonidos para formar sílabas.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[haga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revelar cada parte]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ka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 formamos con /k/, /a/?</a:t>
            </a:r>
            <a:r>
              <a:rPr i="1" lang="en" sz="10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Estudiantes: ka. </a:t>
            </a:r>
            <a:endParaRPr i="1" sz="10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7eb2ef505154842_8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7eb2ef505154842_8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docente y estudiantes: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</a:t>
            </a:r>
            <a:endParaRPr i="1" sz="10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77eb2ef505154842_8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77eb2ef505154842_8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docente y estudiantes: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</a:t>
            </a:r>
            <a:endParaRPr i="1" sz="10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7eb2ef505154842_8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7eb2ef505154842_8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docente y estudiantes: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ku</a:t>
            </a:r>
            <a:endParaRPr i="1" sz="10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77eb2ef505154842_9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77eb2ef505154842_9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20.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7eb2ef505154842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7eb2ef505154842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contar palabras en las oraciones y jugar con los sonidos de las palabras! Escuchen con atención y usen sus oídos para descubrir sonidos, contar palabras y jugar con sílabas. ¿Listos?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287fe6fc55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287fe6fc55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letras para formar una sílaba. Leeremos cada sílaba que aparece. ¿Listos?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sonido y luego combine las letras para formar la sílaba. Repita la sílaba con fluidez y en voz alta junto con los estudiantes.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ka. /k/, /a/, ka.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sonido, cada letra y luego la sílaba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02b7b9b47b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02b7b9b47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28808c760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28808c760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letras para formar una sílaba. Leeremos cada sílaba que aparece. ¿Listos?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sonido y luego combine las letras para formar la sílaba. Repita la sílaba con fluidez y en voz alta junto con los estudiantes.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ka. /k/, /a/, ka.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sonido, cada letra y luego la sílaba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28808c760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28808c760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28808c760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28808c760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letras para formar una sílaba. Leeremos cada sílaba que aparece. ¿Listos?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sonido y luego combine las letras para formar la sílaba. Repita la sílaba con fluidez y en voz alta junto con los estudiantes.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/o/, ko. /k/, /o/, ko.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sonido, cada letra y luego la sílaba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28808c7601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28808c760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28808c7601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28808c7601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letras para formar una sílaba. Leeremos cada sílaba que aparece. ¿Listos?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sonido y luego combine las letras para formar la sílaba. Repita la sílaba con fluidez y en voz alta junto con los estudiantes.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/u/, ku. /k/, /u/, ku.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sonido, cada letra y luego la sílaba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28808c7601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28808c7601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77eb2ef505154842_1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77eb2ef505154842_1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29 y utilice las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Fichas de letras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042d2f01ea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042d2f01e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construir sílabas con las fichas de las letras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c, t, d, n, f y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vocales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a, e, i, o, u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Saca tus fichas y busca las letras.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ejemplo, si quiero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/k/ y la /a/. Busco las letras y las junto: /k/, /a/, ca.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7eb2ef505154842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7eb2ef505154842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Reconocer palabras en oraciones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una oración y quiero que me ayuden a contar cuántas palabras tiene.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4.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77eb2ef505154842_1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77eb2ef505154842_1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/k/ y la /a/.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ka.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77eb2ef505154842_1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77eb2ef505154842_1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/k/ y la /o/.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/o/, ko.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77eb2ef505154842_1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77eb2ef505154842_1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/k/ y la /u/.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/u/, ku.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288c632170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288c632170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construir sílabas con las letras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d, n, f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las vocales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a, e, i, o, u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Saca tus fichas y busca las letras.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/t/ y la /a/.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/a/, ta.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77eb2ef505154842_1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77eb2ef505154842_1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/t/ y la /e/.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/e/, te.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77eb2ef505154842_1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77eb2ef505154842_1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/d/ y la /i/.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/i/, di.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77eb2ef505154842_1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77eb2ef505154842_1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/d/ y la /o/.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/o/, do.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77eb2ef505154842_1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77eb2ef505154842_1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/n/ y la /u/.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/u/, nu.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77eb2ef505154842_1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77eb2ef505154842_1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/n/ y la /a/.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/a/, na.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77eb2ef505154842_14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77eb2ef505154842_1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/f/ y la /e/.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/f/, /e/, fe.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7eb2ef505154842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7eb2ef505154842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mariquita vuela.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palabras escucharon? Vamos a repetir la oración juntos mientras contamos cada palabra.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mariquita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vuela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tres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77eb2ef505154842_1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77eb2ef505154842_1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/f/ y la /i/.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/f/, /i/, fi.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77eb2ef505154842_1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77eb2ef505154842_1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77eb2ef505154842_15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77eb2ef505154842_1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contar palabras en las oraciones y jugar con los sonidos de las palabras! Escuchen con atención y usen sus oídos para descubrir sonidos, contar palabras y jugar con sílabas. ¿Listos?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77eb2ef505154842_15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77eb2ef505154842_1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Reconocer palabras en oraciones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una oración y quiero que me ayuden a contar cuántas palabras tiene.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44.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77eb2ef505154842_17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77eb2ef505154842_1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Alma llora tanto.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Alma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llora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tanto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tres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77eb2ef505154842_17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77eb2ef505154842_1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Pablo quiere chicle.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Pablo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quiere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chicle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tres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39e802ffb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339e802ffb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 mochila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afuera.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mochila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afuera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77eb2ef505154842_17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77eb2ef505154842_17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es  mi cumpleaños.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cumpleaños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77eb2ef505154842_17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77eb2ef505154842_17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¿Puedo ir en patineta?.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¿Puedo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ir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patineta?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77eb2ef505154842_19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77eb2ef505154842_19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los estudiantes tendrán la oportunidad de practicar sus nuevas habilidades de decodificación, identificar sonidos iniciales y leer el texto decodificable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Palabras con ca, co, cu.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leer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leer un texto juntos. Este texto nos ayudará a practicar los sonidos de las letras y a leer palabras que ya conocemos. Este libro tiene palabras con la /k/ y los otros sonidos que estamos aprendiendo. Tenemos que asegurarnos de leer todas las partes y todas las palabras. 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50.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7eb2ef505154842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7eb2ef505154842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Pepe tiene miedo.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palabras escucharon? Vamos a repetir la oración juntos mientras contamos cada palabra.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Pepe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tiene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miedo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tres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2ac5911762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2ac5911762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 Esta parte nos ayuda a prepararnos para todos los sonidos que necesitaremos. Observa cómo cada punto me ayuda a asegurarme de que conozco todos los sonidos y me ayuda a moverme de izquierda a derecha sin olvidar ninguna letra.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señalando y diciendo todos los sonidos de las letras primero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¿Viste cómo lo hice? Ahora, inténtalo conmigo.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5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77eb2ef505154842_20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77eb2ef505154842_20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practicar y leer cada letra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52. 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2ac5911762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2ac5911762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tocar y leer cada sílaba. Mira cómo lo hago yo y ayúdame si puedes.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Continúe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las palabras en la diapositiva número 53. 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2ac5911762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2ac5911762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y luego siga la flecha para leer la palabra completa.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Apoye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2ac5911762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32ac5911762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Durante la lectura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sílabas y luego siga la flecha para leer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mismo proceso con el resto de las diapositivas.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2ac5911762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2ac5911762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sílabas y luego siga la flecha para leer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sílaba y luego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2ac5911762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32ac5911762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sílabas y luego siga la flecha para leer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sílaba y luego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2ac5911762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2ac5911762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sílabas y luego siga la flecha para leer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sílaba y luego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2ac5911762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2ac5911762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sílabas y luego siga la flecha para leer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sílaba y luego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32ac5911762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32ac5911762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sílabas y luego siga la flecha para leer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sílaba y luego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7eb2ef505154842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7eb2ef505154842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abeja zumba.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abeja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zumba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¡Tiene tres palabras!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32ac5911762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32ac5911762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sílabas y luego siga la flecha para leer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sílaba y luego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2ac5911762_0_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2ac5911762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sílabas y luego siga la flecha para leer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sílaba y luego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Después de leer</a:t>
            </a:r>
            <a:endParaRPr b="1"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Desarrollo del lenguaje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Comparte con un compañero una palabra que tiene los sonidos /ca/, una palabra que tiene los sonidos /co/ y una más que tiene los sonidos /cu/. Usa el marco de oración: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/ca/ como en _____, /co/ como en ____, /cu/ como en _____. </a:t>
            </a:r>
            <a:r>
              <a:rPr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(/ca/ como en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cama</a:t>
            </a:r>
            <a:r>
              <a:rPr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/co/ como en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codo, /cu/ como en cuna</a:t>
            </a:r>
            <a:r>
              <a:rPr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77eb2ef505154842_20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" name="Google Shape;907;g77eb2ef505154842_20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77eb2ef505154842_20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77eb2ef505154842_20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3288156377c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3288156377c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3288156377c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3288156377c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288156377c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288156377c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288156377c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288156377c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288156377c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3288156377c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3288156377c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3288156377c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eb2ef505154842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eb2ef505154842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Papá está en casa.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Papá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(1)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está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casa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¡Tiene cuatro palabras!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3288c632170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3288c632170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3288c632170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3288c632170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3288156377c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3288156377c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3288156377c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3288156377c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3288156377c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3288156377c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3288156377c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3288156377c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288156377c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288156377c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3288156377c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3288156377c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30585857d57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30585857d5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30585857d5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30585857d5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7eb2ef505154842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7eb2ef505154842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Henrique tiene mucha sed.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Henrique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(1)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tiene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mucha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sed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¡Tiene cuatro palabras!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30585857d57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30585857d57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302b7b9b47b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302b7b9b47b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30585857d57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30585857d57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302b7b9b47b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302b7b9b47b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30585857d57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30585857d57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302b7b9b47b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302b7b9b47b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30585857d57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30585857d57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02b7b9b47b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302b7b9b47b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30585857d57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30585857d57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302b7b9b47b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302b7b9b47b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7eb2ef505154842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7eb2ef505154842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Introducción: La letra 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b="1"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10.</a:t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77eb2ef505154842_2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77eb2ef505154842_2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1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11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" name="Google Shape;5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2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0" name="Google Shape;60;p12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" name="Google Shape;6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3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6" name="Google Shape;66;p13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0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4" name="Google Shape;7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9" name="Google Shape;7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6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6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  <p:sp>
        <p:nvSpPr>
          <p:cNvPr id="84" name="Google Shape;84;p16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  <p:sp>
        <p:nvSpPr>
          <p:cNvPr id="85" name="Google Shape;85;p16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8" name="Google Shape;88;p17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{A94024CF-63FA-4BF5-8B13-1D425E73074C}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0" name="Google Shape;9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over">
  <p:cSld name="TITLE_4_1_3"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19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19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19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p19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p19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19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p19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19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p19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p19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5" name="Google Shape;105;p19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06" name="Google Shape;106;p19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" name="Google Shape;107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p19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p19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p19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Día">
  <p:cSld name="TITLE_4_1_3_1_1">
    <p:bg>
      <p:bgPr>
        <a:solidFill>
          <a:srgbClr val="E3F5EA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p2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Section Title">
  <p:cSld name="TITLE_4_1_3_1_1_1">
    <p:bg>
      <p:bgPr>
        <a:solidFill>
          <a:srgbClr val="E3F5EA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p21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p2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+CornerIcon">
  <p:cSld name="TITLE_4_1_3_1_1_1_1_1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p22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p22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E3F5EA"/>
          </a:solidFill>
          <a:ln cap="flat" cmpd="sng" w="38100">
            <a:solidFill>
              <a:srgbClr val="99DB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p2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p22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elebration">
  <p:cSld name="TITLE_4_1_3_1_2">
    <p:bg>
      <p:bgPr>
        <a:solidFill>
          <a:srgbClr val="E3F5EA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3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p23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p2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23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23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23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p23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23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End">
  <p:cSld name="TITLE_4_1_2">
    <p:bg>
      <p:bgPr>
        <a:solidFill>
          <a:srgbClr val="E3F5EA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" name="Google Shape;18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" name="Google Shape;22;p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3" name="Google Shape;2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" name="Google Shape;26;p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7" name="Google Shape;2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" name="Google Shape;30;p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1" name="Google Shape;3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6" name="Google Shape;36;p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" name="Google Shape;3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2" name="Google Shape;42;p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" name="Google Shape;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10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8" name="Google Shape;48;p10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Google Shape;4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sz="2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9" Type="http://schemas.openxmlformats.org/officeDocument/2006/relationships/image" Target="../media/image8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Relationship Id="rId7" Type="http://schemas.openxmlformats.org/officeDocument/2006/relationships/image" Target="../media/image42.png"/><Relationship Id="rId8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4.jpg"/><Relationship Id="rId4" Type="http://schemas.openxmlformats.org/officeDocument/2006/relationships/image" Target="../media/image2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1.jpg"/><Relationship Id="rId4" Type="http://schemas.openxmlformats.org/officeDocument/2006/relationships/image" Target="../media/image2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9.jpg"/><Relationship Id="rId4" Type="http://schemas.openxmlformats.org/officeDocument/2006/relationships/image" Target="../media/image2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7.jpg"/><Relationship Id="rId4" Type="http://schemas.openxmlformats.org/officeDocument/2006/relationships/image" Target="../media/image2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3.jpg"/><Relationship Id="rId4" Type="http://schemas.openxmlformats.org/officeDocument/2006/relationships/image" Target="../media/image2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6.jpg"/><Relationship Id="rId4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0.jpg"/><Relationship Id="rId4" Type="http://schemas.openxmlformats.org/officeDocument/2006/relationships/image" Target="../media/image2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5.jpg"/><Relationship Id="rId4" Type="http://schemas.openxmlformats.org/officeDocument/2006/relationships/image" Target="../media/image2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0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7950" y="1302675"/>
            <a:ext cx="1794974" cy="277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/>
          <p:nvPr/>
        </p:nvSpPr>
        <p:spPr>
          <a:xfrm>
            <a:off x="8382000" y="1041950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r>
              <a:rPr lang="en"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.1</a:t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/>
          <p:nvPr>
            <p:ph idx="4294967295" type="body"/>
          </p:nvPr>
        </p:nvSpPr>
        <p:spPr>
          <a:xfrm>
            <a:off x="631825" y="1681375"/>
            <a:ext cx="2073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222" name="Google Shape;222;p34"/>
          <p:cNvSpPr txBox="1"/>
          <p:nvPr>
            <p:ph idx="4294967295" type="body"/>
          </p:nvPr>
        </p:nvSpPr>
        <p:spPr>
          <a:xfrm>
            <a:off x="3380625" y="2940923"/>
            <a:ext cx="2073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223" name="Google Shape;223;p34"/>
          <p:cNvSpPr txBox="1"/>
          <p:nvPr>
            <p:ph idx="4294967295" type="body"/>
          </p:nvPr>
        </p:nvSpPr>
        <p:spPr>
          <a:xfrm>
            <a:off x="6346825" y="1681375"/>
            <a:ext cx="2073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cu</a:t>
            </a:r>
            <a:endParaRPr sz="9600"/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077" y="583750"/>
            <a:ext cx="1202025" cy="126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0800" y="594138"/>
            <a:ext cx="1202026" cy="124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6475" y="1765423"/>
            <a:ext cx="1111610" cy="1240701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7" name="Google Shape;22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5975" y="1722273"/>
            <a:ext cx="1202024" cy="132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73099" y="608971"/>
            <a:ext cx="1111600" cy="1206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04752" y="637988"/>
            <a:ext cx="1479949" cy="110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4"/>
          <p:cNvPicPr preferRelativeResize="0"/>
          <p:nvPr>
            <p:ph idx="2" type="pic"/>
          </p:nvPr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338" y="1002902"/>
            <a:ext cx="2212499" cy="202989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3. Caligrafía</a:t>
            </a:r>
            <a:endParaRPr sz="3500"/>
          </a:p>
        </p:txBody>
      </p:sp>
      <p:sp>
        <p:nvSpPr>
          <p:cNvPr id="237" name="Google Shape;237;p35"/>
          <p:cNvSpPr/>
          <p:nvPr/>
        </p:nvSpPr>
        <p:spPr>
          <a:xfrm>
            <a:off x="3492163" y="960125"/>
            <a:ext cx="2212500" cy="2217300"/>
          </a:xfrm>
          <a:prstGeom prst="ellipse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063" y="535900"/>
            <a:ext cx="3995875" cy="34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8277" y="421800"/>
            <a:ext cx="4018526" cy="39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9275" y="720250"/>
            <a:ext cx="3188599" cy="27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7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4. Conciencia fonémica </a:t>
            </a:r>
            <a:endParaRPr sz="3500"/>
          </a:p>
        </p:txBody>
      </p:sp>
      <p:pic>
        <p:nvPicPr>
          <p:cNvPr id="256" name="Google Shape;25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9"/>
          <p:cNvSpPr/>
          <p:nvPr/>
        </p:nvSpPr>
        <p:spPr>
          <a:xfrm>
            <a:off x="3385150" y="18660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2" name="Google Shape;262;p39"/>
          <p:cNvSpPr/>
          <p:nvPr/>
        </p:nvSpPr>
        <p:spPr>
          <a:xfrm>
            <a:off x="4645550" y="18660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39"/>
          <p:cNvSpPr/>
          <p:nvPr/>
        </p:nvSpPr>
        <p:spPr>
          <a:xfrm>
            <a:off x="3385150" y="30657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4" name="Google Shape;264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0"/>
          <p:cNvSpPr/>
          <p:nvPr/>
        </p:nvSpPr>
        <p:spPr>
          <a:xfrm>
            <a:off x="3385150" y="18660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p40"/>
          <p:cNvSpPr/>
          <p:nvPr/>
        </p:nvSpPr>
        <p:spPr>
          <a:xfrm>
            <a:off x="4645550" y="18660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1" name="Google Shape;271;p40"/>
          <p:cNvSpPr/>
          <p:nvPr/>
        </p:nvSpPr>
        <p:spPr>
          <a:xfrm>
            <a:off x="3385150" y="30657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2" name="Google Shape;272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/>
          <p:nvPr/>
        </p:nvSpPr>
        <p:spPr>
          <a:xfrm>
            <a:off x="3385150" y="18660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41"/>
          <p:cNvSpPr/>
          <p:nvPr/>
        </p:nvSpPr>
        <p:spPr>
          <a:xfrm>
            <a:off x="4645550" y="18660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9" name="Google Shape;279;p41"/>
          <p:cNvSpPr/>
          <p:nvPr/>
        </p:nvSpPr>
        <p:spPr>
          <a:xfrm>
            <a:off x="3385150" y="30657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0" name="Google Shape;280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/>
          <p:nvPr/>
        </p:nvSpPr>
        <p:spPr>
          <a:xfrm>
            <a:off x="3385150" y="18660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6" name="Google Shape;286;p42"/>
          <p:cNvSpPr/>
          <p:nvPr/>
        </p:nvSpPr>
        <p:spPr>
          <a:xfrm>
            <a:off x="4645550" y="18660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7" name="Google Shape;287;p42"/>
          <p:cNvSpPr/>
          <p:nvPr/>
        </p:nvSpPr>
        <p:spPr>
          <a:xfrm>
            <a:off x="3385150" y="30657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8" name="Google Shape;288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5. S</a:t>
            </a:r>
            <a:r>
              <a:rPr lang="en" sz="3500"/>
              <a:t>ílabas</a:t>
            </a:r>
            <a:r>
              <a:rPr lang="en" sz="3500"/>
              <a:t> (CV)</a:t>
            </a:r>
            <a:endParaRPr sz="3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"/>
          <p:cNvSpPr/>
          <p:nvPr/>
        </p:nvSpPr>
        <p:spPr>
          <a:xfrm>
            <a:off x="3385150" y="4944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0" name="Google Shape;300;p44"/>
          <p:cNvSpPr/>
          <p:nvPr/>
        </p:nvSpPr>
        <p:spPr>
          <a:xfrm>
            <a:off x="4645550" y="4944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1" name="Google Shape;301;p44"/>
          <p:cNvSpPr/>
          <p:nvPr/>
        </p:nvSpPr>
        <p:spPr>
          <a:xfrm>
            <a:off x="3385150" y="16941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2" name="Google Shape;302;p44"/>
          <p:cNvSpPr/>
          <p:nvPr/>
        </p:nvSpPr>
        <p:spPr>
          <a:xfrm>
            <a:off x="3385150" y="2475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44"/>
          <p:cNvSpPr/>
          <p:nvPr/>
        </p:nvSpPr>
        <p:spPr>
          <a:xfrm>
            <a:off x="4645550" y="2475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4" name="Google Shape;304;p44"/>
          <p:cNvSpPr/>
          <p:nvPr/>
        </p:nvSpPr>
        <p:spPr>
          <a:xfrm>
            <a:off x="3385150" y="36753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5" name="Google Shape;305;p44"/>
          <p:cNvSpPr txBox="1"/>
          <p:nvPr/>
        </p:nvSpPr>
        <p:spPr>
          <a:xfrm>
            <a:off x="3534900" y="24955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p44"/>
          <p:cNvSpPr txBox="1"/>
          <p:nvPr/>
        </p:nvSpPr>
        <p:spPr>
          <a:xfrm>
            <a:off x="4754100" y="24955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7" name="Google Shape;307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/>
          <p:nvPr>
            <p:ph idx="4294967295" type="body"/>
          </p:nvPr>
        </p:nvSpPr>
        <p:spPr>
          <a:xfrm>
            <a:off x="311700" y="1741525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313" name="Google Shape;313;p45"/>
          <p:cNvSpPr/>
          <p:nvPr/>
        </p:nvSpPr>
        <p:spPr>
          <a:xfrm>
            <a:off x="3765175" y="3222775"/>
            <a:ext cx="1756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4" name="Google Shape;314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/>
          <p:nvPr/>
        </p:nvSpPr>
        <p:spPr>
          <a:xfrm>
            <a:off x="3385150" y="4944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0" name="Google Shape;320;p46"/>
          <p:cNvSpPr/>
          <p:nvPr/>
        </p:nvSpPr>
        <p:spPr>
          <a:xfrm>
            <a:off x="4645550" y="4944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46"/>
          <p:cNvSpPr/>
          <p:nvPr/>
        </p:nvSpPr>
        <p:spPr>
          <a:xfrm>
            <a:off x="3385150" y="16941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2" name="Google Shape;322;p46"/>
          <p:cNvSpPr/>
          <p:nvPr/>
        </p:nvSpPr>
        <p:spPr>
          <a:xfrm>
            <a:off x="3385150" y="2475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3" name="Google Shape;323;p46"/>
          <p:cNvSpPr/>
          <p:nvPr/>
        </p:nvSpPr>
        <p:spPr>
          <a:xfrm>
            <a:off x="4645550" y="2475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4" name="Google Shape;324;p46"/>
          <p:cNvSpPr/>
          <p:nvPr/>
        </p:nvSpPr>
        <p:spPr>
          <a:xfrm>
            <a:off x="3385150" y="36753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5" name="Google Shape;325;p46"/>
          <p:cNvSpPr txBox="1"/>
          <p:nvPr/>
        </p:nvSpPr>
        <p:spPr>
          <a:xfrm>
            <a:off x="3534900" y="24955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6" name="Google Shape;326;p46"/>
          <p:cNvSpPr txBox="1"/>
          <p:nvPr/>
        </p:nvSpPr>
        <p:spPr>
          <a:xfrm>
            <a:off x="4754100" y="24955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7" name="Google Shape;327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7"/>
          <p:cNvSpPr txBox="1"/>
          <p:nvPr>
            <p:ph idx="4294967295" type="body"/>
          </p:nvPr>
        </p:nvSpPr>
        <p:spPr>
          <a:xfrm>
            <a:off x="311700" y="1741525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333" name="Google Shape;333;p47"/>
          <p:cNvSpPr/>
          <p:nvPr/>
        </p:nvSpPr>
        <p:spPr>
          <a:xfrm>
            <a:off x="3788225" y="3222775"/>
            <a:ext cx="1799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4" name="Google Shape;334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/>
          <p:nvPr/>
        </p:nvSpPr>
        <p:spPr>
          <a:xfrm>
            <a:off x="3385150" y="4944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0" name="Google Shape;340;p48"/>
          <p:cNvSpPr/>
          <p:nvPr/>
        </p:nvSpPr>
        <p:spPr>
          <a:xfrm>
            <a:off x="4645550" y="4944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1" name="Google Shape;341;p48"/>
          <p:cNvSpPr/>
          <p:nvPr/>
        </p:nvSpPr>
        <p:spPr>
          <a:xfrm>
            <a:off x="3385150" y="16941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2" name="Google Shape;342;p48"/>
          <p:cNvSpPr/>
          <p:nvPr/>
        </p:nvSpPr>
        <p:spPr>
          <a:xfrm>
            <a:off x="3385150" y="2475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3" name="Google Shape;343;p48"/>
          <p:cNvSpPr/>
          <p:nvPr/>
        </p:nvSpPr>
        <p:spPr>
          <a:xfrm>
            <a:off x="4645550" y="2475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4" name="Google Shape;344;p48"/>
          <p:cNvSpPr/>
          <p:nvPr/>
        </p:nvSpPr>
        <p:spPr>
          <a:xfrm>
            <a:off x="3385150" y="36753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5" name="Google Shape;345;p48"/>
          <p:cNvSpPr txBox="1"/>
          <p:nvPr/>
        </p:nvSpPr>
        <p:spPr>
          <a:xfrm>
            <a:off x="3534900" y="24955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6" name="Google Shape;346;p48"/>
          <p:cNvSpPr txBox="1"/>
          <p:nvPr/>
        </p:nvSpPr>
        <p:spPr>
          <a:xfrm>
            <a:off x="4754100" y="24955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7" name="Google Shape;347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9"/>
          <p:cNvSpPr txBox="1"/>
          <p:nvPr>
            <p:ph idx="4294967295" type="body"/>
          </p:nvPr>
        </p:nvSpPr>
        <p:spPr>
          <a:xfrm>
            <a:off x="311700" y="1741525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353" name="Google Shape;353;p49"/>
          <p:cNvSpPr/>
          <p:nvPr/>
        </p:nvSpPr>
        <p:spPr>
          <a:xfrm>
            <a:off x="3882350" y="3222775"/>
            <a:ext cx="1470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4" name="Google Shape;354;p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0"/>
          <p:cNvSpPr/>
          <p:nvPr/>
        </p:nvSpPr>
        <p:spPr>
          <a:xfrm>
            <a:off x="3385150" y="4944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0" name="Google Shape;360;p50"/>
          <p:cNvSpPr/>
          <p:nvPr/>
        </p:nvSpPr>
        <p:spPr>
          <a:xfrm>
            <a:off x="4645550" y="4944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1" name="Google Shape;361;p50"/>
          <p:cNvSpPr/>
          <p:nvPr/>
        </p:nvSpPr>
        <p:spPr>
          <a:xfrm>
            <a:off x="3385150" y="16941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2" name="Google Shape;362;p50"/>
          <p:cNvSpPr/>
          <p:nvPr/>
        </p:nvSpPr>
        <p:spPr>
          <a:xfrm>
            <a:off x="3385150" y="2475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3" name="Google Shape;363;p50"/>
          <p:cNvSpPr/>
          <p:nvPr/>
        </p:nvSpPr>
        <p:spPr>
          <a:xfrm>
            <a:off x="4645550" y="2475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4" name="Google Shape;364;p50"/>
          <p:cNvSpPr/>
          <p:nvPr/>
        </p:nvSpPr>
        <p:spPr>
          <a:xfrm>
            <a:off x="3385150" y="36753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5" name="Google Shape;365;p50"/>
          <p:cNvSpPr txBox="1"/>
          <p:nvPr/>
        </p:nvSpPr>
        <p:spPr>
          <a:xfrm>
            <a:off x="3534900" y="24955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6" name="Google Shape;366;p50"/>
          <p:cNvSpPr txBox="1"/>
          <p:nvPr/>
        </p:nvSpPr>
        <p:spPr>
          <a:xfrm>
            <a:off x="4754100" y="24955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7" name="Google Shape;367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1"/>
          <p:cNvSpPr txBox="1"/>
          <p:nvPr>
            <p:ph idx="4294967295" type="body"/>
          </p:nvPr>
        </p:nvSpPr>
        <p:spPr>
          <a:xfrm>
            <a:off x="311700" y="1741525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cu</a:t>
            </a:r>
            <a:endParaRPr sz="9600"/>
          </a:p>
        </p:txBody>
      </p:sp>
      <p:sp>
        <p:nvSpPr>
          <p:cNvPr id="373" name="Google Shape;373;p51"/>
          <p:cNvSpPr/>
          <p:nvPr/>
        </p:nvSpPr>
        <p:spPr>
          <a:xfrm>
            <a:off x="3834875" y="3222775"/>
            <a:ext cx="1642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4" name="Google Shape;374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6750" y="1102925"/>
            <a:ext cx="2060450" cy="20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2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6. Construir sílabas </a:t>
            </a:r>
            <a:endParaRPr sz="3500"/>
          </a:p>
        </p:txBody>
      </p:sp>
      <p:sp>
        <p:nvSpPr>
          <p:cNvPr id="381" name="Google Shape;381;p52"/>
          <p:cNvSpPr/>
          <p:nvPr/>
        </p:nvSpPr>
        <p:spPr>
          <a:xfrm>
            <a:off x="3336163" y="960125"/>
            <a:ext cx="2398500" cy="2350500"/>
          </a:xfrm>
          <a:prstGeom prst="ellipse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3"/>
          <p:cNvSpPr/>
          <p:nvPr/>
        </p:nvSpPr>
        <p:spPr>
          <a:xfrm>
            <a:off x="3288175" y="10749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7" name="Google Shape;387;p53"/>
          <p:cNvSpPr txBox="1"/>
          <p:nvPr/>
        </p:nvSpPr>
        <p:spPr>
          <a:xfrm>
            <a:off x="3437925" y="10948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8" name="Google Shape;388;p53"/>
          <p:cNvSpPr/>
          <p:nvPr/>
        </p:nvSpPr>
        <p:spPr>
          <a:xfrm>
            <a:off x="4680550" y="1104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9" name="Google Shape;389;p53"/>
          <p:cNvSpPr txBox="1"/>
          <p:nvPr/>
        </p:nvSpPr>
        <p:spPr>
          <a:xfrm>
            <a:off x="4830300" y="1123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p53"/>
          <p:cNvSpPr/>
          <p:nvPr/>
        </p:nvSpPr>
        <p:spPr>
          <a:xfrm>
            <a:off x="6052150" y="1104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1" name="Google Shape;391;p53"/>
          <p:cNvSpPr txBox="1"/>
          <p:nvPr/>
        </p:nvSpPr>
        <p:spPr>
          <a:xfrm>
            <a:off x="6201900" y="1123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2" name="Google Shape;392;p53"/>
          <p:cNvSpPr/>
          <p:nvPr/>
        </p:nvSpPr>
        <p:spPr>
          <a:xfrm>
            <a:off x="1861150" y="10278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3" name="Google Shape;393;p53"/>
          <p:cNvSpPr txBox="1"/>
          <p:nvPr/>
        </p:nvSpPr>
        <p:spPr>
          <a:xfrm>
            <a:off x="2010900" y="10477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4" name="Google Shape;394;p53"/>
          <p:cNvSpPr/>
          <p:nvPr/>
        </p:nvSpPr>
        <p:spPr>
          <a:xfrm>
            <a:off x="3434200" y="26673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5" name="Google Shape;395;p53"/>
          <p:cNvSpPr txBox="1"/>
          <p:nvPr/>
        </p:nvSpPr>
        <p:spPr>
          <a:xfrm>
            <a:off x="3583950" y="268720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6" name="Google Shape;396;p53"/>
          <p:cNvSpPr/>
          <p:nvPr/>
        </p:nvSpPr>
        <p:spPr>
          <a:xfrm>
            <a:off x="4596500" y="26644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7" name="Google Shape;397;p53"/>
          <p:cNvSpPr txBox="1"/>
          <p:nvPr/>
        </p:nvSpPr>
        <p:spPr>
          <a:xfrm>
            <a:off x="4746250" y="26843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8" name="Google Shape;398;p5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ctrTitle"/>
          </p:nvPr>
        </p:nvSpPr>
        <p:spPr>
          <a:xfrm>
            <a:off x="457200" y="3470325"/>
            <a:ext cx="8229600" cy="5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1. Conciencia </a:t>
            </a:r>
            <a:r>
              <a:rPr lang="en"/>
              <a:t>fonológica</a:t>
            </a:r>
            <a:r>
              <a:rPr b="1" lang="en"/>
              <a:t> </a:t>
            </a:r>
            <a:endParaRPr/>
          </a:p>
        </p:txBody>
      </p:sp>
      <p:pic>
        <p:nvPicPr>
          <p:cNvPr id="162" name="Google Shape;162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1051550"/>
            <a:ext cx="2286000" cy="2286000"/>
          </a:xfrm>
          <a:prstGeom prst="ellipse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4"/>
          <p:cNvSpPr/>
          <p:nvPr/>
        </p:nvSpPr>
        <p:spPr>
          <a:xfrm>
            <a:off x="3288175" y="10749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4" name="Google Shape;404;p54"/>
          <p:cNvSpPr txBox="1"/>
          <p:nvPr/>
        </p:nvSpPr>
        <p:spPr>
          <a:xfrm>
            <a:off x="3437925" y="10948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5" name="Google Shape;405;p54"/>
          <p:cNvSpPr/>
          <p:nvPr/>
        </p:nvSpPr>
        <p:spPr>
          <a:xfrm>
            <a:off x="4680550" y="1104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6" name="Google Shape;406;p54"/>
          <p:cNvSpPr txBox="1"/>
          <p:nvPr/>
        </p:nvSpPr>
        <p:spPr>
          <a:xfrm>
            <a:off x="4830300" y="1123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7" name="Google Shape;407;p54"/>
          <p:cNvSpPr/>
          <p:nvPr/>
        </p:nvSpPr>
        <p:spPr>
          <a:xfrm>
            <a:off x="6052150" y="1104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8" name="Google Shape;408;p54"/>
          <p:cNvSpPr txBox="1"/>
          <p:nvPr/>
        </p:nvSpPr>
        <p:spPr>
          <a:xfrm>
            <a:off x="6201900" y="1123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9" name="Google Shape;409;p54"/>
          <p:cNvSpPr/>
          <p:nvPr/>
        </p:nvSpPr>
        <p:spPr>
          <a:xfrm>
            <a:off x="1861150" y="10278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0" name="Google Shape;410;p54"/>
          <p:cNvSpPr txBox="1"/>
          <p:nvPr/>
        </p:nvSpPr>
        <p:spPr>
          <a:xfrm>
            <a:off x="2010900" y="10477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1" name="Google Shape;411;p54"/>
          <p:cNvSpPr/>
          <p:nvPr/>
        </p:nvSpPr>
        <p:spPr>
          <a:xfrm>
            <a:off x="3434200" y="26673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2" name="Google Shape;412;p54"/>
          <p:cNvSpPr txBox="1"/>
          <p:nvPr/>
        </p:nvSpPr>
        <p:spPr>
          <a:xfrm>
            <a:off x="3583950" y="268720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54"/>
          <p:cNvSpPr/>
          <p:nvPr/>
        </p:nvSpPr>
        <p:spPr>
          <a:xfrm>
            <a:off x="4596500" y="26644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4" name="Google Shape;414;p54"/>
          <p:cNvSpPr txBox="1"/>
          <p:nvPr/>
        </p:nvSpPr>
        <p:spPr>
          <a:xfrm>
            <a:off x="4746250" y="26843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5" name="Google Shape;415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5"/>
          <p:cNvSpPr/>
          <p:nvPr/>
        </p:nvSpPr>
        <p:spPr>
          <a:xfrm>
            <a:off x="3288175" y="10749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1" name="Google Shape;421;p55"/>
          <p:cNvSpPr txBox="1"/>
          <p:nvPr/>
        </p:nvSpPr>
        <p:spPr>
          <a:xfrm>
            <a:off x="3437925" y="10948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2" name="Google Shape;422;p55"/>
          <p:cNvSpPr/>
          <p:nvPr/>
        </p:nvSpPr>
        <p:spPr>
          <a:xfrm>
            <a:off x="4680550" y="1104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3" name="Google Shape;423;p55"/>
          <p:cNvSpPr txBox="1"/>
          <p:nvPr/>
        </p:nvSpPr>
        <p:spPr>
          <a:xfrm>
            <a:off x="4830300" y="1123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4" name="Google Shape;424;p55"/>
          <p:cNvSpPr/>
          <p:nvPr/>
        </p:nvSpPr>
        <p:spPr>
          <a:xfrm>
            <a:off x="6052150" y="1104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5" name="Google Shape;425;p55"/>
          <p:cNvSpPr txBox="1"/>
          <p:nvPr/>
        </p:nvSpPr>
        <p:spPr>
          <a:xfrm>
            <a:off x="6201900" y="1123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6" name="Google Shape;426;p55"/>
          <p:cNvSpPr/>
          <p:nvPr/>
        </p:nvSpPr>
        <p:spPr>
          <a:xfrm>
            <a:off x="1861150" y="10278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7" name="Google Shape;427;p55"/>
          <p:cNvSpPr txBox="1"/>
          <p:nvPr/>
        </p:nvSpPr>
        <p:spPr>
          <a:xfrm>
            <a:off x="2010900" y="10477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8" name="Google Shape;428;p55"/>
          <p:cNvSpPr/>
          <p:nvPr/>
        </p:nvSpPr>
        <p:spPr>
          <a:xfrm>
            <a:off x="3434200" y="26673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9" name="Google Shape;429;p55"/>
          <p:cNvSpPr txBox="1"/>
          <p:nvPr/>
        </p:nvSpPr>
        <p:spPr>
          <a:xfrm>
            <a:off x="3583950" y="268720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0" name="Google Shape;430;p55"/>
          <p:cNvSpPr/>
          <p:nvPr/>
        </p:nvSpPr>
        <p:spPr>
          <a:xfrm>
            <a:off x="4596500" y="26644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1" name="Google Shape;431;p55"/>
          <p:cNvSpPr txBox="1"/>
          <p:nvPr/>
        </p:nvSpPr>
        <p:spPr>
          <a:xfrm>
            <a:off x="4746250" y="26843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2" name="Google Shape;432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6"/>
          <p:cNvSpPr/>
          <p:nvPr/>
        </p:nvSpPr>
        <p:spPr>
          <a:xfrm>
            <a:off x="3288175" y="10749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8" name="Google Shape;438;p56"/>
          <p:cNvSpPr txBox="1"/>
          <p:nvPr/>
        </p:nvSpPr>
        <p:spPr>
          <a:xfrm>
            <a:off x="3437925" y="10948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9" name="Google Shape;439;p56"/>
          <p:cNvSpPr/>
          <p:nvPr/>
        </p:nvSpPr>
        <p:spPr>
          <a:xfrm>
            <a:off x="4680550" y="1104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0" name="Google Shape;440;p56"/>
          <p:cNvSpPr txBox="1"/>
          <p:nvPr/>
        </p:nvSpPr>
        <p:spPr>
          <a:xfrm>
            <a:off x="4830300" y="1123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1" name="Google Shape;441;p56"/>
          <p:cNvSpPr/>
          <p:nvPr/>
        </p:nvSpPr>
        <p:spPr>
          <a:xfrm>
            <a:off x="6052150" y="1104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2" name="Google Shape;442;p56"/>
          <p:cNvSpPr txBox="1"/>
          <p:nvPr/>
        </p:nvSpPr>
        <p:spPr>
          <a:xfrm>
            <a:off x="6201900" y="1123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3" name="Google Shape;443;p56"/>
          <p:cNvSpPr/>
          <p:nvPr/>
        </p:nvSpPr>
        <p:spPr>
          <a:xfrm>
            <a:off x="1861150" y="10278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4" name="Google Shape;444;p56"/>
          <p:cNvSpPr txBox="1"/>
          <p:nvPr/>
        </p:nvSpPr>
        <p:spPr>
          <a:xfrm>
            <a:off x="2010900" y="10477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5" name="Google Shape;445;p56"/>
          <p:cNvSpPr/>
          <p:nvPr/>
        </p:nvSpPr>
        <p:spPr>
          <a:xfrm>
            <a:off x="3434200" y="26673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6" name="Google Shape;446;p56"/>
          <p:cNvSpPr txBox="1"/>
          <p:nvPr/>
        </p:nvSpPr>
        <p:spPr>
          <a:xfrm>
            <a:off x="3583950" y="268720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7" name="Google Shape;447;p56"/>
          <p:cNvSpPr/>
          <p:nvPr/>
        </p:nvSpPr>
        <p:spPr>
          <a:xfrm>
            <a:off x="4596500" y="26644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8" name="Google Shape;448;p56"/>
          <p:cNvSpPr txBox="1"/>
          <p:nvPr/>
        </p:nvSpPr>
        <p:spPr>
          <a:xfrm>
            <a:off x="4746250" y="26843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9" name="Google Shape;449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7"/>
          <p:cNvSpPr/>
          <p:nvPr/>
        </p:nvSpPr>
        <p:spPr>
          <a:xfrm>
            <a:off x="1470189" y="1893851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5" name="Google Shape;455;p57"/>
          <p:cNvSpPr txBox="1"/>
          <p:nvPr/>
        </p:nvSpPr>
        <p:spPr>
          <a:xfrm>
            <a:off x="1619939" y="1913726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6" name="Google Shape;456;p57"/>
          <p:cNvSpPr/>
          <p:nvPr/>
        </p:nvSpPr>
        <p:spPr>
          <a:xfrm>
            <a:off x="2717089" y="1890976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7" name="Google Shape;457;p57"/>
          <p:cNvSpPr txBox="1"/>
          <p:nvPr/>
        </p:nvSpPr>
        <p:spPr>
          <a:xfrm>
            <a:off x="2866839" y="1910851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8" name="Google Shape;458;p57"/>
          <p:cNvSpPr/>
          <p:nvPr/>
        </p:nvSpPr>
        <p:spPr>
          <a:xfrm>
            <a:off x="39668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9" name="Google Shape;459;p57"/>
          <p:cNvSpPr txBox="1"/>
          <p:nvPr/>
        </p:nvSpPr>
        <p:spPr>
          <a:xfrm>
            <a:off x="41166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0" name="Google Shape;460;p57"/>
          <p:cNvSpPr/>
          <p:nvPr/>
        </p:nvSpPr>
        <p:spPr>
          <a:xfrm>
            <a:off x="52622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1" name="Google Shape;461;p57"/>
          <p:cNvSpPr txBox="1"/>
          <p:nvPr/>
        </p:nvSpPr>
        <p:spPr>
          <a:xfrm>
            <a:off x="54120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2" name="Google Shape;462;p57"/>
          <p:cNvSpPr/>
          <p:nvPr/>
        </p:nvSpPr>
        <p:spPr>
          <a:xfrm>
            <a:off x="6509350" y="1866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3" name="Google Shape;463;p57"/>
          <p:cNvSpPr txBox="1"/>
          <p:nvPr/>
        </p:nvSpPr>
        <p:spPr>
          <a:xfrm>
            <a:off x="6659100" y="1885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4" name="Google Shape;464;p57"/>
          <p:cNvSpPr/>
          <p:nvPr/>
        </p:nvSpPr>
        <p:spPr>
          <a:xfrm>
            <a:off x="1632550" y="570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5" name="Google Shape;465;p57"/>
          <p:cNvSpPr txBox="1"/>
          <p:nvPr/>
        </p:nvSpPr>
        <p:spPr>
          <a:xfrm>
            <a:off x="1782300" y="5143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6" name="Google Shape;466;p57"/>
          <p:cNvSpPr/>
          <p:nvPr/>
        </p:nvSpPr>
        <p:spPr>
          <a:xfrm>
            <a:off x="3434200" y="32769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7" name="Google Shape;467;p57"/>
          <p:cNvSpPr/>
          <p:nvPr/>
        </p:nvSpPr>
        <p:spPr>
          <a:xfrm>
            <a:off x="4596500" y="32740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8" name="Google Shape;468;p57"/>
          <p:cNvSpPr/>
          <p:nvPr/>
        </p:nvSpPr>
        <p:spPr>
          <a:xfrm>
            <a:off x="3239950" y="567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9" name="Google Shape;469;p57"/>
          <p:cNvSpPr txBox="1"/>
          <p:nvPr/>
        </p:nvSpPr>
        <p:spPr>
          <a:xfrm>
            <a:off x="3389700" y="587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0" name="Google Shape;470;p57"/>
          <p:cNvSpPr/>
          <p:nvPr/>
        </p:nvSpPr>
        <p:spPr>
          <a:xfrm>
            <a:off x="4749925" y="5777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1" name="Google Shape;471;p57"/>
          <p:cNvSpPr txBox="1"/>
          <p:nvPr/>
        </p:nvSpPr>
        <p:spPr>
          <a:xfrm>
            <a:off x="4899675" y="5976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2" name="Google Shape;472;p57"/>
          <p:cNvSpPr/>
          <p:nvPr/>
        </p:nvSpPr>
        <p:spPr>
          <a:xfrm>
            <a:off x="6360325" y="5867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3" name="Google Shape;473;p57"/>
          <p:cNvSpPr txBox="1"/>
          <p:nvPr/>
        </p:nvSpPr>
        <p:spPr>
          <a:xfrm>
            <a:off x="6510075" y="6066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4" name="Google Shape;474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8"/>
          <p:cNvSpPr/>
          <p:nvPr/>
        </p:nvSpPr>
        <p:spPr>
          <a:xfrm>
            <a:off x="1470189" y="1893851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0" name="Google Shape;480;p58"/>
          <p:cNvSpPr txBox="1"/>
          <p:nvPr/>
        </p:nvSpPr>
        <p:spPr>
          <a:xfrm>
            <a:off x="1619939" y="1913726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1" name="Google Shape;481;p58"/>
          <p:cNvSpPr/>
          <p:nvPr/>
        </p:nvSpPr>
        <p:spPr>
          <a:xfrm>
            <a:off x="2717089" y="1890976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2" name="Google Shape;482;p58"/>
          <p:cNvSpPr txBox="1"/>
          <p:nvPr/>
        </p:nvSpPr>
        <p:spPr>
          <a:xfrm>
            <a:off x="2866839" y="1910851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3" name="Google Shape;483;p58"/>
          <p:cNvSpPr/>
          <p:nvPr/>
        </p:nvSpPr>
        <p:spPr>
          <a:xfrm>
            <a:off x="39668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4" name="Google Shape;484;p58"/>
          <p:cNvSpPr txBox="1"/>
          <p:nvPr/>
        </p:nvSpPr>
        <p:spPr>
          <a:xfrm>
            <a:off x="41166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5" name="Google Shape;485;p58"/>
          <p:cNvSpPr/>
          <p:nvPr/>
        </p:nvSpPr>
        <p:spPr>
          <a:xfrm>
            <a:off x="52622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6" name="Google Shape;486;p58"/>
          <p:cNvSpPr txBox="1"/>
          <p:nvPr/>
        </p:nvSpPr>
        <p:spPr>
          <a:xfrm>
            <a:off x="54120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7" name="Google Shape;487;p58"/>
          <p:cNvSpPr/>
          <p:nvPr/>
        </p:nvSpPr>
        <p:spPr>
          <a:xfrm>
            <a:off x="6509350" y="1866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8" name="Google Shape;488;p58"/>
          <p:cNvSpPr txBox="1"/>
          <p:nvPr/>
        </p:nvSpPr>
        <p:spPr>
          <a:xfrm>
            <a:off x="6659100" y="1885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9" name="Google Shape;489;p58"/>
          <p:cNvSpPr/>
          <p:nvPr/>
        </p:nvSpPr>
        <p:spPr>
          <a:xfrm>
            <a:off x="1632550" y="570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0" name="Google Shape;490;p58"/>
          <p:cNvSpPr txBox="1"/>
          <p:nvPr/>
        </p:nvSpPr>
        <p:spPr>
          <a:xfrm>
            <a:off x="1782300" y="5143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1" name="Google Shape;491;p58"/>
          <p:cNvSpPr/>
          <p:nvPr/>
        </p:nvSpPr>
        <p:spPr>
          <a:xfrm>
            <a:off x="3434200" y="32769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2" name="Google Shape;492;p58"/>
          <p:cNvSpPr/>
          <p:nvPr/>
        </p:nvSpPr>
        <p:spPr>
          <a:xfrm>
            <a:off x="4596500" y="32740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3" name="Google Shape;493;p58"/>
          <p:cNvSpPr/>
          <p:nvPr/>
        </p:nvSpPr>
        <p:spPr>
          <a:xfrm>
            <a:off x="3239950" y="567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4" name="Google Shape;494;p58"/>
          <p:cNvSpPr txBox="1"/>
          <p:nvPr/>
        </p:nvSpPr>
        <p:spPr>
          <a:xfrm>
            <a:off x="3389700" y="587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5" name="Google Shape;495;p58"/>
          <p:cNvSpPr/>
          <p:nvPr/>
        </p:nvSpPr>
        <p:spPr>
          <a:xfrm>
            <a:off x="4749925" y="5777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6" name="Google Shape;496;p58"/>
          <p:cNvSpPr txBox="1"/>
          <p:nvPr/>
        </p:nvSpPr>
        <p:spPr>
          <a:xfrm>
            <a:off x="4899675" y="5976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7" name="Google Shape;497;p58"/>
          <p:cNvSpPr/>
          <p:nvPr/>
        </p:nvSpPr>
        <p:spPr>
          <a:xfrm>
            <a:off x="6360325" y="5867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8" name="Google Shape;498;p58"/>
          <p:cNvSpPr txBox="1"/>
          <p:nvPr/>
        </p:nvSpPr>
        <p:spPr>
          <a:xfrm>
            <a:off x="6510075" y="6066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9" name="Google Shape;499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9"/>
          <p:cNvSpPr/>
          <p:nvPr/>
        </p:nvSpPr>
        <p:spPr>
          <a:xfrm>
            <a:off x="1470189" y="1893851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5" name="Google Shape;505;p59"/>
          <p:cNvSpPr txBox="1"/>
          <p:nvPr/>
        </p:nvSpPr>
        <p:spPr>
          <a:xfrm>
            <a:off x="1619939" y="1913726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6" name="Google Shape;506;p59"/>
          <p:cNvSpPr/>
          <p:nvPr/>
        </p:nvSpPr>
        <p:spPr>
          <a:xfrm>
            <a:off x="2717089" y="1890976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7" name="Google Shape;507;p59"/>
          <p:cNvSpPr txBox="1"/>
          <p:nvPr/>
        </p:nvSpPr>
        <p:spPr>
          <a:xfrm>
            <a:off x="2866839" y="1910851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8" name="Google Shape;508;p59"/>
          <p:cNvSpPr/>
          <p:nvPr/>
        </p:nvSpPr>
        <p:spPr>
          <a:xfrm>
            <a:off x="39668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9" name="Google Shape;509;p59"/>
          <p:cNvSpPr txBox="1"/>
          <p:nvPr/>
        </p:nvSpPr>
        <p:spPr>
          <a:xfrm>
            <a:off x="41166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0" name="Google Shape;510;p59"/>
          <p:cNvSpPr/>
          <p:nvPr/>
        </p:nvSpPr>
        <p:spPr>
          <a:xfrm>
            <a:off x="52622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1" name="Google Shape;511;p59"/>
          <p:cNvSpPr txBox="1"/>
          <p:nvPr/>
        </p:nvSpPr>
        <p:spPr>
          <a:xfrm>
            <a:off x="54120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2" name="Google Shape;512;p59"/>
          <p:cNvSpPr/>
          <p:nvPr/>
        </p:nvSpPr>
        <p:spPr>
          <a:xfrm>
            <a:off x="6509350" y="1866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3" name="Google Shape;513;p59"/>
          <p:cNvSpPr txBox="1"/>
          <p:nvPr/>
        </p:nvSpPr>
        <p:spPr>
          <a:xfrm>
            <a:off x="6659100" y="1885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4" name="Google Shape;514;p59"/>
          <p:cNvSpPr/>
          <p:nvPr/>
        </p:nvSpPr>
        <p:spPr>
          <a:xfrm>
            <a:off x="1632550" y="570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5" name="Google Shape;515;p59"/>
          <p:cNvSpPr txBox="1"/>
          <p:nvPr/>
        </p:nvSpPr>
        <p:spPr>
          <a:xfrm>
            <a:off x="1782300" y="5143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6" name="Google Shape;516;p59"/>
          <p:cNvSpPr/>
          <p:nvPr/>
        </p:nvSpPr>
        <p:spPr>
          <a:xfrm>
            <a:off x="3434200" y="32769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7" name="Google Shape;517;p59"/>
          <p:cNvSpPr/>
          <p:nvPr/>
        </p:nvSpPr>
        <p:spPr>
          <a:xfrm>
            <a:off x="4596500" y="32740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8" name="Google Shape;518;p59"/>
          <p:cNvSpPr/>
          <p:nvPr/>
        </p:nvSpPr>
        <p:spPr>
          <a:xfrm>
            <a:off x="3239950" y="567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9" name="Google Shape;519;p59"/>
          <p:cNvSpPr txBox="1"/>
          <p:nvPr/>
        </p:nvSpPr>
        <p:spPr>
          <a:xfrm>
            <a:off x="3389700" y="587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0" name="Google Shape;520;p59"/>
          <p:cNvSpPr/>
          <p:nvPr/>
        </p:nvSpPr>
        <p:spPr>
          <a:xfrm>
            <a:off x="4749925" y="5777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1" name="Google Shape;521;p59"/>
          <p:cNvSpPr txBox="1"/>
          <p:nvPr/>
        </p:nvSpPr>
        <p:spPr>
          <a:xfrm>
            <a:off x="4899675" y="5976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2" name="Google Shape;522;p59"/>
          <p:cNvSpPr/>
          <p:nvPr/>
        </p:nvSpPr>
        <p:spPr>
          <a:xfrm>
            <a:off x="6360325" y="5867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3" name="Google Shape;523;p59"/>
          <p:cNvSpPr txBox="1"/>
          <p:nvPr/>
        </p:nvSpPr>
        <p:spPr>
          <a:xfrm>
            <a:off x="6510075" y="6066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4" name="Google Shape;524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0"/>
          <p:cNvSpPr/>
          <p:nvPr/>
        </p:nvSpPr>
        <p:spPr>
          <a:xfrm>
            <a:off x="1470189" y="1893851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0" name="Google Shape;530;p60"/>
          <p:cNvSpPr txBox="1"/>
          <p:nvPr/>
        </p:nvSpPr>
        <p:spPr>
          <a:xfrm>
            <a:off x="1619939" y="1913726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1" name="Google Shape;531;p60"/>
          <p:cNvSpPr/>
          <p:nvPr/>
        </p:nvSpPr>
        <p:spPr>
          <a:xfrm>
            <a:off x="2717089" y="1890976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2" name="Google Shape;532;p60"/>
          <p:cNvSpPr txBox="1"/>
          <p:nvPr/>
        </p:nvSpPr>
        <p:spPr>
          <a:xfrm>
            <a:off x="2866839" y="1910851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3" name="Google Shape;533;p60"/>
          <p:cNvSpPr/>
          <p:nvPr/>
        </p:nvSpPr>
        <p:spPr>
          <a:xfrm>
            <a:off x="39668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4" name="Google Shape;534;p60"/>
          <p:cNvSpPr txBox="1"/>
          <p:nvPr/>
        </p:nvSpPr>
        <p:spPr>
          <a:xfrm>
            <a:off x="41166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5" name="Google Shape;535;p60"/>
          <p:cNvSpPr/>
          <p:nvPr/>
        </p:nvSpPr>
        <p:spPr>
          <a:xfrm>
            <a:off x="52622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6" name="Google Shape;536;p60"/>
          <p:cNvSpPr txBox="1"/>
          <p:nvPr/>
        </p:nvSpPr>
        <p:spPr>
          <a:xfrm>
            <a:off x="54120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7" name="Google Shape;537;p60"/>
          <p:cNvSpPr/>
          <p:nvPr/>
        </p:nvSpPr>
        <p:spPr>
          <a:xfrm>
            <a:off x="6509350" y="1866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8" name="Google Shape;538;p60"/>
          <p:cNvSpPr txBox="1"/>
          <p:nvPr/>
        </p:nvSpPr>
        <p:spPr>
          <a:xfrm>
            <a:off x="6659100" y="1885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9" name="Google Shape;539;p60"/>
          <p:cNvSpPr/>
          <p:nvPr/>
        </p:nvSpPr>
        <p:spPr>
          <a:xfrm>
            <a:off x="1632550" y="570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0" name="Google Shape;540;p60"/>
          <p:cNvSpPr txBox="1"/>
          <p:nvPr/>
        </p:nvSpPr>
        <p:spPr>
          <a:xfrm>
            <a:off x="1782300" y="5143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1" name="Google Shape;541;p60"/>
          <p:cNvSpPr/>
          <p:nvPr/>
        </p:nvSpPr>
        <p:spPr>
          <a:xfrm>
            <a:off x="3434200" y="32769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2" name="Google Shape;542;p60"/>
          <p:cNvSpPr/>
          <p:nvPr/>
        </p:nvSpPr>
        <p:spPr>
          <a:xfrm>
            <a:off x="4596500" y="32740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3" name="Google Shape;543;p60"/>
          <p:cNvSpPr/>
          <p:nvPr/>
        </p:nvSpPr>
        <p:spPr>
          <a:xfrm>
            <a:off x="3239950" y="567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4" name="Google Shape;544;p60"/>
          <p:cNvSpPr txBox="1"/>
          <p:nvPr/>
        </p:nvSpPr>
        <p:spPr>
          <a:xfrm>
            <a:off x="3389700" y="587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5" name="Google Shape;545;p60"/>
          <p:cNvSpPr/>
          <p:nvPr/>
        </p:nvSpPr>
        <p:spPr>
          <a:xfrm>
            <a:off x="4749925" y="5777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6" name="Google Shape;546;p60"/>
          <p:cNvSpPr txBox="1"/>
          <p:nvPr/>
        </p:nvSpPr>
        <p:spPr>
          <a:xfrm>
            <a:off x="4899675" y="5976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7" name="Google Shape;547;p60"/>
          <p:cNvSpPr/>
          <p:nvPr/>
        </p:nvSpPr>
        <p:spPr>
          <a:xfrm>
            <a:off x="6360325" y="5867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8" name="Google Shape;548;p60"/>
          <p:cNvSpPr txBox="1"/>
          <p:nvPr/>
        </p:nvSpPr>
        <p:spPr>
          <a:xfrm>
            <a:off x="6510075" y="6066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9" name="Google Shape;549;p6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1"/>
          <p:cNvSpPr/>
          <p:nvPr/>
        </p:nvSpPr>
        <p:spPr>
          <a:xfrm>
            <a:off x="1470189" y="1893851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5" name="Google Shape;555;p61"/>
          <p:cNvSpPr txBox="1"/>
          <p:nvPr/>
        </p:nvSpPr>
        <p:spPr>
          <a:xfrm>
            <a:off x="1619939" y="1913726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6" name="Google Shape;556;p61"/>
          <p:cNvSpPr/>
          <p:nvPr/>
        </p:nvSpPr>
        <p:spPr>
          <a:xfrm>
            <a:off x="2717089" y="1890976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7" name="Google Shape;557;p61"/>
          <p:cNvSpPr txBox="1"/>
          <p:nvPr/>
        </p:nvSpPr>
        <p:spPr>
          <a:xfrm>
            <a:off x="2866839" y="1910851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8" name="Google Shape;558;p61"/>
          <p:cNvSpPr/>
          <p:nvPr/>
        </p:nvSpPr>
        <p:spPr>
          <a:xfrm>
            <a:off x="39668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9" name="Google Shape;559;p61"/>
          <p:cNvSpPr txBox="1"/>
          <p:nvPr/>
        </p:nvSpPr>
        <p:spPr>
          <a:xfrm>
            <a:off x="41166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0" name="Google Shape;560;p61"/>
          <p:cNvSpPr/>
          <p:nvPr/>
        </p:nvSpPr>
        <p:spPr>
          <a:xfrm>
            <a:off x="52622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1" name="Google Shape;561;p61"/>
          <p:cNvSpPr txBox="1"/>
          <p:nvPr/>
        </p:nvSpPr>
        <p:spPr>
          <a:xfrm>
            <a:off x="54120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2" name="Google Shape;562;p61"/>
          <p:cNvSpPr/>
          <p:nvPr/>
        </p:nvSpPr>
        <p:spPr>
          <a:xfrm>
            <a:off x="6509350" y="1866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3" name="Google Shape;563;p61"/>
          <p:cNvSpPr txBox="1"/>
          <p:nvPr/>
        </p:nvSpPr>
        <p:spPr>
          <a:xfrm>
            <a:off x="6659100" y="1885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4" name="Google Shape;564;p61"/>
          <p:cNvSpPr/>
          <p:nvPr/>
        </p:nvSpPr>
        <p:spPr>
          <a:xfrm>
            <a:off x="1632550" y="570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5" name="Google Shape;565;p61"/>
          <p:cNvSpPr txBox="1"/>
          <p:nvPr/>
        </p:nvSpPr>
        <p:spPr>
          <a:xfrm>
            <a:off x="1782300" y="5143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6" name="Google Shape;566;p61"/>
          <p:cNvSpPr/>
          <p:nvPr/>
        </p:nvSpPr>
        <p:spPr>
          <a:xfrm>
            <a:off x="3434200" y="32769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7" name="Google Shape;567;p61"/>
          <p:cNvSpPr/>
          <p:nvPr/>
        </p:nvSpPr>
        <p:spPr>
          <a:xfrm>
            <a:off x="4596500" y="32740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8" name="Google Shape;568;p61"/>
          <p:cNvSpPr/>
          <p:nvPr/>
        </p:nvSpPr>
        <p:spPr>
          <a:xfrm>
            <a:off x="3239950" y="567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9" name="Google Shape;569;p61"/>
          <p:cNvSpPr txBox="1"/>
          <p:nvPr/>
        </p:nvSpPr>
        <p:spPr>
          <a:xfrm>
            <a:off x="3389700" y="587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0" name="Google Shape;570;p61"/>
          <p:cNvSpPr/>
          <p:nvPr/>
        </p:nvSpPr>
        <p:spPr>
          <a:xfrm>
            <a:off x="4749925" y="5777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1" name="Google Shape;571;p61"/>
          <p:cNvSpPr txBox="1"/>
          <p:nvPr/>
        </p:nvSpPr>
        <p:spPr>
          <a:xfrm>
            <a:off x="4899675" y="5976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2" name="Google Shape;572;p61"/>
          <p:cNvSpPr/>
          <p:nvPr/>
        </p:nvSpPr>
        <p:spPr>
          <a:xfrm>
            <a:off x="6360325" y="5867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3" name="Google Shape;573;p61"/>
          <p:cNvSpPr txBox="1"/>
          <p:nvPr/>
        </p:nvSpPr>
        <p:spPr>
          <a:xfrm>
            <a:off x="6510075" y="6066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4" name="Google Shape;574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2"/>
          <p:cNvSpPr/>
          <p:nvPr/>
        </p:nvSpPr>
        <p:spPr>
          <a:xfrm>
            <a:off x="1470189" y="1893851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0" name="Google Shape;580;p62"/>
          <p:cNvSpPr txBox="1"/>
          <p:nvPr/>
        </p:nvSpPr>
        <p:spPr>
          <a:xfrm>
            <a:off x="1619939" y="1913726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1" name="Google Shape;581;p62"/>
          <p:cNvSpPr/>
          <p:nvPr/>
        </p:nvSpPr>
        <p:spPr>
          <a:xfrm>
            <a:off x="2717089" y="1890976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2" name="Google Shape;582;p62"/>
          <p:cNvSpPr txBox="1"/>
          <p:nvPr/>
        </p:nvSpPr>
        <p:spPr>
          <a:xfrm>
            <a:off x="2866839" y="1910851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3" name="Google Shape;583;p62"/>
          <p:cNvSpPr/>
          <p:nvPr/>
        </p:nvSpPr>
        <p:spPr>
          <a:xfrm>
            <a:off x="39668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4" name="Google Shape;584;p62"/>
          <p:cNvSpPr txBox="1"/>
          <p:nvPr/>
        </p:nvSpPr>
        <p:spPr>
          <a:xfrm>
            <a:off x="41166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5" name="Google Shape;585;p62"/>
          <p:cNvSpPr/>
          <p:nvPr/>
        </p:nvSpPr>
        <p:spPr>
          <a:xfrm>
            <a:off x="52622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6" name="Google Shape;586;p62"/>
          <p:cNvSpPr txBox="1"/>
          <p:nvPr/>
        </p:nvSpPr>
        <p:spPr>
          <a:xfrm>
            <a:off x="54120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7" name="Google Shape;587;p62"/>
          <p:cNvSpPr/>
          <p:nvPr/>
        </p:nvSpPr>
        <p:spPr>
          <a:xfrm>
            <a:off x="6509350" y="1866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8" name="Google Shape;588;p62"/>
          <p:cNvSpPr txBox="1"/>
          <p:nvPr/>
        </p:nvSpPr>
        <p:spPr>
          <a:xfrm>
            <a:off x="6659100" y="1885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9" name="Google Shape;589;p62"/>
          <p:cNvSpPr/>
          <p:nvPr/>
        </p:nvSpPr>
        <p:spPr>
          <a:xfrm>
            <a:off x="1632550" y="570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0" name="Google Shape;590;p62"/>
          <p:cNvSpPr txBox="1"/>
          <p:nvPr/>
        </p:nvSpPr>
        <p:spPr>
          <a:xfrm>
            <a:off x="1782300" y="5143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1" name="Google Shape;591;p62"/>
          <p:cNvSpPr/>
          <p:nvPr/>
        </p:nvSpPr>
        <p:spPr>
          <a:xfrm>
            <a:off x="3434200" y="32769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2" name="Google Shape;592;p62"/>
          <p:cNvSpPr/>
          <p:nvPr/>
        </p:nvSpPr>
        <p:spPr>
          <a:xfrm>
            <a:off x="4596500" y="32740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3" name="Google Shape;593;p62"/>
          <p:cNvSpPr/>
          <p:nvPr/>
        </p:nvSpPr>
        <p:spPr>
          <a:xfrm>
            <a:off x="3239950" y="567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4" name="Google Shape;594;p62"/>
          <p:cNvSpPr txBox="1"/>
          <p:nvPr/>
        </p:nvSpPr>
        <p:spPr>
          <a:xfrm>
            <a:off x="3389700" y="587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5" name="Google Shape;595;p62"/>
          <p:cNvSpPr/>
          <p:nvPr/>
        </p:nvSpPr>
        <p:spPr>
          <a:xfrm>
            <a:off x="4749925" y="5777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6" name="Google Shape;596;p62"/>
          <p:cNvSpPr txBox="1"/>
          <p:nvPr/>
        </p:nvSpPr>
        <p:spPr>
          <a:xfrm>
            <a:off x="4899675" y="5976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7" name="Google Shape;597;p62"/>
          <p:cNvSpPr/>
          <p:nvPr/>
        </p:nvSpPr>
        <p:spPr>
          <a:xfrm>
            <a:off x="6360325" y="5867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8" name="Google Shape;598;p62"/>
          <p:cNvSpPr txBox="1"/>
          <p:nvPr/>
        </p:nvSpPr>
        <p:spPr>
          <a:xfrm>
            <a:off x="6510075" y="6066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9" name="Google Shape;599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3"/>
          <p:cNvSpPr/>
          <p:nvPr/>
        </p:nvSpPr>
        <p:spPr>
          <a:xfrm>
            <a:off x="1470189" y="1893851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5" name="Google Shape;605;p63"/>
          <p:cNvSpPr txBox="1"/>
          <p:nvPr/>
        </p:nvSpPr>
        <p:spPr>
          <a:xfrm>
            <a:off x="1619939" y="1913726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6" name="Google Shape;606;p63"/>
          <p:cNvSpPr/>
          <p:nvPr/>
        </p:nvSpPr>
        <p:spPr>
          <a:xfrm>
            <a:off x="2717089" y="1890976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7" name="Google Shape;607;p63"/>
          <p:cNvSpPr txBox="1"/>
          <p:nvPr/>
        </p:nvSpPr>
        <p:spPr>
          <a:xfrm>
            <a:off x="2866839" y="1910851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8" name="Google Shape;608;p63"/>
          <p:cNvSpPr/>
          <p:nvPr/>
        </p:nvSpPr>
        <p:spPr>
          <a:xfrm>
            <a:off x="39668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9" name="Google Shape;609;p63"/>
          <p:cNvSpPr txBox="1"/>
          <p:nvPr/>
        </p:nvSpPr>
        <p:spPr>
          <a:xfrm>
            <a:off x="41166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0" name="Google Shape;610;p63"/>
          <p:cNvSpPr/>
          <p:nvPr/>
        </p:nvSpPr>
        <p:spPr>
          <a:xfrm>
            <a:off x="52622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1" name="Google Shape;611;p63"/>
          <p:cNvSpPr txBox="1"/>
          <p:nvPr/>
        </p:nvSpPr>
        <p:spPr>
          <a:xfrm>
            <a:off x="54120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2" name="Google Shape;612;p63"/>
          <p:cNvSpPr/>
          <p:nvPr/>
        </p:nvSpPr>
        <p:spPr>
          <a:xfrm>
            <a:off x="6509350" y="1866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p63"/>
          <p:cNvSpPr txBox="1"/>
          <p:nvPr/>
        </p:nvSpPr>
        <p:spPr>
          <a:xfrm>
            <a:off x="6659100" y="1885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4" name="Google Shape;614;p63"/>
          <p:cNvSpPr/>
          <p:nvPr/>
        </p:nvSpPr>
        <p:spPr>
          <a:xfrm>
            <a:off x="1632550" y="570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5" name="Google Shape;615;p63"/>
          <p:cNvSpPr txBox="1"/>
          <p:nvPr/>
        </p:nvSpPr>
        <p:spPr>
          <a:xfrm>
            <a:off x="1782300" y="5143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6" name="Google Shape;616;p63"/>
          <p:cNvSpPr/>
          <p:nvPr/>
        </p:nvSpPr>
        <p:spPr>
          <a:xfrm>
            <a:off x="3434200" y="32769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7" name="Google Shape;617;p63"/>
          <p:cNvSpPr/>
          <p:nvPr/>
        </p:nvSpPr>
        <p:spPr>
          <a:xfrm>
            <a:off x="4596500" y="32740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8" name="Google Shape;618;p63"/>
          <p:cNvSpPr/>
          <p:nvPr/>
        </p:nvSpPr>
        <p:spPr>
          <a:xfrm>
            <a:off x="3239950" y="567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9" name="Google Shape;619;p63"/>
          <p:cNvSpPr txBox="1"/>
          <p:nvPr/>
        </p:nvSpPr>
        <p:spPr>
          <a:xfrm>
            <a:off x="3389700" y="587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0" name="Google Shape;620;p63"/>
          <p:cNvSpPr/>
          <p:nvPr/>
        </p:nvSpPr>
        <p:spPr>
          <a:xfrm>
            <a:off x="4749925" y="5777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1" name="Google Shape;621;p63"/>
          <p:cNvSpPr txBox="1"/>
          <p:nvPr/>
        </p:nvSpPr>
        <p:spPr>
          <a:xfrm>
            <a:off x="4899675" y="5976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2" name="Google Shape;622;p63"/>
          <p:cNvSpPr/>
          <p:nvPr/>
        </p:nvSpPr>
        <p:spPr>
          <a:xfrm>
            <a:off x="6360325" y="5867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3" name="Google Shape;623;p63"/>
          <p:cNvSpPr txBox="1"/>
          <p:nvPr/>
        </p:nvSpPr>
        <p:spPr>
          <a:xfrm>
            <a:off x="6510075" y="6066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4" name="Google Shape;624;p6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" name="Google Shape;168;p28"/>
          <p:cNvSpPr/>
          <p:nvPr/>
        </p:nvSpPr>
        <p:spPr>
          <a:xfrm>
            <a:off x="2312100" y="1804725"/>
            <a:ext cx="938400" cy="929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28"/>
          <p:cNvSpPr/>
          <p:nvPr/>
        </p:nvSpPr>
        <p:spPr>
          <a:xfrm>
            <a:off x="4064700" y="1804725"/>
            <a:ext cx="938400" cy="929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" name="Google Shape;170;p28"/>
          <p:cNvSpPr/>
          <p:nvPr/>
        </p:nvSpPr>
        <p:spPr>
          <a:xfrm>
            <a:off x="5893500" y="1804725"/>
            <a:ext cx="938400" cy="929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1" name="Google Shape;171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4"/>
          <p:cNvSpPr/>
          <p:nvPr/>
        </p:nvSpPr>
        <p:spPr>
          <a:xfrm>
            <a:off x="1470189" y="1893851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0" name="Google Shape;630;p64"/>
          <p:cNvSpPr txBox="1"/>
          <p:nvPr/>
        </p:nvSpPr>
        <p:spPr>
          <a:xfrm>
            <a:off x="1619939" y="1913726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p64"/>
          <p:cNvSpPr/>
          <p:nvPr/>
        </p:nvSpPr>
        <p:spPr>
          <a:xfrm>
            <a:off x="2717089" y="1890976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2" name="Google Shape;632;p64"/>
          <p:cNvSpPr txBox="1"/>
          <p:nvPr/>
        </p:nvSpPr>
        <p:spPr>
          <a:xfrm>
            <a:off x="2866839" y="1910851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p64"/>
          <p:cNvSpPr/>
          <p:nvPr/>
        </p:nvSpPr>
        <p:spPr>
          <a:xfrm>
            <a:off x="39668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4" name="Google Shape;634;p64"/>
          <p:cNvSpPr txBox="1"/>
          <p:nvPr/>
        </p:nvSpPr>
        <p:spPr>
          <a:xfrm>
            <a:off x="41166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p64"/>
          <p:cNvSpPr/>
          <p:nvPr/>
        </p:nvSpPr>
        <p:spPr>
          <a:xfrm>
            <a:off x="52622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p64"/>
          <p:cNvSpPr txBox="1"/>
          <p:nvPr/>
        </p:nvSpPr>
        <p:spPr>
          <a:xfrm>
            <a:off x="54120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7" name="Google Shape;637;p64"/>
          <p:cNvSpPr/>
          <p:nvPr/>
        </p:nvSpPr>
        <p:spPr>
          <a:xfrm>
            <a:off x="6509350" y="1866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8" name="Google Shape;638;p64"/>
          <p:cNvSpPr txBox="1"/>
          <p:nvPr/>
        </p:nvSpPr>
        <p:spPr>
          <a:xfrm>
            <a:off x="6659100" y="1885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9" name="Google Shape;639;p64"/>
          <p:cNvSpPr/>
          <p:nvPr/>
        </p:nvSpPr>
        <p:spPr>
          <a:xfrm>
            <a:off x="1632550" y="570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0" name="Google Shape;640;p64"/>
          <p:cNvSpPr txBox="1"/>
          <p:nvPr/>
        </p:nvSpPr>
        <p:spPr>
          <a:xfrm>
            <a:off x="1782300" y="5143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1" name="Google Shape;641;p64"/>
          <p:cNvSpPr/>
          <p:nvPr/>
        </p:nvSpPr>
        <p:spPr>
          <a:xfrm>
            <a:off x="3434200" y="32769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2" name="Google Shape;642;p64"/>
          <p:cNvSpPr/>
          <p:nvPr/>
        </p:nvSpPr>
        <p:spPr>
          <a:xfrm>
            <a:off x="4596500" y="32740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3" name="Google Shape;643;p64"/>
          <p:cNvSpPr/>
          <p:nvPr/>
        </p:nvSpPr>
        <p:spPr>
          <a:xfrm>
            <a:off x="3239950" y="567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4" name="Google Shape;644;p64"/>
          <p:cNvSpPr txBox="1"/>
          <p:nvPr/>
        </p:nvSpPr>
        <p:spPr>
          <a:xfrm>
            <a:off x="3389700" y="587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5" name="Google Shape;645;p64"/>
          <p:cNvSpPr/>
          <p:nvPr/>
        </p:nvSpPr>
        <p:spPr>
          <a:xfrm>
            <a:off x="4749925" y="5777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6" name="Google Shape;646;p64"/>
          <p:cNvSpPr txBox="1"/>
          <p:nvPr/>
        </p:nvSpPr>
        <p:spPr>
          <a:xfrm>
            <a:off x="4899675" y="5976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7" name="Google Shape;647;p64"/>
          <p:cNvSpPr/>
          <p:nvPr/>
        </p:nvSpPr>
        <p:spPr>
          <a:xfrm>
            <a:off x="6360325" y="5867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8" name="Google Shape;648;p64"/>
          <p:cNvSpPr txBox="1"/>
          <p:nvPr/>
        </p:nvSpPr>
        <p:spPr>
          <a:xfrm>
            <a:off x="6510075" y="6066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9" name="Google Shape;649;p6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5"/>
          <p:cNvSpPr txBox="1"/>
          <p:nvPr>
            <p:ph type="ctrTitle"/>
          </p:nvPr>
        </p:nvSpPr>
        <p:spPr>
          <a:xfrm>
            <a:off x="457200" y="1835075"/>
            <a:ext cx="41148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pic>
        <p:nvPicPr>
          <p:cNvPr id="655" name="Google Shape;65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250" y="547425"/>
            <a:ext cx="3694952" cy="4435625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65"/>
          <p:cNvSpPr txBox="1"/>
          <p:nvPr>
            <p:ph idx="1" type="subTitle"/>
          </p:nvPr>
        </p:nvSpPr>
        <p:spPr>
          <a:xfrm>
            <a:off x="671775" y="2613550"/>
            <a:ext cx="3900300" cy="6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  </a:t>
            </a:r>
            <a:endParaRPr sz="2200"/>
          </a:p>
        </p:txBody>
      </p:sp>
      <p:sp>
        <p:nvSpPr>
          <p:cNvPr id="657" name="Google Shape;657;p65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8" name="Google Shape;658;p65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9" name="Google Shape;659;p65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0" name="Google Shape;660;p65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1" name="Google Shape;661;p65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2" name="Google Shape;662;p65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6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2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7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1. Conciencia fonológica </a:t>
            </a:r>
            <a:endParaRPr sz="3500"/>
          </a:p>
        </p:txBody>
      </p:sp>
      <p:pic>
        <p:nvPicPr>
          <p:cNvPr id="673" name="Google Shape;67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8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9" name="Google Shape;679;p68"/>
          <p:cNvSpPr/>
          <p:nvPr/>
        </p:nvSpPr>
        <p:spPr>
          <a:xfrm>
            <a:off x="2312100" y="1804725"/>
            <a:ext cx="938400" cy="929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0" name="Google Shape;680;p68"/>
          <p:cNvSpPr/>
          <p:nvPr/>
        </p:nvSpPr>
        <p:spPr>
          <a:xfrm>
            <a:off x="4064700" y="1804725"/>
            <a:ext cx="938400" cy="929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5893500" y="1804725"/>
            <a:ext cx="938400" cy="929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2" name="Google Shape;682;p6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69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8" name="Google Shape;688;p69"/>
          <p:cNvSpPr/>
          <p:nvPr/>
        </p:nvSpPr>
        <p:spPr>
          <a:xfrm>
            <a:off x="2312100" y="1804725"/>
            <a:ext cx="938400" cy="929400"/>
          </a:xfrm>
          <a:prstGeom prst="ellipse">
            <a:avLst/>
          </a:prstGeom>
          <a:solidFill>
            <a:srgbClr val="FFC91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9" name="Google Shape;689;p69"/>
          <p:cNvSpPr/>
          <p:nvPr/>
        </p:nvSpPr>
        <p:spPr>
          <a:xfrm>
            <a:off x="4064700" y="1804725"/>
            <a:ext cx="938400" cy="929400"/>
          </a:xfrm>
          <a:prstGeom prst="ellipse">
            <a:avLst/>
          </a:prstGeom>
          <a:solidFill>
            <a:srgbClr val="FFC91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0" name="Google Shape;690;p69"/>
          <p:cNvSpPr/>
          <p:nvPr/>
        </p:nvSpPr>
        <p:spPr>
          <a:xfrm>
            <a:off x="5893500" y="1804725"/>
            <a:ext cx="938400" cy="929400"/>
          </a:xfrm>
          <a:prstGeom prst="ellipse">
            <a:avLst/>
          </a:prstGeom>
          <a:solidFill>
            <a:srgbClr val="FFC91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1" name="Google Shape;691;p6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70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7" name="Google Shape;697;p70"/>
          <p:cNvSpPr/>
          <p:nvPr/>
        </p:nvSpPr>
        <p:spPr>
          <a:xfrm>
            <a:off x="1399225" y="1741550"/>
            <a:ext cx="938400" cy="929400"/>
          </a:xfrm>
          <a:prstGeom prst="ellipse">
            <a:avLst/>
          </a:prstGeom>
          <a:solidFill>
            <a:srgbClr val="DAC2E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8" name="Google Shape;698;p70"/>
          <p:cNvSpPr/>
          <p:nvPr/>
        </p:nvSpPr>
        <p:spPr>
          <a:xfrm>
            <a:off x="3151825" y="1741550"/>
            <a:ext cx="938400" cy="929400"/>
          </a:xfrm>
          <a:prstGeom prst="ellipse">
            <a:avLst/>
          </a:prstGeom>
          <a:solidFill>
            <a:srgbClr val="DAC2E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9" name="Google Shape;699;p70"/>
          <p:cNvSpPr/>
          <p:nvPr/>
        </p:nvSpPr>
        <p:spPr>
          <a:xfrm>
            <a:off x="4980625" y="1741550"/>
            <a:ext cx="938400" cy="929400"/>
          </a:xfrm>
          <a:prstGeom prst="ellipse">
            <a:avLst/>
          </a:prstGeom>
          <a:solidFill>
            <a:srgbClr val="DAC2E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0" name="Google Shape;700;p70"/>
          <p:cNvSpPr/>
          <p:nvPr/>
        </p:nvSpPr>
        <p:spPr>
          <a:xfrm>
            <a:off x="6733225" y="1741550"/>
            <a:ext cx="938400" cy="929400"/>
          </a:xfrm>
          <a:prstGeom prst="ellipse">
            <a:avLst/>
          </a:prstGeom>
          <a:solidFill>
            <a:srgbClr val="DAC2E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01" name="Google Shape;701;p7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71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7" name="Google Shape;707;p71"/>
          <p:cNvSpPr/>
          <p:nvPr/>
        </p:nvSpPr>
        <p:spPr>
          <a:xfrm>
            <a:off x="1399225" y="1741550"/>
            <a:ext cx="938400" cy="929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8" name="Google Shape;708;p71"/>
          <p:cNvSpPr/>
          <p:nvPr/>
        </p:nvSpPr>
        <p:spPr>
          <a:xfrm>
            <a:off x="3151825" y="1741550"/>
            <a:ext cx="938400" cy="929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9" name="Google Shape;709;p71"/>
          <p:cNvSpPr/>
          <p:nvPr/>
        </p:nvSpPr>
        <p:spPr>
          <a:xfrm>
            <a:off x="4980625" y="1741550"/>
            <a:ext cx="938400" cy="929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0" name="Google Shape;710;p71"/>
          <p:cNvSpPr/>
          <p:nvPr/>
        </p:nvSpPr>
        <p:spPr>
          <a:xfrm>
            <a:off x="6733225" y="1741550"/>
            <a:ext cx="938400" cy="929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1" name="Google Shape;711;p7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72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7" name="Google Shape;717;p72"/>
          <p:cNvSpPr/>
          <p:nvPr/>
        </p:nvSpPr>
        <p:spPr>
          <a:xfrm>
            <a:off x="1399225" y="1741550"/>
            <a:ext cx="938400" cy="9294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8" name="Google Shape;718;p72"/>
          <p:cNvSpPr/>
          <p:nvPr/>
        </p:nvSpPr>
        <p:spPr>
          <a:xfrm>
            <a:off x="3151825" y="1741550"/>
            <a:ext cx="938400" cy="9294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9" name="Google Shape;719;p72"/>
          <p:cNvSpPr/>
          <p:nvPr/>
        </p:nvSpPr>
        <p:spPr>
          <a:xfrm>
            <a:off x="4980625" y="1741550"/>
            <a:ext cx="938400" cy="9294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0" name="Google Shape;720;p72"/>
          <p:cNvSpPr/>
          <p:nvPr/>
        </p:nvSpPr>
        <p:spPr>
          <a:xfrm>
            <a:off x="6733225" y="1741550"/>
            <a:ext cx="938400" cy="9294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21" name="Google Shape;721;p7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73"/>
          <p:cNvSpPr txBox="1"/>
          <p:nvPr>
            <p:ph type="ctrTitle"/>
          </p:nvPr>
        </p:nvSpPr>
        <p:spPr>
          <a:xfrm>
            <a:off x="310900" y="3415125"/>
            <a:ext cx="8388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Lectura compartida</a:t>
            </a:r>
            <a:endParaRPr sz="3500"/>
          </a:p>
        </p:txBody>
      </p:sp>
      <p:pic>
        <p:nvPicPr>
          <p:cNvPr id="727" name="Google Shape;72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7" name="Google Shape;177;p29"/>
          <p:cNvSpPr/>
          <p:nvPr/>
        </p:nvSpPr>
        <p:spPr>
          <a:xfrm>
            <a:off x="2312100" y="1804725"/>
            <a:ext cx="938400" cy="929400"/>
          </a:xfrm>
          <a:prstGeom prst="ellipse">
            <a:avLst/>
          </a:prstGeom>
          <a:solidFill>
            <a:srgbClr val="FFC91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4064700" y="1804725"/>
            <a:ext cx="938400" cy="929400"/>
          </a:xfrm>
          <a:prstGeom prst="ellipse">
            <a:avLst/>
          </a:prstGeom>
          <a:solidFill>
            <a:srgbClr val="FFC91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" name="Google Shape;179;p29"/>
          <p:cNvSpPr/>
          <p:nvPr/>
        </p:nvSpPr>
        <p:spPr>
          <a:xfrm>
            <a:off x="5893500" y="1804725"/>
            <a:ext cx="938400" cy="929400"/>
          </a:xfrm>
          <a:prstGeom prst="ellipse">
            <a:avLst/>
          </a:prstGeom>
          <a:solidFill>
            <a:srgbClr val="FFC91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0" name="Google Shape;180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24" y="889525"/>
            <a:ext cx="6931400" cy="3101725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74"/>
          <p:cNvSpPr/>
          <p:nvPr/>
        </p:nvSpPr>
        <p:spPr>
          <a:xfrm>
            <a:off x="2082422" y="2387443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4" name="Google Shape;734;p74"/>
          <p:cNvSpPr/>
          <p:nvPr/>
        </p:nvSpPr>
        <p:spPr>
          <a:xfrm>
            <a:off x="2987067" y="2411003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5" name="Google Shape;735;p74"/>
          <p:cNvSpPr/>
          <p:nvPr/>
        </p:nvSpPr>
        <p:spPr>
          <a:xfrm>
            <a:off x="2111265" y="3371895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6" name="Google Shape;736;p74"/>
          <p:cNvSpPr/>
          <p:nvPr/>
        </p:nvSpPr>
        <p:spPr>
          <a:xfrm>
            <a:off x="2996675" y="3371895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7" name="Google Shape;737;p74"/>
          <p:cNvSpPr/>
          <p:nvPr/>
        </p:nvSpPr>
        <p:spPr>
          <a:xfrm>
            <a:off x="3852674" y="3352664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8" name="Google Shape;738;p74"/>
          <p:cNvSpPr/>
          <p:nvPr/>
        </p:nvSpPr>
        <p:spPr>
          <a:xfrm>
            <a:off x="4778157" y="3371897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9" name="Google Shape;739;p74"/>
          <p:cNvSpPr/>
          <p:nvPr/>
        </p:nvSpPr>
        <p:spPr>
          <a:xfrm>
            <a:off x="5633709" y="3371895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0" name="Google Shape;740;p74"/>
          <p:cNvSpPr/>
          <p:nvPr/>
        </p:nvSpPr>
        <p:spPr>
          <a:xfrm>
            <a:off x="3852685" y="2409578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1" name="Google Shape;741;p74"/>
          <p:cNvSpPr/>
          <p:nvPr/>
        </p:nvSpPr>
        <p:spPr>
          <a:xfrm>
            <a:off x="4778144" y="2409563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42" name="Google Shape;742;p7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24" y="889525"/>
            <a:ext cx="6931400" cy="3101725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75"/>
          <p:cNvSpPr/>
          <p:nvPr/>
        </p:nvSpPr>
        <p:spPr>
          <a:xfrm>
            <a:off x="2082422" y="2387443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9" name="Google Shape;749;p75"/>
          <p:cNvSpPr/>
          <p:nvPr/>
        </p:nvSpPr>
        <p:spPr>
          <a:xfrm>
            <a:off x="2987067" y="2411003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0" name="Google Shape;750;p75"/>
          <p:cNvSpPr/>
          <p:nvPr/>
        </p:nvSpPr>
        <p:spPr>
          <a:xfrm>
            <a:off x="2111265" y="3371895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1" name="Google Shape;751;p75"/>
          <p:cNvSpPr/>
          <p:nvPr/>
        </p:nvSpPr>
        <p:spPr>
          <a:xfrm>
            <a:off x="2996675" y="3371895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2" name="Google Shape;752;p75"/>
          <p:cNvSpPr/>
          <p:nvPr/>
        </p:nvSpPr>
        <p:spPr>
          <a:xfrm>
            <a:off x="3852674" y="3352664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3" name="Google Shape;753;p75"/>
          <p:cNvSpPr/>
          <p:nvPr/>
        </p:nvSpPr>
        <p:spPr>
          <a:xfrm>
            <a:off x="4778157" y="3371897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4" name="Google Shape;754;p75"/>
          <p:cNvSpPr/>
          <p:nvPr/>
        </p:nvSpPr>
        <p:spPr>
          <a:xfrm>
            <a:off x="5633709" y="3371895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5" name="Google Shape;755;p75"/>
          <p:cNvSpPr/>
          <p:nvPr/>
        </p:nvSpPr>
        <p:spPr>
          <a:xfrm>
            <a:off x="3852685" y="2409578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6" name="Google Shape;756;p75"/>
          <p:cNvSpPr/>
          <p:nvPr/>
        </p:nvSpPr>
        <p:spPr>
          <a:xfrm>
            <a:off x="4778144" y="2409563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57" name="Google Shape;757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98" y="4092616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9150" y="816745"/>
            <a:ext cx="5919776" cy="334685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76"/>
          <p:cNvSpPr/>
          <p:nvPr/>
        </p:nvSpPr>
        <p:spPr>
          <a:xfrm>
            <a:off x="1918422" y="2501751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4" name="Google Shape;764;p76"/>
          <p:cNvSpPr/>
          <p:nvPr/>
        </p:nvSpPr>
        <p:spPr>
          <a:xfrm>
            <a:off x="1928036" y="3779703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5" name="Google Shape;765;p76"/>
          <p:cNvSpPr/>
          <p:nvPr/>
        </p:nvSpPr>
        <p:spPr>
          <a:xfrm>
            <a:off x="3140620" y="2512929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6" name="Google Shape;766;p76"/>
          <p:cNvSpPr/>
          <p:nvPr/>
        </p:nvSpPr>
        <p:spPr>
          <a:xfrm>
            <a:off x="3116463" y="3789317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7" name="Google Shape;767;p76"/>
          <p:cNvSpPr/>
          <p:nvPr/>
        </p:nvSpPr>
        <p:spPr>
          <a:xfrm>
            <a:off x="4305146" y="2524108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8" name="Google Shape;768;p76"/>
          <p:cNvSpPr/>
          <p:nvPr/>
        </p:nvSpPr>
        <p:spPr>
          <a:xfrm>
            <a:off x="4287476" y="3779703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9" name="Google Shape;769;p76"/>
          <p:cNvSpPr/>
          <p:nvPr/>
        </p:nvSpPr>
        <p:spPr>
          <a:xfrm>
            <a:off x="5467006" y="2512929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0" name="Google Shape;770;p76"/>
          <p:cNvSpPr/>
          <p:nvPr/>
        </p:nvSpPr>
        <p:spPr>
          <a:xfrm>
            <a:off x="5431774" y="3789317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1" name="Google Shape;771;p76"/>
          <p:cNvSpPr/>
          <p:nvPr/>
        </p:nvSpPr>
        <p:spPr>
          <a:xfrm>
            <a:off x="6638265" y="2524108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2" name="Google Shape;772;p76"/>
          <p:cNvSpPr/>
          <p:nvPr/>
        </p:nvSpPr>
        <p:spPr>
          <a:xfrm>
            <a:off x="6628657" y="3779703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3" name="Google Shape;77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55" y="4102284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531" y="1191553"/>
            <a:ext cx="7807899" cy="27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77"/>
          <p:cNvSpPr/>
          <p:nvPr/>
        </p:nvSpPr>
        <p:spPr>
          <a:xfrm>
            <a:off x="1166700" y="2115850"/>
            <a:ext cx="257400" cy="2322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0" name="Google Shape;780;p77"/>
          <p:cNvSpPr/>
          <p:nvPr/>
        </p:nvSpPr>
        <p:spPr>
          <a:xfrm>
            <a:off x="1275301" y="3387750"/>
            <a:ext cx="1123200" cy="216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1" name="Google Shape;781;p77"/>
          <p:cNvSpPr/>
          <p:nvPr/>
        </p:nvSpPr>
        <p:spPr>
          <a:xfrm>
            <a:off x="2163275" y="2115725"/>
            <a:ext cx="257400" cy="2322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2" name="Google Shape;782;p77"/>
          <p:cNvSpPr/>
          <p:nvPr/>
        </p:nvSpPr>
        <p:spPr>
          <a:xfrm>
            <a:off x="6647026" y="2120975"/>
            <a:ext cx="257400" cy="2322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3" name="Google Shape;783;p77"/>
          <p:cNvSpPr/>
          <p:nvPr/>
        </p:nvSpPr>
        <p:spPr>
          <a:xfrm>
            <a:off x="6805625" y="3367725"/>
            <a:ext cx="1071300" cy="232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4" name="Google Shape;784;p77"/>
          <p:cNvSpPr/>
          <p:nvPr/>
        </p:nvSpPr>
        <p:spPr>
          <a:xfrm>
            <a:off x="7634749" y="2121725"/>
            <a:ext cx="257400" cy="2322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5" name="Google Shape;785;p77"/>
          <p:cNvSpPr/>
          <p:nvPr/>
        </p:nvSpPr>
        <p:spPr>
          <a:xfrm>
            <a:off x="3897176" y="2115850"/>
            <a:ext cx="257400" cy="2322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6" name="Google Shape;786;p77"/>
          <p:cNvSpPr/>
          <p:nvPr/>
        </p:nvSpPr>
        <p:spPr>
          <a:xfrm>
            <a:off x="4186050" y="3392950"/>
            <a:ext cx="957300" cy="216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7" name="Google Shape;787;p77"/>
          <p:cNvSpPr/>
          <p:nvPr/>
        </p:nvSpPr>
        <p:spPr>
          <a:xfrm>
            <a:off x="4908050" y="2120925"/>
            <a:ext cx="235200" cy="2322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88" name="Google Shape;788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55" y="4102284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8"/>
          <p:cNvSpPr/>
          <p:nvPr/>
        </p:nvSpPr>
        <p:spPr>
          <a:xfrm>
            <a:off x="33485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4" name="Google Shape;794;p78"/>
          <p:cNvSpPr/>
          <p:nvPr/>
        </p:nvSpPr>
        <p:spPr>
          <a:xfrm>
            <a:off x="46089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5" name="Google Shape;795;p78"/>
          <p:cNvSpPr txBox="1"/>
          <p:nvPr/>
        </p:nvSpPr>
        <p:spPr>
          <a:xfrm>
            <a:off x="3463825" y="27586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6" name="Google Shape;796;p78"/>
          <p:cNvSpPr txBox="1"/>
          <p:nvPr/>
        </p:nvSpPr>
        <p:spPr>
          <a:xfrm>
            <a:off x="4695725" y="27840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7" name="Google Shape;797;p78"/>
          <p:cNvSpPr/>
          <p:nvPr/>
        </p:nvSpPr>
        <p:spPr>
          <a:xfrm>
            <a:off x="37581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8" name="Google Shape;798;p78"/>
          <p:cNvSpPr/>
          <p:nvPr/>
        </p:nvSpPr>
        <p:spPr>
          <a:xfrm>
            <a:off x="49773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9" name="Google Shape;799;p78"/>
          <p:cNvSpPr txBox="1"/>
          <p:nvPr/>
        </p:nvSpPr>
        <p:spPr>
          <a:xfrm>
            <a:off x="3470425" y="3777650"/>
            <a:ext cx="2130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casa</a:t>
            </a:r>
            <a:endParaRPr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0" name="Google Shape;800;p78"/>
          <p:cNvSpPr/>
          <p:nvPr/>
        </p:nvSpPr>
        <p:spPr>
          <a:xfrm>
            <a:off x="3772500" y="4386075"/>
            <a:ext cx="1594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01" name="Google Shape;80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8400" y="383800"/>
            <a:ext cx="3167201" cy="211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55" y="4102284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79"/>
          <p:cNvSpPr/>
          <p:nvPr/>
        </p:nvSpPr>
        <p:spPr>
          <a:xfrm>
            <a:off x="33485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8" name="Google Shape;808;p79"/>
          <p:cNvSpPr/>
          <p:nvPr/>
        </p:nvSpPr>
        <p:spPr>
          <a:xfrm>
            <a:off x="46089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9" name="Google Shape;809;p79"/>
          <p:cNvSpPr txBox="1"/>
          <p:nvPr/>
        </p:nvSpPr>
        <p:spPr>
          <a:xfrm>
            <a:off x="3463825" y="27586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0" name="Google Shape;810;p79"/>
          <p:cNvSpPr txBox="1"/>
          <p:nvPr/>
        </p:nvSpPr>
        <p:spPr>
          <a:xfrm>
            <a:off x="4695725" y="27840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1" name="Google Shape;811;p79"/>
          <p:cNvSpPr/>
          <p:nvPr/>
        </p:nvSpPr>
        <p:spPr>
          <a:xfrm>
            <a:off x="37581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2" name="Google Shape;812;p79"/>
          <p:cNvSpPr/>
          <p:nvPr/>
        </p:nvSpPr>
        <p:spPr>
          <a:xfrm>
            <a:off x="49773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3" name="Google Shape;813;p79"/>
          <p:cNvSpPr txBox="1"/>
          <p:nvPr/>
        </p:nvSpPr>
        <p:spPr>
          <a:xfrm>
            <a:off x="3470425" y="3777650"/>
            <a:ext cx="2130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colas</a:t>
            </a:r>
            <a:endParaRPr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4" name="Google Shape;814;p79"/>
          <p:cNvSpPr/>
          <p:nvPr/>
        </p:nvSpPr>
        <p:spPr>
          <a:xfrm>
            <a:off x="3772500" y="4424175"/>
            <a:ext cx="1594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15" name="Google Shape;81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2988" y="383800"/>
            <a:ext cx="3164877" cy="2110948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79"/>
          <p:cNvSpPr/>
          <p:nvPr/>
        </p:nvSpPr>
        <p:spPr>
          <a:xfrm>
            <a:off x="3874675" y="1886950"/>
            <a:ext cx="6687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635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7" name="Google Shape;817;p79"/>
          <p:cNvSpPr/>
          <p:nvPr/>
        </p:nvSpPr>
        <p:spPr>
          <a:xfrm rot="5400000">
            <a:off x="3112675" y="743950"/>
            <a:ext cx="6687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635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18" name="Google Shape;818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55" y="4102284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80"/>
          <p:cNvSpPr/>
          <p:nvPr/>
        </p:nvSpPr>
        <p:spPr>
          <a:xfrm>
            <a:off x="33485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4" name="Google Shape;824;p80"/>
          <p:cNvSpPr/>
          <p:nvPr/>
        </p:nvSpPr>
        <p:spPr>
          <a:xfrm>
            <a:off x="46089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5" name="Google Shape;825;p80"/>
          <p:cNvSpPr txBox="1"/>
          <p:nvPr/>
        </p:nvSpPr>
        <p:spPr>
          <a:xfrm>
            <a:off x="3463825" y="27586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6" name="Google Shape;826;p80"/>
          <p:cNvSpPr txBox="1"/>
          <p:nvPr/>
        </p:nvSpPr>
        <p:spPr>
          <a:xfrm>
            <a:off x="4695725" y="27840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7" name="Google Shape;827;p80"/>
          <p:cNvSpPr/>
          <p:nvPr/>
        </p:nvSpPr>
        <p:spPr>
          <a:xfrm>
            <a:off x="37581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8" name="Google Shape;828;p80"/>
          <p:cNvSpPr/>
          <p:nvPr/>
        </p:nvSpPr>
        <p:spPr>
          <a:xfrm>
            <a:off x="49773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9" name="Google Shape;829;p80"/>
          <p:cNvSpPr txBox="1"/>
          <p:nvPr/>
        </p:nvSpPr>
        <p:spPr>
          <a:xfrm>
            <a:off x="3470425" y="3777650"/>
            <a:ext cx="2130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cuna</a:t>
            </a:r>
            <a:endParaRPr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0" name="Google Shape;830;p80"/>
          <p:cNvSpPr/>
          <p:nvPr/>
        </p:nvSpPr>
        <p:spPr>
          <a:xfrm>
            <a:off x="3772500" y="4411475"/>
            <a:ext cx="1594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31" name="Google Shape;83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8229" y="453504"/>
            <a:ext cx="2041226" cy="204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55" y="4102284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81"/>
          <p:cNvSpPr/>
          <p:nvPr/>
        </p:nvSpPr>
        <p:spPr>
          <a:xfrm>
            <a:off x="33485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8" name="Google Shape;838;p81"/>
          <p:cNvSpPr/>
          <p:nvPr/>
        </p:nvSpPr>
        <p:spPr>
          <a:xfrm>
            <a:off x="46089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9" name="Google Shape;839;p81"/>
          <p:cNvSpPr txBox="1"/>
          <p:nvPr/>
        </p:nvSpPr>
        <p:spPr>
          <a:xfrm>
            <a:off x="3463825" y="27586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0" name="Google Shape;840;p81"/>
          <p:cNvSpPr txBox="1"/>
          <p:nvPr/>
        </p:nvSpPr>
        <p:spPr>
          <a:xfrm>
            <a:off x="4695725" y="27840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1" name="Google Shape;841;p81"/>
          <p:cNvSpPr/>
          <p:nvPr/>
        </p:nvSpPr>
        <p:spPr>
          <a:xfrm>
            <a:off x="37581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2" name="Google Shape;842;p81"/>
          <p:cNvSpPr/>
          <p:nvPr/>
        </p:nvSpPr>
        <p:spPr>
          <a:xfrm>
            <a:off x="49773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3" name="Google Shape;843;p81"/>
          <p:cNvSpPr txBox="1"/>
          <p:nvPr/>
        </p:nvSpPr>
        <p:spPr>
          <a:xfrm>
            <a:off x="3470425" y="3777650"/>
            <a:ext cx="2130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codo</a:t>
            </a:r>
            <a:endParaRPr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4" name="Google Shape;844;p81"/>
          <p:cNvSpPr/>
          <p:nvPr/>
        </p:nvSpPr>
        <p:spPr>
          <a:xfrm>
            <a:off x="3772500" y="4386075"/>
            <a:ext cx="1594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45" name="Google Shape;84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9625" y="427600"/>
            <a:ext cx="3167201" cy="2110952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81"/>
          <p:cNvSpPr/>
          <p:nvPr/>
        </p:nvSpPr>
        <p:spPr>
          <a:xfrm flipH="1">
            <a:off x="4983675" y="1475125"/>
            <a:ext cx="857400" cy="353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635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47" name="Google Shape;847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55" y="4102284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82"/>
          <p:cNvSpPr/>
          <p:nvPr/>
        </p:nvSpPr>
        <p:spPr>
          <a:xfrm>
            <a:off x="33485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3" name="Google Shape;853;p82"/>
          <p:cNvSpPr/>
          <p:nvPr/>
        </p:nvSpPr>
        <p:spPr>
          <a:xfrm>
            <a:off x="46089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4" name="Google Shape;854;p82"/>
          <p:cNvSpPr txBox="1"/>
          <p:nvPr/>
        </p:nvSpPr>
        <p:spPr>
          <a:xfrm>
            <a:off x="3463825" y="27586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5" name="Google Shape;855;p82"/>
          <p:cNvSpPr txBox="1"/>
          <p:nvPr/>
        </p:nvSpPr>
        <p:spPr>
          <a:xfrm>
            <a:off x="4695725" y="27840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6" name="Google Shape;856;p82"/>
          <p:cNvSpPr/>
          <p:nvPr/>
        </p:nvSpPr>
        <p:spPr>
          <a:xfrm>
            <a:off x="37581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7" name="Google Shape;857;p82"/>
          <p:cNvSpPr/>
          <p:nvPr/>
        </p:nvSpPr>
        <p:spPr>
          <a:xfrm>
            <a:off x="49773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8" name="Google Shape;858;p82"/>
          <p:cNvSpPr txBox="1"/>
          <p:nvPr/>
        </p:nvSpPr>
        <p:spPr>
          <a:xfrm>
            <a:off x="3470425" y="3777650"/>
            <a:ext cx="2130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cono</a:t>
            </a:r>
            <a:endParaRPr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9" name="Google Shape;859;p82"/>
          <p:cNvSpPr/>
          <p:nvPr/>
        </p:nvSpPr>
        <p:spPr>
          <a:xfrm>
            <a:off x="3772500" y="4411475"/>
            <a:ext cx="1594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60" name="Google Shape;860;p82"/>
          <p:cNvPicPr preferRelativeResize="0"/>
          <p:nvPr/>
        </p:nvPicPr>
        <p:blipFill rotWithShape="1">
          <a:blip r:embed="rId3">
            <a:alphaModFix/>
          </a:blip>
          <a:srcRect b="0" l="0" r="21148" t="0"/>
          <a:stretch/>
        </p:blipFill>
        <p:spPr>
          <a:xfrm>
            <a:off x="3377100" y="427950"/>
            <a:ext cx="2316652" cy="1958202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82"/>
          <p:cNvSpPr/>
          <p:nvPr/>
        </p:nvSpPr>
        <p:spPr>
          <a:xfrm>
            <a:off x="3646075" y="1734550"/>
            <a:ext cx="6687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635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62" name="Google Shape;86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55" y="4102284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83"/>
          <p:cNvSpPr/>
          <p:nvPr/>
        </p:nvSpPr>
        <p:spPr>
          <a:xfrm>
            <a:off x="33485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8" name="Google Shape;868;p83"/>
          <p:cNvSpPr/>
          <p:nvPr/>
        </p:nvSpPr>
        <p:spPr>
          <a:xfrm>
            <a:off x="46089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9" name="Google Shape;869;p83"/>
          <p:cNvSpPr txBox="1"/>
          <p:nvPr/>
        </p:nvSpPr>
        <p:spPr>
          <a:xfrm>
            <a:off x="3463825" y="27586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fo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0" name="Google Shape;870;p83"/>
          <p:cNvSpPr txBox="1"/>
          <p:nvPr/>
        </p:nvSpPr>
        <p:spPr>
          <a:xfrm>
            <a:off x="4695725" y="27840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1" name="Google Shape;871;p83"/>
          <p:cNvSpPr/>
          <p:nvPr/>
        </p:nvSpPr>
        <p:spPr>
          <a:xfrm>
            <a:off x="3758100" y="34242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2" name="Google Shape;872;p83"/>
          <p:cNvSpPr/>
          <p:nvPr/>
        </p:nvSpPr>
        <p:spPr>
          <a:xfrm>
            <a:off x="4977300" y="34242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3" name="Google Shape;873;p83"/>
          <p:cNvSpPr txBox="1"/>
          <p:nvPr/>
        </p:nvSpPr>
        <p:spPr>
          <a:xfrm>
            <a:off x="3470425" y="3777650"/>
            <a:ext cx="2130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foco</a:t>
            </a:r>
            <a:endParaRPr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4" name="Google Shape;874;p83"/>
          <p:cNvSpPr/>
          <p:nvPr/>
        </p:nvSpPr>
        <p:spPr>
          <a:xfrm>
            <a:off x="3772500" y="4436875"/>
            <a:ext cx="1594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75" name="Google Shape;87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8338" y="383800"/>
            <a:ext cx="3174175" cy="211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55" y="4102284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" name="Google Shape;186;p30"/>
          <p:cNvSpPr/>
          <p:nvPr/>
        </p:nvSpPr>
        <p:spPr>
          <a:xfrm>
            <a:off x="2312100" y="1804725"/>
            <a:ext cx="938400" cy="929400"/>
          </a:xfrm>
          <a:prstGeom prst="ellipse">
            <a:avLst/>
          </a:prstGeom>
          <a:solidFill>
            <a:srgbClr val="DAC2E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" name="Google Shape;187;p30"/>
          <p:cNvSpPr/>
          <p:nvPr/>
        </p:nvSpPr>
        <p:spPr>
          <a:xfrm>
            <a:off x="4064700" y="1804725"/>
            <a:ext cx="938400" cy="929400"/>
          </a:xfrm>
          <a:prstGeom prst="ellipse">
            <a:avLst/>
          </a:prstGeom>
          <a:solidFill>
            <a:srgbClr val="DAC2E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Google Shape;188;p30"/>
          <p:cNvSpPr/>
          <p:nvPr/>
        </p:nvSpPr>
        <p:spPr>
          <a:xfrm>
            <a:off x="5893500" y="1804725"/>
            <a:ext cx="938400" cy="929400"/>
          </a:xfrm>
          <a:prstGeom prst="ellipse">
            <a:avLst/>
          </a:prstGeom>
          <a:solidFill>
            <a:srgbClr val="DAC2E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9" name="Google Shape;189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84"/>
          <p:cNvSpPr/>
          <p:nvPr/>
        </p:nvSpPr>
        <p:spPr>
          <a:xfrm>
            <a:off x="33485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2" name="Google Shape;882;p84"/>
          <p:cNvSpPr/>
          <p:nvPr/>
        </p:nvSpPr>
        <p:spPr>
          <a:xfrm>
            <a:off x="46089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3" name="Google Shape;883;p84"/>
          <p:cNvSpPr txBox="1"/>
          <p:nvPr/>
        </p:nvSpPr>
        <p:spPr>
          <a:xfrm>
            <a:off x="3463825" y="27586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4" name="Google Shape;884;p84"/>
          <p:cNvSpPr txBox="1"/>
          <p:nvPr/>
        </p:nvSpPr>
        <p:spPr>
          <a:xfrm>
            <a:off x="4695725" y="27840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5" name="Google Shape;885;p84"/>
          <p:cNvSpPr/>
          <p:nvPr/>
        </p:nvSpPr>
        <p:spPr>
          <a:xfrm>
            <a:off x="37581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6" name="Google Shape;886;p84"/>
          <p:cNvSpPr/>
          <p:nvPr/>
        </p:nvSpPr>
        <p:spPr>
          <a:xfrm>
            <a:off x="49773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7" name="Google Shape;887;p84"/>
          <p:cNvSpPr txBox="1"/>
          <p:nvPr/>
        </p:nvSpPr>
        <p:spPr>
          <a:xfrm>
            <a:off x="3470425" y="3777650"/>
            <a:ext cx="2130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cama</a:t>
            </a:r>
            <a:endParaRPr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8" name="Google Shape;888;p84"/>
          <p:cNvSpPr/>
          <p:nvPr/>
        </p:nvSpPr>
        <p:spPr>
          <a:xfrm>
            <a:off x="3772500" y="4436875"/>
            <a:ext cx="1594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89" name="Google Shape;88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6300" y="383800"/>
            <a:ext cx="3167201" cy="211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55" y="4102284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85"/>
          <p:cNvSpPr/>
          <p:nvPr/>
        </p:nvSpPr>
        <p:spPr>
          <a:xfrm>
            <a:off x="33485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6" name="Google Shape;896;p85"/>
          <p:cNvSpPr/>
          <p:nvPr/>
        </p:nvSpPr>
        <p:spPr>
          <a:xfrm>
            <a:off x="46089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7" name="Google Shape;897;p85"/>
          <p:cNvSpPr txBox="1"/>
          <p:nvPr/>
        </p:nvSpPr>
        <p:spPr>
          <a:xfrm>
            <a:off x="3463825" y="27586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8" name="Google Shape;898;p85"/>
          <p:cNvSpPr txBox="1"/>
          <p:nvPr/>
        </p:nvSpPr>
        <p:spPr>
          <a:xfrm>
            <a:off x="4695725" y="27840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9" name="Google Shape;899;p85"/>
          <p:cNvSpPr/>
          <p:nvPr/>
        </p:nvSpPr>
        <p:spPr>
          <a:xfrm>
            <a:off x="37581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0" name="Google Shape;900;p85"/>
          <p:cNvSpPr/>
          <p:nvPr/>
        </p:nvSpPr>
        <p:spPr>
          <a:xfrm>
            <a:off x="49773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1" name="Google Shape;901;p85"/>
          <p:cNvSpPr txBox="1"/>
          <p:nvPr/>
        </p:nvSpPr>
        <p:spPr>
          <a:xfrm>
            <a:off x="3470425" y="3777650"/>
            <a:ext cx="2130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</a:t>
            </a:r>
            <a:endParaRPr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2" name="Google Shape;902;p85"/>
          <p:cNvSpPr/>
          <p:nvPr/>
        </p:nvSpPr>
        <p:spPr>
          <a:xfrm>
            <a:off x="3772500" y="4436875"/>
            <a:ext cx="1594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03" name="Google Shape;90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7200" y="383800"/>
            <a:ext cx="3029591" cy="211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55" y="4102284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86"/>
          <p:cNvSpPr txBox="1"/>
          <p:nvPr>
            <p:ph type="ctrTitle"/>
          </p:nvPr>
        </p:nvSpPr>
        <p:spPr>
          <a:xfrm>
            <a:off x="457200" y="1870125"/>
            <a:ext cx="8229600" cy="121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Instrucción a la medida: </a:t>
            </a:r>
            <a:endParaRPr sz="3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Más sílabas y palabras </a:t>
            </a:r>
            <a:endParaRPr sz="32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" name="Google Shape;91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856375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87"/>
          <p:cNvSpPr txBox="1"/>
          <p:nvPr>
            <p:ph type="ctrTitle"/>
          </p:nvPr>
        </p:nvSpPr>
        <p:spPr>
          <a:xfrm>
            <a:off x="457200" y="3241725"/>
            <a:ext cx="8229600" cy="6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Palabras con ca, co, cu </a:t>
            </a:r>
            <a:endParaRPr sz="32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88"/>
          <p:cNvSpPr txBox="1"/>
          <p:nvPr>
            <p:ph idx="4294967295" type="body"/>
          </p:nvPr>
        </p:nvSpPr>
        <p:spPr>
          <a:xfrm>
            <a:off x="2781288" y="1740600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921" name="Google Shape;921;p88"/>
          <p:cNvSpPr txBox="1"/>
          <p:nvPr>
            <p:ph idx="4294967295" type="body"/>
          </p:nvPr>
        </p:nvSpPr>
        <p:spPr>
          <a:xfrm>
            <a:off x="3970813" y="1740600"/>
            <a:ext cx="2925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sa</a:t>
            </a:r>
            <a:endParaRPr sz="9600"/>
          </a:p>
        </p:txBody>
      </p:sp>
      <p:pic>
        <p:nvPicPr>
          <p:cNvPr id="922" name="Google Shape;922;p8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89"/>
          <p:cNvSpPr txBox="1"/>
          <p:nvPr>
            <p:ph idx="4294967295" type="body"/>
          </p:nvPr>
        </p:nvSpPr>
        <p:spPr>
          <a:xfrm>
            <a:off x="275125" y="1606975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casa</a:t>
            </a:r>
            <a:endParaRPr sz="9600"/>
          </a:p>
        </p:txBody>
      </p:sp>
      <p:sp>
        <p:nvSpPr>
          <p:cNvPr id="928" name="Google Shape;928;p89"/>
          <p:cNvSpPr/>
          <p:nvPr/>
        </p:nvSpPr>
        <p:spPr>
          <a:xfrm>
            <a:off x="3105150" y="3043325"/>
            <a:ext cx="3095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29" name="Google Shape;929;p8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90"/>
          <p:cNvSpPr txBox="1"/>
          <p:nvPr>
            <p:ph idx="4294967295" type="body"/>
          </p:nvPr>
        </p:nvSpPr>
        <p:spPr>
          <a:xfrm>
            <a:off x="2568625" y="1774225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935" name="Google Shape;935;p90"/>
          <p:cNvSpPr txBox="1"/>
          <p:nvPr>
            <p:ph idx="4294967295" type="body"/>
          </p:nvPr>
        </p:nvSpPr>
        <p:spPr>
          <a:xfrm>
            <a:off x="4240100" y="1774225"/>
            <a:ext cx="24624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ma</a:t>
            </a:r>
            <a:endParaRPr sz="9600"/>
          </a:p>
        </p:txBody>
      </p:sp>
      <p:pic>
        <p:nvPicPr>
          <p:cNvPr id="936" name="Google Shape;936;p9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9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cama</a:t>
            </a:r>
            <a:endParaRPr sz="9600"/>
          </a:p>
        </p:txBody>
      </p:sp>
      <p:sp>
        <p:nvSpPr>
          <p:cNvPr id="942" name="Google Shape;942;p91"/>
          <p:cNvSpPr/>
          <p:nvPr/>
        </p:nvSpPr>
        <p:spPr>
          <a:xfrm>
            <a:off x="2849625" y="3176950"/>
            <a:ext cx="3540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43" name="Google Shape;943;p9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92"/>
          <p:cNvSpPr txBox="1"/>
          <p:nvPr>
            <p:ph idx="4294967295" type="body"/>
          </p:nvPr>
        </p:nvSpPr>
        <p:spPr>
          <a:xfrm>
            <a:off x="2717300" y="1740600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949" name="Google Shape;949;p92"/>
          <p:cNvSpPr txBox="1"/>
          <p:nvPr>
            <p:ph idx="4294967295" type="body"/>
          </p:nvPr>
        </p:nvSpPr>
        <p:spPr>
          <a:xfrm>
            <a:off x="4202500" y="1740600"/>
            <a:ext cx="2376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do</a:t>
            </a:r>
            <a:endParaRPr sz="9600"/>
          </a:p>
        </p:txBody>
      </p:sp>
      <p:pic>
        <p:nvPicPr>
          <p:cNvPr id="950" name="Google Shape;950;p9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9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codo</a:t>
            </a:r>
            <a:endParaRPr sz="9600"/>
          </a:p>
        </p:txBody>
      </p:sp>
      <p:sp>
        <p:nvSpPr>
          <p:cNvPr id="956" name="Google Shape;956;p93"/>
          <p:cNvSpPr/>
          <p:nvPr/>
        </p:nvSpPr>
        <p:spPr>
          <a:xfrm>
            <a:off x="2952750" y="3176950"/>
            <a:ext cx="3324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7" name="Google Shape;957;p9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" name="Google Shape;195;p31"/>
          <p:cNvSpPr/>
          <p:nvPr/>
        </p:nvSpPr>
        <p:spPr>
          <a:xfrm>
            <a:off x="1399225" y="1741550"/>
            <a:ext cx="938400" cy="929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6" name="Google Shape;196;p31"/>
          <p:cNvSpPr/>
          <p:nvPr/>
        </p:nvSpPr>
        <p:spPr>
          <a:xfrm>
            <a:off x="3151825" y="1741550"/>
            <a:ext cx="938400" cy="929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7" name="Google Shape;197;p31"/>
          <p:cNvSpPr/>
          <p:nvPr/>
        </p:nvSpPr>
        <p:spPr>
          <a:xfrm>
            <a:off x="4980625" y="1741550"/>
            <a:ext cx="938400" cy="929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Google Shape;198;p31"/>
          <p:cNvSpPr/>
          <p:nvPr/>
        </p:nvSpPr>
        <p:spPr>
          <a:xfrm>
            <a:off x="6733225" y="1741550"/>
            <a:ext cx="938400" cy="929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9" name="Google Shape;199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94"/>
          <p:cNvSpPr txBox="1"/>
          <p:nvPr>
            <p:ph idx="4294967295" type="body"/>
          </p:nvPr>
        </p:nvSpPr>
        <p:spPr>
          <a:xfrm>
            <a:off x="2717300" y="1740600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963" name="Google Shape;963;p94"/>
          <p:cNvSpPr txBox="1"/>
          <p:nvPr>
            <p:ph idx="4294967295" type="body"/>
          </p:nvPr>
        </p:nvSpPr>
        <p:spPr>
          <a:xfrm>
            <a:off x="4202500" y="1740600"/>
            <a:ext cx="2376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n</a:t>
            </a:r>
            <a:r>
              <a:rPr lang="en" sz="9600"/>
              <a:t>o</a:t>
            </a:r>
            <a:endParaRPr sz="9600"/>
          </a:p>
        </p:txBody>
      </p:sp>
      <p:pic>
        <p:nvPicPr>
          <p:cNvPr id="964" name="Google Shape;964;p9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9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cono</a:t>
            </a:r>
            <a:endParaRPr sz="9600"/>
          </a:p>
        </p:txBody>
      </p:sp>
      <p:sp>
        <p:nvSpPr>
          <p:cNvPr id="970" name="Google Shape;970;p95"/>
          <p:cNvSpPr/>
          <p:nvPr/>
        </p:nvSpPr>
        <p:spPr>
          <a:xfrm>
            <a:off x="3028950" y="3176950"/>
            <a:ext cx="3210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71" name="Google Shape;971;p9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96"/>
          <p:cNvSpPr txBox="1"/>
          <p:nvPr>
            <p:ph idx="4294967295" type="body"/>
          </p:nvPr>
        </p:nvSpPr>
        <p:spPr>
          <a:xfrm>
            <a:off x="2713100" y="1740600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cu</a:t>
            </a:r>
            <a:endParaRPr sz="9600"/>
          </a:p>
        </p:txBody>
      </p:sp>
      <p:sp>
        <p:nvSpPr>
          <p:cNvPr id="977" name="Google Shape;977;p96"/>
          <p:cNvSpPr txBox="1"/>
          <p:nvPr>
            <p:ph idx="4294967295" type="body"/>
          </p:nvPr>
        </p:nvSpPr>
        <p:spPr>
          <a:xfrm>
            <a:off x="3939050" y="1740600"/>
            <a:ext cx="2925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na</a:t>
            </a:r>
            <a:endParaRPr sz="9600"/>
          </a:p>
        </p:txBody>
      </p:sp>
      <p:pic>
        <p:nvPicPr>
          <p:cNvPr id="978" name="Google Shape;978;p9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9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cuna</a:t>
            </a:r>
            <a:endParaRPr sz="9600"/>
          </a:p>
        </p:txBody>
      </p:sp>
      <p:sp>
        <p:nvSpPr>
          <p:cNvPr id="984" name="Google Shape;984;p97"/>
          <p:cNvSpPr/>
          <p:nvPr/>
        </p:nvSpPr>
        <p:spPr>
          <a:xfrm>
            <a:off x="3038475" y="3176950"/>
            <a:ext cx="3162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85" name="Google Shape;985;p9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98"/>
          <p:cNvSpPr txBox="1"/>
          <p:nvPr>
            <p:ph idx="4294967295" type="body"/>
          </p:nvPr>
        </p:nvSpPr>
        <p:spPr>
          <a:xfrm>
            <a:off x="2629075" y="1740600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fo</a:t>
            </a:r>
            <a:endParaRPr sz="9600"/>
          </a:p>
        </p:txBody>
      </p:sp>
      <p:sp>
        <p:nvSpPr>
          <p:cNvPr id="991" name="Google Shape;991;p98"/>
          <p:cNvSpPr txBox="1"/>
          <p:nvPr>
            <p:ph idx="4294967295" type="body"/>
          </p:nvPr>
        </p:nvSpPr>
        <p:spPr>
          <a:xfrm>
            <a:off x="3659475" y="1740600"/>
            <a:ext cx="2925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</a:t>
            </a:r>
            <a:endParaRPr sz="9600"/>
          </a:p>
        </p:txBody>
      </p:sp>
      <p:pic>
        <p:nvPicPr>
          <p:cNvPr id="992" name="Google Shape;992;p9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9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foco</a:t>
            </a:r>
            <a:endParaRPr sz="9600"/>
          </a:p>
        </p:txBody>
      </p:sp>
      <p:sp>
        <p:nvSpPr>
          <p:cNvPr id="998" name="Google Shape;998;p99"/>
          <p:cNvSpPr/>
          <p:nvPr/>
        </p:nvSpPr>
        <p:spPr>
          <a:xfrm>
            <a:off x="3076575" y="3176950"/>
            <a:ext cx="3038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9" name="Google Shape;999;p9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00"/>
          <p:cNvSpPr txBox="1"/>
          <p:nvPr>
            <p:ph idx="4294967295" type="body"/>
          </p:nvPr>
        </p:nvSpPr>
        <p:spPr>
          <a:xfrm>
            <a:off x="2498038" y="1807825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1005" name="Google Shape;1005;p100"/>
          <p:cNvSpPr txBox="1"/>
          <p:nvPr>
            <p:ph idx="4294967295" type="body"/>
          </p:nvPr>
        </p:nvSpPr>
        <p:spPr>
          <a:xfrm>
            <a:off x="3522263" y="1807825"/>
            <a:ext cx="2925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</a:t>
            </a:r>
            <a:r>
              <a:rPr lang="en" sz="9600"/>
              <a:t>o</a:t>
            </a:r>
            <a:endParaRPr sz="9600"/>
          </a:p>
        </p:txBody>
      </p:sp>
      <p:pic>
        <p:nvPicPr>
          <p:cNvPr id="1006" name="Google Shape;1006;p10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0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taco</a:t>
            </a:r>
            <a:endParaRPr sz="9600"/>
          </a:p>
        </p:txBody>
      </p:sp>
      <p:sp>
        <p:nvSpPr>
          <p:cNvPr id="1012" name="Google Shape;1012;p101"/>
          <p:cNvSpPr/>
          <p:nvPr/>
        </p:nvSpPr>
        <p:spPr>
          <a:xfrm>
            <a:off x="3176425" y="3173025"/>
            <a:ext cx="2853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13" name="Google Shape;1013;p10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02"/>
          <p:cNvSpPr txBox="1"/>
          <p:nvPr>
            <p:ph idx="4294967295" type="body"/>
          </p:nvPr>
        </p:nvSpPr>
        <p:spPr>
          <a:xfrm>
            <a:off x="2592313" y="1740600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mo</a:t>
            </a:r>
            <a:endParaRPr sz="9600"/>
          </a:p>
        </p:txBody>
      </p:sp>
      <p:sp>
        <p:nvSpPr>
          <p:cNvPr id="1019" name="Google Shape;1019;p102"/>
          <p:cNvSpPr txBox="1"/>
          <p:nvPr>
            <p:ph idx="4294967295" type="body"/>
          </p:nvPr>
        </p:nvSpPr>
        <p:spPr>
          <a:xfrm>
            <a:off x="4010438" y="1740600"/>
            <a:ext cx="2925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</a:t>
            </a:r>
            <a:endParaRPr sz="9600"/>
          </a:p>
        </p:txBody>
      </p:sp>
      <p:pic>
        <p:nvPicPr>
          <p:cNvPr id="1020" name="Google Shape;1020;p10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03"/>
          <p:cNvSpPr txBox="1"/>
          <p:nvPr>
            <p:ph idx="4294967295" type="body"/>
          </p:nvPr>
        </p:nvSpPr>
        <p:spPr>
          <a:xfrm>
            <a:off x="275125" y="1606975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moco</a:t>
            </a:r>
            <a:endParaRPr sz="9600"/>
          </a:p>
        </p:txBody>
      </p:sp>
      <p:sp>
        <p:nvSpPr>
          <p:cNvPr id="1026" name="Google Shape;1026;p103"/>
          <p:cNvSpPr/>
          <p:nvPr/>
        </p:nvSpPr>
        <p:spPr>
          <a:xfrm>
            <a:off x="2752075" y="3043325"/>
            <a:ext cx="3528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7" name="Google Shape;1027;p10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32"/>
          <p:cNvSpPr/>
          <p:nvPr/>
        </p:nvSpPr>
        <p:spPr>
          <a:xfrm>
            <a:off x="1399225" y="1741550"/>
            <a:ext cx="938400" cy="9294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Google Shape;206;p32"/>
          <p:cNvSpPr/>
          <p:nvPr/>
        </p:nvSpPr>
        <p:spPr>
          <a:xfrm>
            <a:off x="3151825" y="1741550"/>
            <a:ext cx="938400" cy="9294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" name="Google Shape;207;p32"/>
          <p:cNvSpPr/>
          <p:nvPr/>
        </p:nvSpPr>
        <p:spPr>
          <a:xfrm>
            <a:off x="4980625" y="1741550"/>
            <a:ext cx="938400" cy="9294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" name="Google Shape;208;p32"/>
          <p:cNvSpPr/>
          <p:nvPr/>
        </p:nvSpPr>
        <p:spPr>
          <a:xfrm>
            <a:off x="6733225" y="1741550"/>
            <a:ext cx="938400" cy="9294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" name="Google Shape;209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04"/>
          <p:cNvSpPr txBox="1"/>
          <p:nvPr>
            <p:ph idx="4294967295" type="body"/>
          </p:nvPr>
        </p:nvSpPr>
        <p:spPr>
          <a:xfrm>
            <a:off x="3025825" y="1774225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fi</a:t>
            </a:r>
            <a:endParaRPr sz="9600"/>
          </a:p>
        </p:txBody>
      </p:sp>
      <p:sp>
        <p:nvSpPr>
          <p:cNvPr id="1033" name="Google Shape;1033;p104"/>
          <p:cNvSpPr txBox="1"/>
          <p:nvPr>
            <p:ph idx="4294967295" type="body"/>
          </p:nvPr>
        </p:nvSpPr>
        <p:spPr>
          <a:xfrm>
            <a:off x="4240100" y="1774225"/>
            <a:ext cx="1998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no</a:t>
            </a:r>
            <a:endParaRPr sz="9600"/>
          </a:p>
        </p:txBody>
      </p:sp>
      <p:pic>
        <p:nvPicPr>
          <p:cNvPr id="1034" name="Google Shape;1034;p10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0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fino</a:t>
            </a:r>
            <a:endParaRPr sz="9600"/>
          </a:p>
        </p:txBody>
      </p:sp>
      <p:sp>
        <p:nvSpPr>
          <p:cNvPr id="1040" name="Google Shape;1040;p105"/>
          <p:cNvSpPr/>
          <p:nvPr/>
        </p:nvSpPr>
        <p:spPr>
          <a:xfrm>
            <a:off x="3536000" y="3176950"/>
            <a:ext cx="2146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41" name="Google Shape;1041;p10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06"/>
          <p:cNvSpPr txBox="1"/>
          <p:nvPr>
            <p:ph idx="4294967295" type="body"/>
          </p:nvPr>
        </p:nvSpPr>
        <p:spPr>
          <a:xfrm>
            <a:off x="2945900" y="1740600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ti</a:t>
            </a:r>
            <a:endParaRPr sz="9600"/>
          </a:p>
        </p:txBody>
      </p:sp>
      <p:sp>
        <p:nvSpPr>
          <p:cNvPr id="1047" name="Google Shape;1047;p106"/>
          <p:cNvSpPr txBox="1"/>
          <p:nvPr>
            <p:ph idx="4294967295" type="body"/>
          </p:nvPr>
        </p:nvSpPr>
        <p:spPr>
          <a:xfrm>
            <a:off x="4202500" y="1740600"/>
            <a:ext cx="2376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na</a:t>
            </a:r>
            <a:endParaRPr sz="9600"/>
          </a:p>
        </p:txBody>
      </p:sp>
      <p:pic>
        <p:nvPicPr>
          <p:cNvPr id="1048" name="Google Shape;1048;p10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0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tina</a:t>
            </a:r>
            <a:endParaRPr sz="9600"/>
          </a:p>
        </p:txBody>
      </p:sp>
      <p:sp>
        <p:nvSpPr>
          <p:cNvPr id="1054" name="Google Shape;1054;p107"/>
          <p:cNvSpPr/>
          <p:nvPr/>
        </p:nvSpPr>
        <p:spPr>
          <a:xfrm>
            <a:off x="3371850" y="3062650"/>
            <a:ext cx="2524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55" name="Google Shape;1055;p10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08"/>
          <p:cNvSpPr txBox="1"/>
          <p:nvPr>
            <p:ph idx="4294967295" type="body"/>
          </p:nvPr>
        </p:nvSpPr>
        <p:spPr>
          <a:xfrm>
            <a:off x="2790500" y="1812925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nu</a:t>
            </a:r>
            <a:endParaRPr sz="9600"/>
          </a:p>
        </p:txBody>
      </p:sp>
      <p:sp>
        <p:nvSpPr>
          <p:cNvPr id="1061" name="Google Shape;1061;p108"/>
          <p:cNvSpPr txBox="1"/>
          <p:nvPr>
            <p:ph idx="4294967295" type="body"/>
          </p:nvPr>
        </p:nvSpPr>
        <p:spPr>
          <a:xfrm>
            <a:off x="3940250" y="1812925"/>
            <a:ext cx="2925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do</a:t>
            </a:r>
            <a:endParaRPr sz="9600"/>
          </a:p>
        </p:txBody>
      </p:sp>
      <p:pic>
        <p:nvPicPr>
          <p:cNvPr id="1062" name="Google Shape;1062;p10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0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nudo</a:t>
            </a:r>
            <a:endParaRPr sz="9600"/>
          </a:p>
        </p:txBody>
      </p:sp>
      <p:sp>
        <p:nvSpPr>
          <p:cNvPr id="1068" name="Google Shape;1068;p109"/>
          <p:cNvSpPr/>
          <p:nvPr/>
        </p:nvSpPr>
        <p:spPr>
          <a:xfrm>
            <a:off x="3027325" y="3176950"/>
            <a:ext cx="3126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69" name="Google Shape;1069;p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110"/>
          <p:cNvSpPr txBox="1"/>
          <p:nvPr>
            <p:ph idx="4294967295" type="body"/>
          </p:nvPr>
        </p:nvSpPr>
        <p:spPr>
          <a:xfrm>
            <a:off x="2825625" y="1740600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u</a:t>
            </a:r>
            <a:endParaRPr sz="9600"/>
          </a:p>
        </p:txBody>
      </p:sp>
      <p:sp>
        <p:nvSpPr>
          <p:cNvPr id="1075" name="Google Shape;1075;p110"/>
          <p:cNvSpPr txBox="1"/>
          <p:nvPr>
            <p:ph idx="4294967295" type="body"/>
          </p:nvPr>
        </p:nvSpPr>
        <p:spPr>
          <a:xfrm>
            <a:off x="3507075" y="1740600"/>
            <a:ext cx="2925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so</a:t>
            </a:r>
            <a:endParaRPr sz="9600"/>
          </a:p>
        </p:txBody>
      </p:sp>
      <p:pic>
        <p:nvPicPr>
          <p:cNvPr id="1076" name="Google Shape;1076;p1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1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uso</a:t>
            </a:r>
            <a:endParaRPr sz="9600"/>
          </a:p>
        </p:txBody>
      </p:sp>
      <p:sp>
        <p:nvSpPr>
          <p:cNvPr id="1082" name="Google Shape;1082;p111"/>
          <p:cNvSpPr/>
          <p:nvPr/>
        </p:nvSpPr>
        <p:spPr>
          <a:xfrm>
            <a:off x="3524250" y="3100750"/>
            <a:ext cx="2076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83" name="Google Shape;1083;p1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112"/>
          <p:cNvSpPr txBox="1"/>
          <p:nvPr>
            <p:ph idx="4294967295" type="body"/>
          </p:nvPr>
        </p:nvSpPr>
        <p:spPr>
          <a:xfrm>
            <a:off x="2891088" y="1807825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to</a:t>
            </a:r>
            <a:endParaRPr sz="9600"/>
          </a:p>
        </p:txBody>
      </p:sp>
      <p:sp>
        <p:nvSpPr>
          <p:cNvPr id="1089" name="Google Shape;1089;p112"/>
          <p:cNvSpPr txBox="1"/>
          <p:nvPr>
            <p:ph idx="4294967295" type="body"/>
          </p:nvPr>
        </p:nvSpPr>
        <p:spPr>
          <a:xfrm>
            <a:off x="3979463" y="1807825"/>
            <a:ext cx="2925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po</a:t>
            </a:r>
            <a:endParaRPr sz="9600"/>
          </a:p>
        </p:txBody>
      </p:sp>
      <p:pic>
        <p:nvPicPr>
          <p:cNvPr id="1090" name="Google Shape;1090;p1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1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topo</a:t>
            </a:r>
            <a:endParaRPr sz="9600"/>
          </a:p>
        </p:txBody>
      </p:sp>
      <p:sp>
        <p:nvSpPr>
          <p:cNvPr id="1096" name="Google Shape;1096;p113"/>
          <p:cNvSpPr/>
          <p:nvPr/>
        </p:nvSpPr>
        <p:spPr>
          <a:xfrm>
            <a:off x="3170975" y="3277800"/>
            <a:ext cx="2893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97" name="Google Shape;1097;p1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 rotWithShape="1">
          <a:blip r:embed="rId3">
            <a:alphaModFix/>
          </a:blip>
          <a:srcRect b="15023" l="0" r="0" t="15585"/>
          <a:stretch/>
        </p:blipFill>
        <p:spPr>
          <a:xfrm>
            <a:off x="2438850" y="1056575"/>
            <a:ext cx="3872551" cy="224232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2. Letras y sonidos</a:t>
            </a:r>
            <a:endParaRPr sz="3500"/>
          </a:p>
        </p:txBody>
      </p:sp>
      <p:sp>
        <p:nvSpPr>
          <p:cNvPr id="216" name="Google Shape;216;p33"/>
          <p:cNvSpPr/>
          <p:nvPr/>
        </p:nvSpPr>
        <p:spPr>
          <a:xfrm>
            <a:off x="3209725" y="1089788"/>
            <a:ext cx="2212500" cy="2175900"/>
          </a:xfrm>
          <a:prstGeom prst="ellipse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