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663">
          <p15:clr>
            <a:srgbClr val="747775"/>
          </p15:clr>
        </p15:guide>
        <p15:guide id="2" orient="horz" pos="130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6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663" orient="horz"/>
        <p:guide pos="130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2-02T22:25:45.083">
    <p:pos x="6000" y="0"/>
    <p:text>Animated slide to show one syllable at a time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6-02-02T22:27:30.058">
    <p:pos x="6000" y="0"/>
    <p:text>Animated slide to show one syllable at a time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6-02-02T22:27:36.646">
    <p:pos x="6000" y="0"/>
    <p:text>Animated slide to show one syllable at a time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6-02-02T22:27:42.718">
    <p:pos x="6000" y="0"/>
    <p:text>Animated slide to show one syllable at a time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6-02-02T22:27:48.992">
    <p:pos x="6000" y="0"/>
    <p:text>Animated slide to show one syllable at a time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6-02-02T22:27:55.419">
    <p:pos x="6000" y="0"/>
    <p:text>Animated slide to show one syllable at a time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inquilino.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tacos.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kétchup.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cu, que, qui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o, u,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se lee como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fuerte, /k/.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calor, conchas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cuchillo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letra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hace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que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hace ningún sonido cuando va seguida de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las sílabas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kiwi, quedaron, inquilino.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calor.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se lee como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fuerte, /k/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lor, calor.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calor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cómo suena?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suena como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fuerte, /k/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conchas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cuchillo.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kiwi.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 el sonido /k/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 - wi, kiwi.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sonido hace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 en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kiwi?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 el sonido /k/!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quedaron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inquilino.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cu, que, qui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cu, que, qui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cubierto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patio amaneció cubierto de hojas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cubierto.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 - bier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/i/, /e/,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/o/. Cubierto, /k/, /u/, /b/, /i/, /e/, /r/, /t/,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cu, que, qui, k.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carne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comer carne con arroz.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carne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car - ne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/e/. Carne, /k/, /a/, /r/, /n/,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orquesta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hermano toca el piano en la orquesta.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orquesta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- ques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 Orquesta, /o/, /r/, /k/, /e/, /s/,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juego.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hasta.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parte.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dejan de quejarse.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dejan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de (3),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quejarse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(4).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cuatro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cu, que, qui, k.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las palabras que se escriben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cu, que, qui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escuchando.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orquesta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karaoke.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cu, que, qui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cantidad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implacable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peluquería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las palabras que se escriben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cu, que, qui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camino.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kiwi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cu, que, qui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química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kilómetro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quisquilloso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cu, que, qui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cu, que, qui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maquillaje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 hermana mayor le encanta el maquillaje artístico.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maquillaje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qui - lla - je.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/e/. Maquillaje, /m/, /a/, /k/, /i/, /y/, /a/, /j/,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kilogramo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manzana no pesa más de un kilogramo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kilogramo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 - lo - gra - mo.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/r/, /a/.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/o/. Kilogramo, /k/, /i/, /l/, /o/, /g/, /r/, /a/, /m/,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cosquillas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cosquillas en los pies me dan mucha risa.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cosquillas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 - qui - llas.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/a/, /s/. Cosquillas, /k/, /o/, /s/, /k/, /i/, /y/, /a/,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la sílaba tónica. En todas las palabras, hay una sílaba que suena con más fuerza que las demás. 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Voy a decir una palabra para saber qué sílaba suena con más fuerza.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cada sílaba de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cosquillas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haciendo énfasis en la sílaba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-qui-.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-qui-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cosquillas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-llas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Ahora vamos a practicar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calor.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bcba20ee9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bcba20ee9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junto con los estudiantes cada sílaba de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haciendo énfasis en la sílaba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-lo-.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-lo-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-res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Ahora vamos a practicar identificar la sílaba tónica en más palabras.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bcba20ee9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bcba20ee9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tacos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(ta)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tacos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bcba20ee9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bcba20ee9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kiosco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(kios)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kios-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kiosco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bcba20ee9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bcba20ee9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implacable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-ca-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implacable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bcba20ee9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bcba20ee9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quisquilloso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(llo)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-llo-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quisquilloso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-qui-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¡Por fin, llegó el verano!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conchas.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kiosco.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quedaron.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47.png"/><Relationship Id="rId6" Type="http://schemas.openxmlformats.org/officeDocument/2006/relationships/image" Target="../media/image45.png"/><Relationship Id="rId7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41.png"/><Relationship Id="rId6" Type="http://schemas.openxmlformats.org/officeDocument/2006/relationships/image" Target="../media/image46.png"/><Relationship Id="rId7" Type="http://schemas.openxmlformats.org/officeDocument/2006/relationships/image" Target="../media/image4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comments" Target="../comments/comment1.xml"/><Relationship Id="rId4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comments" Target="../comments/comment2.xml"/><Relationship Id="rId4" Type="http://schemas.openxmlformats.org/officeDocument/2006/relationships/image" Target="../media/image2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comments" Target="../comments/comment3.xml"/><Relationship Id="rId4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comments" Target="../comments/comment4.xml"/><Relationship Id="rId4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comments" Target="../comments/comment5.xml"/><Relationship Id="rId4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comments" Target="../comments/comment6.xml"/><Relationship Id="rId4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356100" y="2133275"/>
            <a:ext cx="1160100" cy="1160100"/>
          </a:xfrm>
          <a:prstGeom prst="ellipse">
            <a:avLst/>
          </a:prstGeom>
          <a:noFill/>
          <a:ln cap="flat" cmpd="sng" w="10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710948" y="2153862"/>
            <a:ext cx="1160100" cy="1160100"/>
          </a:xfrm>
          <a:prstGeom prst="ellipse">
            <a:avLst/>
          </a:prstGeom>
          <a:noFill/>
          <a:ln cap="flat" cmpd="sng" w="10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3997101" y="3272293"/>
            <a:ext cx="1160100" cy="1160100"/>
          </a:xfrm>
          <a:prstGeom prst="ellipse">
            <a:avLst/>
          </a:prstGeom>
          <a:noFill/>
          <a:ln cap="flat" cmpd="sng" w="10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3991940" y="3506000"/>
            <a:ext cx="1160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587808"/>
            <a:ext cx="510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2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4710950" y="2302093"/>
            <a:ext cx="116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que/ 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3356100" y="2310825"/>
            <a:ext cx="1160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a/ 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co/ cu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inquilino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tacos</a:t>
            </a:r>
            <a:endParaRPr sz="9600"/>
          </a:p>
        </p:txBody>
      </p:sp>
      <p:pic>
        <p:nvPicPr>
          <p:cNvPr id="381" name="Google Shape;38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kétchup</a:t>
            </a:r>
            <a:endParaRPr sz="9600"/>
          </a:p>
        </p:txBody>
      </p:sp>
      <p:pic>
        <p:nvPicPr>
          <p:cNvPr id="387" name="Google Shape;387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3" name="Google Shape;393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1"/>
          <p:cNvSpPr txBox="1"/>
          <p:nvPr/>
        </p:nvSpPr>
        <p:spPr>
          <a:xfrm>
            <a:off x="441600" y="439798"/>
            <a:ext cx="5894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1"/>
          <p:cNvSpPr txBox="1"/>
          <p:nvPr/>
        </p:nvSpPr>
        <p:spPr>
          <a:xfrm>
            <a:off x="441600" y="1920240"/>
            <a:ext cx="826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Antes de la vocal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a, o, u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calor, conchas, cuchillo</a:t>
            </a:r>
            <a:endParaRPr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6" name="Google Shape;406;p52"/>
          <p:cNvSpPr txBox="1"/>
          <p:nvPr/>
        </p:nvSpPr>
        <p:spPr>
          <a:xfrm>
            <a:off x="441600" y="439800"/>
            <a:ext cx="8262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k, que, qui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2"/>
          <p:cNvSpPr txBox="1"/>
          <p:nvPr/>
        </p:nvSpPr>
        <p:spPr>
          <a:xfrm>
            <a:off x="440085" y="2194560"/>
            <a:ext cx="82623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hace el sonido /k/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kiwi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2. La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es muda en las sílabas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que, qui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quedaron, inquilino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5" name="Google Shape;415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6" name="Google Shape;416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9" name="Google Shape;419;p53"/>
          <p:cNvGrpSpPr/>
          <p:nvPr/>
        </p:nvGrpSpPr>
        <p:grpSpPr>
          <a:xfrm>
            <a:off x="1204621" y="2436451"/>
            <a:ext cx="1594578" cy="1791649"/>
            <a:chOff x="1204621" y="2436451"/>
            <a:chExt cx="1594578" cy="1791649"/>
          </a:xfrm>
        </p:grpSpPr>
        <p:sp>
          <p:nvSpPr>
            <p:cNvPr id="420" name="Google Shape;420;p53"/>
            <p:cNvSpPr txBox="1"/>
            <p:nvPr/>
          </p:nvSpPr>
          <p:spPr>
            <a:xfrm>
              <a:off x="1267699" y="2436451"/>
              <a:ext cx="15315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___</a:t>
              </a:r>
              <a:endParaRPr sz="4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1" name="Google Shape;421;p53"/>
            <p:cNvSpPr txBox="1"/>
            <p:nvPr/>
          </p:nvSpPr>
          <p:spPr>
            <a:xfrm>
              <a:off x="1204621" y="3405200"/>
              <a:ext cx="15315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ca</a:t>
              </a:r>
              <a:r>
                <a:rPr lang="en" sz="4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lor</a:t>
              </a:r>
              <a:endParaRPr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2" name="Google Shape;422;p53"/>
          <p:cNvGrpSpPr/>
          <p:nvPr/>
        </p:nvGrpSpPr>
        <p:grpSpPr>
          <a:xfrm>
            <a:off x="3262025" y="2434771"/>
            <a:ext cx="2387700" cy="1791654"/>
            <a:chOff x="3262025" y="2434771"/>
            <a:chExt cx="2387700" cy="1791654"/>
          </a:xfrm>
        </p:grpSpPr>
        <p:sp>
          <p:nvSpPr>
            <p:cNvPr id="423" name="Google Shape;423;p53"/>
            <p:cNvSpPr txBox="1"/>
            <p:nvPr/>
          </p:nvSpPr>
          <p:spPr>
            <a:xfrm>
              <a:off x="3325099" y="2434771"/>
              <a:ext cx="15315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___</a:t>
              </a:r>
              <a:endParaRPr sz="4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4" name="Google Shape;424;p53"/>
            <p:cNvSpPr txBox="1"/>
            <p:nvPr/>
          </p:nvSpPr>
          <p:spPr>
            <a:xfrm>
              <a:off x="3262025" y="3403525"/>
              <a:ext cx="23877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co</a:t>
              </a:r>
              <a:r>
                <a:rPr lang="en" sz="4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nchas</a:t>
              </a:r>
              <a:endParaRPr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5" name="Google Shape;425;p53"/>
          <p:cNvGrpSpPr/>
          <p:nvPr/>
        </p:nvGrpSpPr>
        <p:grpSpPr>
          <a:xfrm>
            <a:off x="5949756" y="2405075"/>
            <a:ext cx="2387700" cy="1791654"/>
            <a:chOff x="5949756" y="2405075"/>
            <a:chExt cx="2387700" cy="1791654"/>
          </a:xfrm>
        </p:grpSpPr>
        <p:sp>
          <p:nvSpPr>
            <p:cNvPr id="426" name="Google Shape;426;p53"/>
            <p:cNvSpPr txBox="1"/>
            <p:nvPr/>
          </p:nvSpPr>
          <p:spPr>
            <a:xfrm>
              <a:off x="6012829" y="2405075"/>
              <a:ext cx="15315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___</a:t>
              </a:r>
              <a:endParaRPr sz="4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7" name="Google Shape;427;p53"/>
            <p:cNvSpPr txBox="1"/>
            <p:nvPr/>
          </p:nvSpPr>
          <p:spPr>
            <a:xfrm>
              <a:off x="5949756" y="3373829"/>
              <a:ext cx="23877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cu</a:t>
              </a:r>
              <a:r>
                <a:rPr lang="en" sz="4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chillo</a:t>
              </a:r>
              <a:endParaRPr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28" name="Google Shape;428;p53"/>
          <p:cNvSpPr txBox="1"/>
          <p:nvPr/>
        </p:nvSpPr>
        <p:spPr>
          <a:xfrm>
            <a:off x="299400" y="386862"/>
            <a:ext cx="167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b="1" sz="8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 txBox="1"/>
          <p:nvPr/>
        </p:nvSpPr>
        <p:spPr>
          <a:xfrm>
            <a:off x="2578600" y="643775"/>
            <a:ext cx="595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Antes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calor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Antes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conchas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3. Antes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cuchillo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4"/>
          <p:cNvSpPr txBox="1"/>
          <p:nvPr/>
        </p:nvSpPr>
        <p:spPr>
          <a:xfrm>
            <a:off x="2578600" y="566925"/>
            <a:ext cx="6004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hace el sonido /k/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kiwi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es muda en las sílabas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que, qui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quedaron, inquilino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2" name="Google Shape;442;p54"/>
          <p:cNvGrpSpPr/>
          <p:nvPr/>
        </p:nvGrpSpPr>
        <p:grpSpPr>
          <a:xfrm>
            <a:off x="938481" y="2478474"/>
            <a:ext cx="1776674" cy="1749635"/>
            <a:chOff x="938481" y="2478474"/>
            <a:chExt cx="1776674" cy="1749635"/>
          </a:xfrm>
        </p:grpSpPr>
        <p:sp>
          <p:nvSpPr>
            <p:cNvPr id="443" name="Google Shape;443;p54"/>
            <p:cNvSpPr txBox="1"/>
            <p:nvPr/>
          </p:nvSpPr>
          <p:spPr>
            <a:xfrm>
              <a:off x="1183655" y="2478474"/>
              <a:ext cx="15315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</a:t>
              </a:r>
              <a:endParaRPr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4" name="Google Shape;444;p54"/>
            <p:cNvSpPr txBox="1"/>
            <p:nvPr/>
          </p:nvSpPr>
          <p:spPr>
            <a:xfrm>
              <a:off x="938481" y="3405209"/>
              <a:ext cx="15315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k</a:t>
              </a:r>
              <a:r>
                <a:rPr lang="en" sz="4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iwi</a:t>
              </a:r>
              <a:endParaRPr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5" name="Google Shape;445;p54"/>
          <p:cNvGrpSpPr/>
          <p:nvPr/>
        </p:nvGrpSpPr>
        <p:grpSpPr>
          <a:xfrm>
            <a:off x="2911848" y="2448778"/>
            <a:ext cx="2850000" cy="1779313"/>
            <a:chOff x="2911848" y="2448778"/>
            <a:chExt cx="2850000" cy="1779313"/>
          </a:xfrm>
        </p:grpSpPr>
        <p:sp>
          <p:nvSpPr>
            <p:cNvPr id="446" name="Google Shape;446;p54"/>
            <p:cNvSpPr txBox="1"/>
            <p:nvPr/>
          </p:nvSpPr>
          <p:spPr>
            <a:xfrm>
              <a:off x="3044952" y="2448778"/>
              <a:ext cx="15315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___</a:t>
              </a:r>
              <a:endParaRPr sz="4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7" name="Google Shape;447;p54"/>
            <p:cNvSpPr txBox="1"/>
            <p:nvPr/>
          </p:nvSpPr>
          <p:spPr>
            <a:xfrm>
              <a:off x="2911848" y="3405191"/>
              <a:ext cx="28500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que</a:t>
              </a:r>
              <a:r>
                <a:rPr lang="en" sz="4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daron</a:t>
              </a:r>
              <a:endParaRPr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8" name="Google Shape;448;p54"/>
          <p:cNvGrpSpPr/>
          <p:nvPr/>
        </p:nvGrpSpPr>
        <p:grpSpPr>
          <a:xfrm>
            <a:off x="5949756" y="2436450"/>
            <a:ext cx="2387700" cy="1791659"/>
            <a:chOff x="5949756" y="2436450"/>
            <a:chExt cx="2387700" cy="1791659"/>
          </a:xfrm>
        </p:grpSpPr>
        <p:sp>
          <p:nvSpPr>
            <p:cNvPr id="449" name="Google Shape;449;p54"/>
            <p:cNvSpPr txBox="1"/>
            <p:nvPr/>
          </p:nvSpPr>
          <p:spPr>
            <a:xfrm>
              <a:off x="6461060" y="2436450"/>
              <a:ext cx="9534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___</a:t>
              </a:r>
              <a:endParaRPr sz="4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0" name="Google Shape;450;p54"/>
            <p:cNvSpPr txBox="1"/>
            <p:nvPr/>
          </p:nvSpPr>
          <p:spPr>
            <a:xfrm>
              <a:off x="5949756" y="3405209"/>
              <a:ext cx="23877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in</a:t>
              </a:r>
              <a:r>
                <a:rPr lang="en" sz="4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qui</a:t>
              </a:r>
              <a:r>
                <a:rPr lang="en" sz="4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lino</a:t>
              </a:r>
              <a:endParaRPr sz="4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1" name="Google Shape;451;p54"/>
          <p:cNvSpPr txBox="1"/>
          <p:nvPr/>
        </p:nvSpPr>
        <p:spPr>
          <a:xfrm>
            <a:off x="299400" y="386862"/>
            <a:ext cx="167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 qui/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b="1" sz="8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3" name="Google Shape;463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bierto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9" name="Google Shape;469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rne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5" name="Google Shape;475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sta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1" name="Google Shape;481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juego</a:t>
            </a:r>
            <a:endParaRPr sz="9600"/>
          </a:p>
        </p:txBody>
      </p:sp>
      <p:pic>
        <p:nvPicPr>
          <p:cNvPr id="487" name="Google Shape;48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3" name="Google Shape;493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hasta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9" name="Google Shape;499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parte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1" name="Google Shape;511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Todos dejan de quejarse.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7" name="Google Shape;517;p65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Al llegar a la playa, Gladys se pone a tomar sol, pero hace mucho calor.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3" name="Google Shape;52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9" name="Google Shape;529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7" name="Google Shape;537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Todos dejan de quejarse.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3" name="Google Shape;543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4" name="Google Shape;544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5" name="Google Shape;555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2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araoke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 txBox="1"/>
          <p:nvPr/>
        </p:nvSpPr>
        <p:spPr>
          <a:xfrm>
            <a:off x="3881451" y="960063"/>
            <a:ext cx="4101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chando</a:t>
            </a:r>
            <a:endParaRPr sz="5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3" name="Google Shape;563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4" name="Google Shape;564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5" name="Google Shape;565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72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2" title="33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3326" y="828875"/>
            <a:ext cx="949800" cy="108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2" title="33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2550" y="2038625"/>
            <a:ext cx="1244644" cy="14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72" title="340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8773" y="3461076"/>
            <a:ext cx="995388" cy="11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2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5">
                <a:latin typeface="Century Gothic"/>
                <a:ea typeface="Century Gothic"/>
                <a:cs typeface="Century Gothic"/>
                <a:sym typeface="Century Gothic"/>
              </a:rPr>
              <a:t>ca/</a:t>
            </a:r>
            <a:endParaRPr b="1" sz="1605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5">
                <a:latin typeface="Century Gothic"/>
                <a:ea typeface="Century Gothic"/>
                <a:cs typeface="Century Gothic"/>
                <a:sym typeface="Century Gothic"/>
              </a:rPr>
              <a:t>co/ cu</a:t>
            </a:r>
            <a:endParaRPr b="1" sz="160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2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que/</a:t>
            </a:r>
            <a:endParaRPr b="1" sz="202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 b="1" sz="20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5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b="1" sz="400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cantidad</a:t>
            </a:r>
            <a:endParaRPr sz="9600"/>
          </a:p>
        </p:txBody>
      </p:sp>
      <p:pic>
        <p:nvPicPr>
          <p:cNvPr id="583" name="Google Shape;583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implacable</a:t>
            </a:r>
            <a:endParaRPr sz="9600"/>
          </a:p>
        </p:txBody>
      </p:sp>
      <p:pic>
        <p:nvPicPr>
          <p:cNvPr id="589" name="Google Shape;58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continente</a:t>
            </a:r>
            <a:endParaRPr sz="9600"/>
          </a:p>
        </p:txBody>
      </p:sp>
      <p:pic>
        <p:nvPicPr>
          <p:cNvPr id="595" name="Google Shape;595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peluquería</a:t>
            </a:r>
            <a:endParaRPr sz="9600"/>
          </a:p>
        </p:txBody>
      </p:sp>
      <p:pic>
        <p:nvPicPr>
          <p:cNvPr id="601" name="Google Shape;60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iwi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8" name="Google Shape;328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1" title="33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5450" y="2007479"/>
            <a:ext cx="1299151" cy="148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1" title="335.png"/>
          <p:cNvPicPr preferRelativeResize="0"/>
          <p:nvPr/>
        </p:nvPicPr>
        <p:blipFill rotWithShape="1">
          <a:blip r:embed="rId6">
            <a:alphaModFix/>
          </a:blip>
          <a:srcRect b="25362" l="0" r="0" t="23974"/>
          <a:stretch/>
        </p:blipFill>
        <p:spPr>
          <a:xfrm>
            <a:off x="5330600" y="3422050"/>
            <a:ext cx="1784274" cy="10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1" title="331.png"/>
          <p:cNvPicPr preferRelativeResize="0"/>
          <p:nvPr/>
        </p:nvPicPr>
        <p:blipFill rotWithShape="1">
          <a:blip r:embed="rId7">
            <a:alphaModFix/>
          </a:blip>
          <a:srcRect b="17638" l="0" r="0" t="17586"/>
          <a:stretch/>
        </p:blipFill>
        <p:spPr>
          <a:xfrm>
            <a:off x="6691575" y="1035125"/>
            <a:ext cx="1395686" cy="10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5">
                <a:latin typeface="Century Gothic"/>
                <a:ea typeface="Century Gothic"/>
                <a:cs typeface="Century Gothic"/>
                <a:sym typeface="Century Gothic"/>
              </a:rPr>
              <a:t>ca/</a:t>
            </a:r>
            <a:endParaRPr b="1" sz="1605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5">
                <a:latin typeface="Century Gothic"/>
                <a:ea typeface="Century Gothic"/>
                <a:cs typeface="Century Gothic"/>
                <a:sym typeface="Century Gothic"/>
              </a:rPr>
              <a:t>co/ cu</a:t>
            </a:r>
            <a:endParaRPr b="1" sz="160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que/</a:t>
            </a:r>
            <a:endParaRPr b="1" sz="202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 b="1" sz="20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5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b="1" sz="400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química</a:t>
            </a:r>
            <a:endParaRPr sz="9600"/>
          </a:p>
        </p:txBody>
      </p:sp>
      <p:pic>
        <p:nvPicPr>
          <p:cNvPr id="607" name="Google Shape;60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kilómetro</a:t>
            </a:r>
            <a:endParaRPr sz="9600"/>
          </a:p>
        </p:txBody>
      </p:sp>
      <p:pic>
        <p:nvPicPr>
          <p:cNvPr id="613" name="Google Shape;61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actividades</a:t>
            </a:r>
            <a:endParaRPr sz="9600"/>
          </a:p>
        </p:txBody>
      </p:sp>
      <p:pic>
        <p:nvPicPr>
          <p:cNvPr id="619" name="Google Shape;619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quisquilloso</a:t>
            </a:r>
            <a:endParaRPr sz="9600"/>
          </a:p>
        </p:txBody>
      </p:sp>
      <p:pic>
        <p:nvPicPr>
          <p:cNvPr id="625" name="Google Shape;62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7" name="Google Shape;637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llaje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3" name="Google Shape;643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ilogramo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9" name="Google Shape;649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cos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llas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8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1" name="Google Shape;661;p86"/>
          <p:cNvSpPr/>
          <p:nvPr/>
        </p:nvSpPr>
        <p:spPr>
          <a:xfrm>
            <a:off x="1324979" y="2075625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6"/>
          <p:cNvSpPr/>
          <p:nvPr/>
        </p:nvSpPr>
        <p:spPr>
          <a:xfrm>
            <a:off x="2399550" y="439800"/>
            <a:ext cx="43449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cosquillas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86"/>
          <p:cNvSpPr/>
          <p:nvPr/>
        </p:nvSpPr>
        <p:spPr>
          <a:xfrm>
            <a:off x="3637513" y="20756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86"/>
          <p:cNvSpPr/>
          <p:nvPr/>
        </p:nvSpPr>
        <p:spPr>
          <a:xfrm>
            <a:off x="5899020" y="207563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calor</a:t>
            </a:r>
            <a:endParaRPr sz="9600"/>
          </a:p>
        </p:txBody>
      </p:sp>
      <p:pic>
        <p:nvPicPr>
          <p:cNvPr id="345" name="Google Shape;34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8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0" name="Google Shape;670;p87"/>
          <p:cNvSpPr/>
          <p:nvPr/>
        </p:nvSpPr>
        <p:spPr>
          <a:xfrm>
            <a:off x="1324979" y="2075625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7"/>
          <p:cNvSpPr/>
          <p:nvPr/>
        </p:nvSpPr>
        <p:spPr>
          <a:xfrm>
            <a:off x="2990143" y="439800"/>
            <a:ext cx="30996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colores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7"/>
          <p:cNvSpPr/>
          <p:nvPr/>
        </p:nvSpPr>
        <p:spPr>
          <a:xfrm>
            <a:off x="3637513" y="20756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7"/>
          <p:cNvSpPr/>
          <p:nvPr/>
        </p:nvSpPr>
        <p:spPr>
          <a:xfrm>
            <a:off x="5899020" y="207563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8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9" name="Google Shape;679;p88"/>
          <p:cNvSpPr/>
          <p:nvPr/>
        </p:nvSpPr>
        <p:spPr>
          <a:xfrm>
            <a:off x="2990143" y="439800"/>
            <a:ext cx="30996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taco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8"/>
          <p:cNvSpPr/>
          <p:nvPr/>
        </p:nvSpPr>
        <p:spPr>
          <a:xfrm>
            <a:off x="2449200" y="20756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8"/>
          <p:cNvSpPr/>
          <p:nvPr/>
        </p:nvSpPr>
        <p:spPr>
          <a:xfrm>
            <a:off x="4710707" y="207563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8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7" name="Google Shape;687;p89"/>
          <p:cNvSpPr/>
          <p:nvPr/>
        </p:nvSpPr>
        <p:spPr>
          <a:xfrm>
            <a:off x="2990143" y="439800"/>
            <a:ext cx="30996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kiosco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9"/>
          <p:cNvSpPr/>
          <p:nvPr/>
        </p:nvSpPr>
        <p:spPr>
          <a:xfrm>
            <a:off x="2481250" y="20756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9"/>
          <p:cNvSpPr/>
          <p:nvPr/>
        </p:nvSpPr>
        <p:spPr>
          <a:xfrm>
            <a:off x="4742757" y="207563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9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5" name="Google Shape;695;p90"/>
          <p:cNvSpPr/>
          <p:nvPr/>
        </p:nvSpPr>
        <p:spPr>
          <a:xfrm>
            <a:off x="2107050" y="439800"/>
            <a:ext cx="49299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implacable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90"/>
          <p:cNvSpPr/>
          <p:nvPr/>
        </p:nvSpPr>
        <p:spPr>
          <a:xfrm>
            <a:off x="2525789" y="20756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90"/>
          <p:cNvSpPr/>
          <p:nvPr/>
        </p:nvSpPr>
        <p:spPr>
          <a:xfrm>
            <a:off x="4787291" y="2075625"/>
            <a:ext cx="15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90"/>
          <p:cNvSpPr/>
          <p:nvPr/>
        </p:nvSpPr>
        <p:spPr>
          <a:xfrm>
            <a:off x="6715798" y="2075625"/>
            <a:ext cx="1825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90"/>
          <p:cNvSpPr/>
          <p:nvPr/>
        </p:nvSpPr>
        <p:spPr>
          <a:xfrm>
            <a:off x="602414" y="2075629"/>
            <a:ext cx="15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5" name="Google Shape;705;p91"/>
          <p:cNvSpPr/>
          <p:nvPr/>
        </p:nvSpPr>
        <p:spPr>
          <a:xfrm>
            <a:off x="2154000" y="439800"/>
            <a:ext cx="48360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quisquilloso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91"/>
          <p:cNvSpPr/>
          <p:nvPr/>
        </p:nvSpPr>
        <p:spPr>
          <a:xfrm>
            <a:off x="2885484" y="2074954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91"/>
          <p:cNvSpPr/>
          <p:nvPr/>
        </p:nvSpPr>
        <p:spPr>
          <a:xfrm>
            <a:off x="5129976" y="2075625"/>
            <a:ext cx="15870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91"/>
          <p:cNvSpPr/>
          <p:nvPr/>
        </p:nvSpPr>
        <p:spPr>
          <a:xfrm>
            <a:off x="7017962" y="2074957"/>
            <a:ext cx="15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1"/>
          <p:cNvSpPr/>
          <p:nvPr/>
        </p:nvSpPr>
        <p:spPr>
          <a:xfrm>
            <a:off x="539038" y="2082025"/>
            <a:ext cx="2066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15" name="Google Shape;715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1" name="Google Shape;721;p93"/>
          <p:cNvSpPr txBox="1"/>
          <p:nvPr/>
        </p:nvSpPr>
        <p:spPr>
          <a:xfrm>
            <a:off x="441600" y="439800"/>
            <a:ext cx="8260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¡Por fin, llegó el verano!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7" name="Google Shape;727;p94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En el camino a la playa, Gladys, Blanca y Pablo van pensando qué van a hacer al llegar.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3" name="Google Shape;733;p95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¡Qué desdicha se ha convertido este día!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9" name="Google Shape;739;p96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Cálmense. Todo se arregla. Es algo pequeño y no hay por qué hacer tanto alboroto.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conchas</a:t>
            </a:r>
            <a:endParaRPr sz="9600"/>
          </a:p>
        </p:txBody>
      </p:sp>
      <p:pic>
        <p:nvPicPr>
          <p:cNvPr id="351" name="Google Shape;351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45" name="Google Shape;745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46" name="Google Shape;746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kiosco</a:t>
            </a:r>
            <a:endParaRPr sz="9600"/>
          </a:p>
        </p:txBody>
      </p:sp>
      <p:pic>
        <p:nvPicPr>
          <p:cNvPr id="357" name="Google Shape;357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quedaron</a:t>
            </a:r>
            <a:endParaRPr sz="9600"/>
          </a:p>
        </p:txBody>
      </p:sp>
      <p:pic>
        <p:nvPicPr>
          <p:cNvPr id="363" name="Google Shape;363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colores</a:t>
            </a:r>
            <a:endParaRPr sz="9600"/>
          </a:p>
        </p:txBody>
      </p:sp>
      <p:pic>
        <p:nvPicPr>
          <p:cNvPr id="369" name="Google Shape;369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