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  <p:sldMasterId id="2147483714" r:id="rId6"/>
    <p:sldMasterId id="214748371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</p:sldIdLst>
  <p:sldSz cy="5143500" cx="9144000"/>
  <p:notesSz cx="6858000" cy="9144000"/>
  <p:embeddedFontLst>
    <p:embeddedFont>
      <p:font typeface="Century Gothic"/>
      <p:regular r:id="rId97"/>
      <p:bold r:id="rId98"/>
      <p:italic r:id="rId99"/>
      <p:boldItalic r:id="rId10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D25321-1894-42E4-88C8-B9C608B9E1A0}">
  <a:tblStyle styleId="{E5D25321-1894-42E4-88C8-B9C608B9E1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0" Type="http://schemas.openxmlformats.org/officeDocument/2006/relationships/font" Target="fonts/CenturyGothic-bold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7" Type="http://schemas.openxmlformats.org/officeDocument/2006/relationships/font" Target="fonts/CenturyGothic-regular.fntdata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99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98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25492bc48_0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325492bc48_0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24812ac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24812ac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4812acfc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24812acf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4812acf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24812acf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4812acf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24812acf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24812acf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24812acf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4812acfc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24812acf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4812acfc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24812acfc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24812acfc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24812acfc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24812acfc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24812acfc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24812acfc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24812acfc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25492bc48_0_1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325492bc48_0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24812acfc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24812acfc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fa31bb5622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fa31bb5622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22.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fa31bb5622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fa31bb5622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/a/, /s/, /p/, /m/, /l/, /t/, /o/, /d/, /u/,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fa31bb5622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fa31bb5622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2b7b9b4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02b7b9b4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2b7b9b47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2b7b9b47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/i/, li.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b7b9b47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b7b9b47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2b7b9b47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02b7b9b47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25492bc48_0_1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25492bc48_0_1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fa31bb5622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fa31bb5622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2b7b9b4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02b7b9b4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02b7b9b4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02b7b9b4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02b7b9b47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02b7b9b4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a31bb5622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a31bb562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042d2f01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042d2f01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/l/, al.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2479bd8fd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2479bd8fd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24812acfc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24812acfc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/la/, sala.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4812acfc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24812acfc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a31bb562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fa31bb562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/pi/, /sa/, pisa.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/sa/, pisa)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pisa, /pi/, /sa/.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(pisa, /pi/,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/p/, /i/, /s/, /a/, pisa.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/i/, /s/, /a/, pisa)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pisa, /p/, /i/, /s/,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pisa. Ahora todos juntos: pisa, /p/, /i/, /s/,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24812acfc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24812acfc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/pa/, tapa.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24812acfc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24812acf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24812acfc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24812acfc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/li/, /sa/, lisa.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24812acfc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24812acfc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24812acfc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24812acfc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/sa/, lisa.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24812acfc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24812acfc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25492bc48_0_2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25492bc48_0_2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25492bc48_0_2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25492bc48_0_2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25492bc48_0_2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25492bc48_0_2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25492bc48_0_2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25492bc48_0_2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/pi/, /sa/, pisa.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/sa/, pisa)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pisa, /pi/, /sa/.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(pisa, /pi/,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a31bb5622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fa31bb5622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/li/,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(/li/, /sa/, lisa)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(lisa, /li/,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/l/, /i/,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(/l/, /i/, /s/, /a/, lisa)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lisa,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(lisa, /l/, /i/,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25492bc48_0_2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25492bc48_0_2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/sa/, pisa)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(pisa, /pi/,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25492bc48_0_2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25492bc48_0_2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/pe/?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(/pe/, /pe/, Pepe)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(Pepe, /pe/, /pe/)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25492bc48_0_2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25492bc48_0_2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/u/,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(/u/, /sa/, usa)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(usa, /u/,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25492bc48_0_2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25492bc48_0_2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/ti/, /to/?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/ti/, /to/, patito)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(patito, /pa/, /ti/, /to/)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fa31bb5622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fa31bb5622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estas palabras juntos. Leeremos cada palabra parte por parte. Luego,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05e8af4150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05e8af4150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/de/, pide.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02b7b9b47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02b7b9b47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05e8af4150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05e8af415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/so/, piso.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02b7b9b4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02b7b9b4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05e8af4150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05e8af4150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/sa/, /do/, posado.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a31bb562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fa31bb562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/pe/?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(/pe/, /pe/, Pepe)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(Pepe, /pe/, /pe/)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/p/,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/e/, /p/, /e/, Pepe)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Pepe,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(Pepe, /p/, /e/, /p/,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02b7b9b47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02b7b9b47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posado.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05e8af415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05e8af415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/si/, /ta/, mesita.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02b7b9b47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02b7b9b47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05e8af4150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05e8af4150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/ti/, /to/, patito.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02b7b9b4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02b7b9b4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fa31bb5622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fa31bb5622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042d2f01e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042d2f01e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 /e/, /s/, es. ¿Cuántos sonidos tiene la palabra? (2) /e/, /s/. El primer sonido /e/. El segundo sonido /s/, ¿cuántos sonidos tiene? (2) /e/, /s/. Es, /e/,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042d2f01e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042d2f01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 /a/, /l/, al. ¿Cuántos sonidos tiene la palabra? (2) /a/, /l/. El primer sonido /a/. El segundo sonido /l/, ¿cuántos sonidos tiene? (2) /a/, /l/. Al, /a/, /l/.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02b7b9b47b_3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02b7b9b47b_3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tapa, /ta/, /pa/, tapa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/pa/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Tapa, /t/, /a/, /p/,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042d2f01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042d2f01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tela, /te/, /la/, tela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Tela, /t/, /e/, /l/,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fa31bb562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fa31bb562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/u/,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(/u/, /sa/, usa)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(usa, /u/,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/u/,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(/u/, /s/, /a/, usa)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usa,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(usa, /u/,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325492bc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3325492bc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debes poder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325492bc4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325492bc4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049b4516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049b4516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049b45164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049b45164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fa31bb5622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fa31bb5622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le da el patito a Pepe.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posado en la mesita lisa.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a31bb562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fa31bb562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/ti/, /to/?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/ti/, /to/, patito)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(patito, /pa/, /ti/, /to/)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/t/, /i/, /t/,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/t/, /i/, /t/, /o/, patito)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patito,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(patito, /p/, /a/, /t/, /i/, /t/,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325492bc4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325492bc4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esta historia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patito de Pepe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Pepe ama su patito y Ema lo tapa.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81.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2479bd8fda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2479bd8fda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2479bd8fda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2479bd8fda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2479bd8fda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32479bd8fda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2479bd8fda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32479bd8fda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2479bd8fda_0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2479bd8fda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2479bd8fda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32479bd8fda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2479bd8fda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2479bd8fda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piensas de Ema? Puedes usar el marco de oración: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Ema es _______ porque _______.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325492bc48_0_2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3325492bc48_0_2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325492bc48_0_2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325492bc48_0_2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10-20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9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_2">
    <p:bg>
      <p:bgPr>
        <a:solidFill>
          <a:srgbClr val="E3F5EA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4" name="Google Shape;13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6" name="Google Shape;14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9" name="Google Shape;149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0" name="Google Shape;1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5" name="Google Shape;155;p3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3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7" name="Google Shape;167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3" name="Google Shape;173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83" name="Google Shape;18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87" name="Google Shape;18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92" name="Google Shape;19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197" name="Google Shape;197;p3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198" name="Google Shape;198;p3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1" name="Google Shape;201;p3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FA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02" name="Google Shape;20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3" name="Google Shape;20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4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4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4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4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4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4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4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4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8" name="Google Shape;218;p4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9" name="Google Shape;219;p4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20" name="Google Shape;22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4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4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3" name="Google Shape;223;p4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7" name="Google Shape;227;p4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2" name="Google Shape;232;p4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3" name="Google Shape;233;p4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4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0" name="Google Shape;25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3" name="Google Shape;253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4" name="Google Shape;25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7" name="Google Shape;257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8" name="Google Shape;25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62" name="Google Shape;26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5" name="Google Shape;265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66" name="Google Shape;266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9" name="Google Shape;269;p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0" name="Google Shape;270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p5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5" name="Google Shape;275;p5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5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1" name="Google Shape;281;p5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p5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7" name="Google Shape;287;p5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5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3" name="Google Shape;293;p5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5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9" name="Google Shape;299;p5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p5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5" name="Google Shape;305;p5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09" name="Google Shape;309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7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13" name="Google Shape;313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8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5" name="Google Shape;315;p58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18" name="Google Shape;318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9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59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59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59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23" name="Google Shape;323;p59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24" name="Google Shape;324;p59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0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7" name="Google Shape;327;p60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28" name="Google Shape;32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9" name="Google Shape;32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1">
  <p:cSld name="TITLE_1_1_1_1_2_1_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2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62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62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35" name="Google Shape;335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6039" y="101685"/>
            <a:ext cx="455108" cy="29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2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62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8" name="Google Shape;338;p62"/>
          <p:cNvSpPr txBox="1"/>
          <p:nvPr/>
        </p:nvSpPr>
        <p:spPr>
          <a:xfrm>
            <a:off x="3192573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2">
  <p:cSld name="TITLE_1_1_1_1_2_1_2_2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63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63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3" name="Google Shape;343;p63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4" name="Google Shape;344;p63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5" name="Google Shape;345;p63"/>
          <p:cNvSpPr txBox="1"/>
          <p:nvPr/>
        </p:nvSpPr>
        <p:spPr>
          <a:xfrm>
            <a:off x="3411279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3853" y="4900628"/>
            <a:ext cx="190127" cy="1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0" name="Google Shape;350;p6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1" name="Google Shape;351;p6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6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6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6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6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 1">
  <p:cSld name="TITLE_4_1_3_1_1_1_1_3"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Relationship Id="rId4" Type="http://schemas.openxmlformats.org/officeDocument/2006/relationships/image" Target="../media/image4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9.jpg"/><Relationship Id="rId4" Type="http://schemas.openxmlformats.org/officeDocument/2006/relationships/image" Target="../media/image3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5.jpg"/><Relationship Id="rId4" Type="http://schemas.openxmlformats.org/officeDocument/2006/relationships/image" Target="../media/image44.jpg"/><Relationship Id="rId5" Type="http://schemas.openxmlformats.org/officeDocument/2006/relationships/image" Target="../media/image3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0.jpg"/><Relationship Id="rId4" Type="http://schemas.openxmlformats.org/officeDocument/2006/relationships/image" Target="../media/image3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9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77" name="Google Shape;377;p69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>
            <a:off x="3666000" y="1396350"/>
            <a:ext cx="1812000" cy="2775849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378" name="Google Shape;378;p69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431" name="Google Shape;43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437" name="Google Shape;43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443" name="Google Shape;44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449" name="Google Shape;449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455" name="Google Shape;45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461" name="Google Shape;46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467" name="Google Shape;46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473" name="Google Shape;47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479" name="Google Shape;47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485" name="Google Shape;48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491" name="Google Shape;49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Google Shape;502;p90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3" name="Google Shape;50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9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15" name="Google Shape;515;p92"/>
          <p:cNvSpPr/>
          <p:nvPr/>
        </p:nvSpPr>
        <p:spPr>
          <a:xfrm>
            <a:off x="3849750" y="3185950"/>
            <a:ext cx="159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6" name="Google Shape;51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522" name="Google Shape;522;p93"/>
          <p:cNvSpPr/>
          <p:nvPr/>
        </p:nvSpPr>
        <p:spPr>
          <a:xfrm>
            <a:off x="3975300" y="3031775"/>
            <a:ext cx="12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529" name="Google Shape;529;p94"/>
          <p:cNvSpPr/>
          <p:nvPr/>
        </p:nvSpPr>
        <p:spPr>
          <a:xfrm>
            <a:off x="4170775" y="3042775"/>
            <a:ext cx="99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536" name="Google Shape;536;p95"/>
          <p:cNvSpPr/>
          <p:nvPr/>
        </p:nvSpPr>
        <p:spPr>
          <a:xfrm>
            <a:off x="4248475" y="3031750"/>
            <a:ext cx="75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43" name="Google Shape;543;p96"/>
          <p:cNvSpPr/>
          <p:nvPr/>
        </p:nvSpPr>
        <p:spPr>
          <a:xfrm>
            <a:off x="3975300" y="3185950"/>
            <a:ext cx="130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550" name="Google Shape;550;p97"/>
          <p:cNvSpPr/>
          <p:nvPr/>
        </p:nvSpPr>
        <p:spPr>
          <a:xfrm>
            <a:off x="3832850" y="3174925"/>
            <a:ext cx="150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1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fonémica</a:t>
            </a:r>
            <a:endParaRPr/>
          </a:p>
        </p:txBody>
      </p:sp>
      <p:pic>
        <p:nvPicPr>
          <p:cNvPr id="389" name="Google Shape;38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9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63" name="Google Shape;563;p99"/>
          <p:cNvSpPr/>
          <p:nvPr/>
        </p:nvSpPr>
        <p:spPr>
          <a:xfrm>
            <a:off x="3920950" y="3042775"/>
            <a:ext cx="148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70" name="Google Shape;570;p100"/>
          <p:cNvSpPr/>
          <p:nvPr/>
        </p:nvSpPr>
        <p:spPr>
          <a:xfrm>
            <a:off x="3975300" y="3075800"/>
            <a:ext cx="135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77" name="Google Shape;577;p101"/>
          <p:cNvSpPr/>
          <p:nvPr/>
        </p:nvSpPr>
        <p:spPr>
          <a:xfrm>
            <a:off x="4003292" y="3064800"/>
            <a:ext cx="12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8" name="Google Shape;57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0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" name="Google Shape;589;p10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0" name="Google Shape;590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" name="Google Shape;595;p104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6" name="Google Shape;596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0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6"/>
          <p:cNvSpPr txBox="1"/>
          <p:nvPr>
            <p:ph idx="4294967295" type="body"/>
          </p:nvPr>
        </p:nvSpPr>
        <p:spPr>
          <a:xfrm>
            <a:off x="270555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608" name="Google Shape;608;p106"/>
          <p:cNvSpPr txBox="1"/>
          <p:nvPr>
            <p:ph idx="4294967295" type="body"/>
          </p:nvPr>
        </p:nvSpPr>
        <p:spPr>
          <a:xfrm>
            <a:off x="387540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pic>
        <p:nvPicPr>
          <p:cNvPr id="609" name="Google Shape;609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sala</a:t>
            </a:r>
            <a:endParaRPr sz="9600"/>
          </a:p>
        </p:txBody>
      </p:sp>
      <p:sp>
        <p:nvSpPr>
          <p:cNvPr id="615" name="Google Shape;615;p107"/>
          <p:cNvSpPr/>
          <p:nvPr/>
        </p:nvSpPr>
        <p:spPr>
          <a:xfrm>
            <a:off x="3424325" y="3053800"/>
            <a:ext cx="241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6" name="Google Shape;61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874" y="1381425"/>
            <a:ext cx="1908224" cy="23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8"/>
          <p:cNvSpPr txBox="1"/>
          <p:nvPr>
            <p:ph idx="4294967295" type="body"/>
          </p:nvPr>
        </p:nvSpPr>
        <p:spPr>
          <a:xfrm>
            <a:off x="32649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622" name="Google Shape;622;p108"/>
          <p:cNvSpPr txBox="1"/>
          <p:nvPr>
            <p:ph idx="4294967295" type="body"/>
          </p:nvPr>
        </p:nvSpPr>
        <p:spPr>
          <a:xfrm>
            <a:off x="445835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623" name="Google Shape;62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tapa</a:t>
            </a:r>
            <a:endParaRPr sz="9600"/>
          </a:p>
        </p:txBody>
      </p:sp>
      <p:sp>
        <p:nvSpPr>
          <p:cNvPr id="629" name="Google Shape;629;p109"/>
          <p:cNvSpPr/>
          <p:nvPr/>
        </p:nvSpPr>
        <p:spPr>
          <a:xfrm>
            <a:off x="3135611" y="3183520"/>
            <a:ext cx="29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0" name="Google Shape;630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0"/>
          <p:cNvSpPr txBox="1"/>
          <p:nvPr>
            <p:ph idx="4294967295" type="body"/>
          </p:nvPr>
        </p:nvSpPr>
        <p:spPr>
          <a:xfrm>
            <a:off x="363940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636" name="Google Shape;636;p110"/>
          <p:cNvSpPr txBox="1"/>
          <p:nvPr>
            <p:ph idx="4294967295" type="body"/>
          </p:nvPr>
        </p:nvSpPr>
        <p:spPr>
          <a:xfrm>
            <a:off x="412875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637" name="Google Shape;637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lisa</a:t>
            </a:r>
            <a:endParaRPr sz="9600"/>
          </a:p>
        </p:txBody>
      </p:sp>
      <p:sp>
        <p:nvSpPr>
          <p:cNvPr id="643" name="Google Shape;643;p111"/>
          <p:cNvSpPr/>
          <p:nvPr/>
        </p:nvSpPr>
        <p:spPr>
          <a:xfrm>
            <a:off x="3666925" y="3053800"/>
            <a:ext cx="186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4" name="Google Shape;644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12"/>
          <p:cNvSpPr txBox="1"/>
          <p:nvPr>
            <p:ph idx="4294967295" type="body"/>
          </p:nvPr>
        </p:nvSpPr>
        <p:spPr>
          <a:xfrm>
            <a:off x="330150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650" name="Google Shape;650;p112"/>
          <p:cNvSpPr txBox="1"/>
          <p:nvPr>
            <p:ph idx="4294967295" type="body"/>
          </p:nvPr>
        </p:nvSpPr>
        <p:spPr>
          <a:xfrm>
            <a:off x="431597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651" name="Google Shape;651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pisa</a:t>
            </a:r>
            <a:endParaRPr sz="9600"/>
          </a:p>
        </p:txBody>
      </p:sp>
      <p:sp>
        <p:nvSpPr>
          <p:cNvPr id="657" name="Google Shape;657;p113"/>
          <p:cNvSpPr/>
          <p:nvPr/>
        </p:nvSpPr>
        <p:spPr>
          <a:xfrm>
            <a:off x="3480375" y="3218100"/>
            <a:ext cx="237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4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664" name="Google Shape;66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14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666" name="Google Shape;666;p11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11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11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11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11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11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5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fonémica </a:t>
            </a:r>
            <a:endParaRPr sz="3500"/>
          </a:p>
        </p:txBody>
      </p:sp>
      <p:pic>
        <p:nvPicPr>
          <p:cNvPr id="682" name="Google Shape;68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874" y="1381425"/>
            <a:ext cx="1908224" cy="23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557" y="1970435"/>
            <a:ext cx="2489726" cy="12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557" y="1970435"/>
            <a:ext cx="2489726" cy="12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1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262" y="1587325"/>
            <a:ext cx="2013426" cy="19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06" name="Google Shape;706;p120" title="Un_Chaleco_Para_Coco_2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425" y="620050"/>
            <a:ext cx="2815148" cy="320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388" y="1771013"/>
            <a:ext cx="1734075" cy="16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2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2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 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3"/>
          <p:cNvSpPr txBox="1"/>
          <p:nvPr>
            <p:ph idx="4294967295" type="body"/>
          </p:nvPr>
        </p:nvSpPr>
        <p:spPr>
          <a:xfrm>
            <a:off x="29904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724" name="Google Shape;724;p123"/>
          <p:cNvSpPr txBox="1"/>
          <p:nvPr>
            <p:ph idx="4294967295" type="body"/>
          </p:nvPr>
        </p:nvSpPr>
        <p:spPr>
          <a:xfrm>
            <a:off x="400760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r>
              <a:rPr lang="en" sz="9600"/>
              <a:t>e</a:t>
            </a:r>
            <a:endParaRPr sz="9600"/>
          </a:p>
        </p:txBody>
      </p:sp>
      <p:pic>
        <p:nvPicPr>
          <p:cNvPr id="725" name="Google Shape;725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pide</a:t>
            </a:r>
            <a:endParaRPr sz="9600"/>
          </a:p>
        </p:txBody>
      </p:sp>
      <p:sp>
        <p:nvSpPr>
          <p:cNvPr id="731" name="Google Shape;731;p124"/>
          <p:cNvSpPr/>
          <p:nvPr/>
        </p:nvSpPr>
        <p:spPr>
          <a:xfrm>
            <a:off x="3260125" y="3230025"/>
            <a:ext cx="265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2" name="Google Shape;732;p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5"/>
          <p:cNvSpPr txBox="1"/>
          <p:nvPr>
            <p:ph idx="4294967295" type="body"/>
          </p:nvPr>
        </p:nvSpPr>
        <p:spPr>
          <a:xfrm>
            <a:off x="316665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738" name="Google Shape;738;p125"/>
          <p:cNvSpPr txBox="1"/>
          <p:nvPr>
            <p:ph idx="4294967295" type="body"/>
          </p:nvPr>
        </p:nvSpPr>
        <p:spPr>
          <a:xfrm>
            <a:off x="426090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pic>
        <p:nvPicPr>
          <p:cNvPr id="739" name="Google Shape;739;p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piso</a:t>
            </a:r>
            <a:endParaRPr sz="9600"/>
          </a:p>
        </p:txBody>
      </p:sp>
      <p:sp>
        <p:nvSpPr>
          <p:cNvPr id="745" name="Google Shape;745;p126"/>
          <p:cNvSpPr/>
          <p:nvPr/>
        </p:nvSpPr>
        <p:spPr>
          <a:xfrm>
            <a:off x="3421050" y="3152925"/>
            <a:ext cx="230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6" name="Google Shape;746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7"/>
          <p:cNvSpPr txBox="1"/>
          <p:nvPr>
            <p:ph idx="4294967295" type="body"/>
          </p:nvPr>
        </p:nvSpPr>
        <p:spPr>
          <a:xfrm>
            <a:off x="219267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752" name="Google Shape;752;p127"/>
          <p:cNvSpPr txBox="1"/>
          <p:nvPr>
            <p:ph idx="4294967295" type="body"/>
          </p:nvPr>
        </p:nvSpPr>
        <p:spPr>
          <a:xfrm>
            <a:off x="37971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753" name="Google Shape;753;p127"/>
          <p:cNvSpPr txBox="1"/>
          <p:nvPr>
            <p:ph idx="4294967295" type="body"/>
          </p:nvPr>
        </p:nvSpPr>
        <p:spPr>
          <a:xfrm>
            <a:off x="503727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754" name="Google Shape;754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262" y="1587325"/>
            <a:ext cx="2013426" cy="19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posado</a:t>
            </a:r>
            <a:endParaRPr sz="9600"/>
          </a:p>
        </p:txBody>
      </p:sp>
      <p:sp>
        <p:nvSpPr>
          <p:cNvPr id="760" name="Google Shape;760;p128"/>
          <p:cNvSpPr/>
          <p:nvPr/>
        </p:nvSpPr>
        <p:spPr>
          <a:xfrm>
            <a:off x="2379000" y="3196975"/>
            <a:ext cx="44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1" name="Google Shape;761;p1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9"/>
          <p:cNvSpPr txBox="1"/>
          <p:nvPr>
            <p:ph idx="4294967295" type="body"/>
          </p:nvPr>
        </p:nvSpPr>
        <p:spPr>
          <a:xfrm>
            <a:off x="22870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767" name="Google Shape;767;p129"/>
          <p:cNvSpPr txBox="1"/>
          <p:nvPr>
            <p:ph idx="4294967295" type="body"/>
          </p:nvPr>
        </p:nvSpPr>
        <p:spPr>
          <a:xfrm>
            <a:off x="41826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768" name="Google Shape;768;p129"/>
          <p:cNvSpPr txBox="1"/>
          <p:nvPr>
            <p:ph idx="4294967295" type="body"/>
          </p:nvPr>
        </p:nvSpPr>
        <p:spPr>
          <a:xfrm>
            <a:off x="488787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769" name="Google Shape;769;p1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3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mesita</a:t>
            </a:r>
            <a:endParaRPr sz="9600"/>
          </a:p>
        </p:txBody>
      </p:sp>
      <p:sp>
        <p:nvSpPr>
          <p:cNvPr id="775" name="Google Shape;775;p130"/>
          <p:cNvSpPr/>
          <p:nvPr/>
        </p:nvSpPr>
        <p:spPr>
          <a:xfrm>
            <a:off x="2659225" y="3053800"/>
            <a:ext cx="39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6" name="Google Shape;776;p1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31"/>
          <p:cNvSpPr txBox="1"/>
          <p:nvPr>
            <p:ph idx="4294967295" type="body"/>
          </p:nvPr>
        </p:nvSpPr>
        <p:spPr>
          <a:xfrm>
            <a:off x="2617450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782" name="Google Shape;782;p131"/>
          <p:cNvSpPr txBox="1"/>
          <p:nvPr>
            <p:ph idx="4294967295" type="body"/>
          </p:nvPr>
        </p:nvSpPr>
        <p:spPr>
          <a:xfrm>
            <a:off x="420467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783" name="Google Shape;783;p131"/>
          <p:cNvSpPr txBox="1"/>
          <p:nvPr>
            <p:ph idx="4294967295" type="body"/>
          </p:nvPr>
        </p:nvSpPr>
        <p:spPr>
          <a:xfrm>
            <a:off x="4828025" y="1740600"/>
            <a:ext cx="25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pic>
        <p:nvPicPr>
          <p:cNvPr id="784" name="Google Shape;784;p1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patito</a:t>
            </a:r>
            <a:endParaRPr sz="9600"/>
          </a:p>
        </p:txBody>
      </p:sp>
      <p:sp>
        <p:nvSpPr>
          <p:cNvPr id="790" name="Google Shape;790;p132"/>
          <p:cNvSpPr/>
          <p:nvPr/>
        </p:nvSpPr>
        <p:spPr>
          <a:xfrm>
            <a:off x="2817850" y="3196975"/>
            <a:ext cx="354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1" name="Google Shape;791;p1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" name="Google Shape;802;p134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03" name="Google Shape;803;p1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" name="Google Shape;808;p135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09" name="Google Shape;809;p1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" name="Google Shape;814;p13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15" name="Google Shape;815;p1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" name="Google Shape;820;p13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{E5D25321-1894-42E4-88C8-B9C608B9E1A0}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21" name="Google Shape;821;p1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13" name="Google Shape;413;p75" title="Un_Chaleco_Para_Coco_2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425" y="620050"/>
            <a:ext cx="2815148" cy="320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3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833" name="Google Shape;833;p139"/>
          <p:cNvSpPr/>
          <p:nvPr/>
        </p:nvSpPr>
        <p:spPr>
          <a:xfrm>
            <a:off x="3931975" y="3056650"/>
            <a:ext cx="145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4" name="Google Shape;834;p1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840" name="Google Shape;840;p140"/>
          <p:cNvSpPr/>
          <p:nvPr/>
        </p:nvSpPr>
        <p:spPr>
          <a:xfrm>
            <a:off x="4061100" y="3281725"/>
            <a:ext cx="102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1" name="Google Shape;841;p1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847" name="Google Shape;847;p141"/>
          <p:cNvSpPr/>
          <p:nvPr/>
        </p:nvSpPr>
        <p:spPr>
          <a:xfrm>
            <a:off x="3744725" y="3053800"/>
            <a:ext cx="188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8" name="Google Shape;848;p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854" name="Google Shape;854;p142"/>
          <p:cNvSpPr/>
          <p:nvPr/>
        </p:nvSpPr>
        <p:spPr>
          <a:xfrm>
            <a:off x="3920950" y="3053800"/>
            <a:ext cx="143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5" name="Google Shape;855;p1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861" name="Google Shape;861;p143"/>
          <p:cNvSpPr/>
          <p:nvPr/>
        </p:nvSpPr>
        <p:spPr>
          <a:xfrm>
            <a:off x="3942975" y="3053800"/>
            <a:ext cx="13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2" name="Google Shape;862;p1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868" name="Google Shape;868;p144"/>
          <p:cNvSpPr/>
          <p:nvPr/>
        </p:nvSpPr>
        <p:spPr>
          <a:xfrm>
            <a:off x="3956175" y="3053800"/>
            <a:ext cx="144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1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4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46"/>
          <p:cNvSpPr txBox="1"/>
          <p:nvPr>
            <p:ph idx="4294967295" type="body"/>
          </p:nvPr>
        </p:nvSpPr>
        <p:spPr>
          <a:xfrm>
            <a:off x="311700" y="1717600"/>
            <a:ext cx="85206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900"/>
              <a:t>Ema le da el patito a Pepe.</a:t>
            </a:r>
            <a:endParaRPr sz="4900"/>
          </a:p>
        </p:txBody>
      </p:sp>
      <p:sp>
        <p:nvSpPr>
          <p:cNvPr id="881" name="Google Shape;881;p146"/>
          <p:cNvSpPr/>
          <p:nvPr/>
        </p:nvSpPr>
        <p:spPr>
          <a:xfrm>
            <a:off x="882677" y="2580344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46"/>
          <p:cNvSpPr/>
          <p:nvPr/>
        </p:nvSpPr>
        <p:spPr>
          <a:xfrm>
            <a:off x="1987719" y="2570783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46"/>
          <p:cNvSpPr/>
          <p:nvPr/>
        </p:nvSpPr>
        <p:spPr>
          <a:xfrm>
            <a:off x="2940077" y="2551663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46"/>
          <p:cNvSpPr/>
          <p:nvPr/>
        </p:nvSpPr>
        <p:spPr>
          <a:xfrm>
            <a:off x="3730475" y="2542385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146"/>
          <p:cNvSpPr/>
          <p:nvPr/>
        </p:nvSpPr>
        <p:spPr>
          <a:xfrm>
            <a:off x="5025875" y="2532825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146"/>
          <p:cNvSpPr/>
          <p:nvPr/>
        </p:nvSpPr>
        <p:spPr>
          <a:xfrm>
            <a:off x="6397475" y="2532825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p146"/>
          <p:cNvSpPr/>
          <p:nvPr/>
        </p:nvSpPr>
        <p:spPr>
          <a:xfrm>
            <a:off x="7616675" y="2532825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8" name="Google Shape;888;p1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47"/>
          <p:cNvSpPr txBox="1"/>
          <p:nvPr>
            <p:ph idx="4294967295" type="body"/>
          </p:nvPr>
        </p:nvSpPr>
        <p:spPr>
          <a:xfrm>
            <a:off x="616500" y="882825"/>
            <a:ext cx="8172600" cy="25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5000"/>
              <a:t>Pepe está posado en  la </a:t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mesita  lisa.</a:t>
            </a:r>
            <a:endParaRPr sz="5000"/>
          </a:p>
        </p:txBody>
      </p:sp>
      <p:sp>
        <p:nvSpPr>
          <p:cNvPr id="894" name="Google Shape;894;p147"/>
          <p:cNvSpPr/>
          <p:nvPr/>
        </p:nvSpPr>
        <p:spPr>
          <a:xfrm>
            <a:off x="1199910" y="1750551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147"/>
          <p:cNvSpPr/>
          <p:nvPr/>
        </p:nvSpPr>
        <p:spPr>
          <a:xfrm>
            <a:off x="3030223" y="1750551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147"/>
          <p:cNvSpPr/>
          <p:nvPr/>
        </p:nvSpPr>
        <p:spPr>
          <a:xfrm>
            <a:off x="4933624" y="1750551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7" name="Google Shape;897;p147"/>
          <p:cNvSpPr/>
          <p:nvPr/>
        </p:nvSpPr>
        <p:spPr>
          <a:xfrm>
            <a:off x="6687737" y="1750551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8" name="Google Shape;898;p147"/>
          <p:cNvSpPr/>
          <p:nvPr/>
        </p:nvSpPr>
        <p:spPr>
          <a:xfrm>
            <a:off x="7816050" y="1714550"/>
            <a:ext cx="397500" cy="397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9" name="Google Shape;899;p147"/>
          <p:cNvSpPr/>
          <p:nvPr/>
        </p:nvSpPr>
        <p:spPr>
          <a:xfrm>
            <a:off x="1469459" y="3143422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0" name="Google Shape;900;p147"/>
          <p:cNvSpPr/>
          <p:nvPr/>
        </p:nvSpPr>
        <p:spPr>
          <a:xfrm>
            <a:off x="3366010" y="3143422"/>
            <a:ext cx="381300" cy="36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1" name="Google Shape;901;p1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19" name="Google Shape;419;p76" title="Screenshot 2025-03-18 at 7.08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175" y="1335525"/>
            <a:ext cx="2227650" cy="20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907" name="Google Shape;907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66800"/>
            <a:ext cx="7884527" cy="26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49"/>
          <p:cNvSpPr/>
          <p:nvPr/>
        </p:nvSpPr>
        <p:spPr>
          <a:xfrm>
            <a:off x="156124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4" name="Google Shape;914;p149"/>
          <p:cNvSpPr/>
          <p:nvPr/>
        </p:nvSpPr>
        <p:spPr>
          <a:xfrm>
            <a:off x="257734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5" name="Google Shape;915;p149"/>
          <p:cNvSpPr/>
          <p:nvPr/>
        </p:nvSpPr>
        <p:spPr>
          <a:xfrm>
            <a:off x="3600673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6" name="Google Shape;916;p149"/>
          <p:cNvSpPr/>
          <p:nvPr/>
        </p:nvSpPr>
        <p:spPr>
          <a:xfrm>
            <a:off x="4612116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7" name="Google Shape;917;p149"/>
          <p:cNvSpPr/>
          <p:nvPr/>
        </p:nvSpPr>
        <p:spPr>
          <a:xfrm>
            <a:off x="5627821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149"/>
          <p:cNvSpPr/>
          <p:nvPr/>
        </p:nvSpPr>
        <p:spPr>
          <a:xfrm>
            <a:off x="6619379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9" name="Google Shape;919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610250"/>
            <a:ext cx="6697900" cy="38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50"/>
          <p:cNvSpPr/>
          <p:nvPr/>
        </p:nvSpPr>
        <p:spPr>
          <a:xfrm>
            <a:off x="1785522" y="25859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150"/>
          <p:cNvSpPr/>
          <p:nvPr/>
        </p:nvSpPr>
        <p:spPr>
          <a:xfrm>
            <a:off x="1785522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150"/>
          <p:cNvSpPr/>
          <p:nvPr/>
        </p:nvSpPr>
        <p:spPr>
          <a:xfrm>
            <a:off x="3080922" y="25859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150"/>
          <p:cNvSpPr/>
          <p:nvPr/>
        </p:nvSpPr>
        <p:spPr>
          <a:xfrm>
            <a:off x="3053990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150"/>
          <p:cNvSpPr/>
          <p:nvPr/>
        </p:nvSpPr>
        <p:spPr>
          <a:xfrm>
            <a:off x="4459635" y="25859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150"/>
          <p:cNvSpPr/>
          <p:nvPr/>
        </p:nvSpPr>
        <p:spPr>
          <a:xfrm>
            <a:off x="4428104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150"/>
          <p:cNvSpPr/>
          <p:nvPr/>
        </p:nvSpPr>
        <p:spPr>
          <a:xfrm>
            <a:off x="5752347" y="25859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150"/>
          <p:cNvSpPr/>
          <p:nvPr/>
        </p:nvSpPr>
        <p:spPr>
          <a:xfrm>
            <a:off x="5770084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150"/>
          <p:cNvSpPr/>
          <p:nvPr/>
        </p:nvSpPr>
        <p:spPr>
          <a:xfrm>
            <a:off x="7109022" y="25859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150"/>
          <p:cNvSpPr/>
          <p:nvPr/>
        </p:nvSpPr>
        <p:spPr>
          <a:xfrm>
            <a:off x="7102453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5" name="Google Shape;935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14134"/>
            <a:ext cx="7232900" cy="3130366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51"/>
          <p:cNvSpPr/>
          <p:nvPr/>
        </p:nvSpPr>
        <p:spPr>
          <a:xfrm>
            <a:off x="1284682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2" name="Google Shape;942;p151"/>
          <p:cNvSpPr/>
          <p:nvPr/>
        </p:nvSpPr>
        <p:spPr>
          <a:xfrm>
            <a:off x="1068575" y="210347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3" name="Google Shape;943;p151"/>
          <p:cNvSpPr/>
          <p:nvPr/>
        </p:nvSpPr>
        <p:spPr>
          <a:xfrm>
            <a:off x="2248119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4" name="Google Shape;944;p151"/>
          <p:cNvSpPr/>
          <p:nvPr/>
        </p:nvSpPr>
        <p:spPr>
          <a:xfrm>
            <a:off x="5649582" y="18343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5" name="Google Shape;945;p151"/>
          <p:cNvSpPr/>
          <p:nvPr/>
        </p:nvSpPr>
        <p:spPr>
          <a:xfrm>
            <a:off x="5357275" y="210347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6" name="Google Shape;946;p151"/>
          <p:cNvSpPr/>
          <p:nvPr/>
        </p:nvSpPr>
        <p:spPr>
          <a:xfrm>
            <a:off x="6566964" y="182432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7" name="Google Shape;947;p151"/>
          <p:cNvSpPr/>
          <p:nvPr/>
        </p:nvSpPr>
        <p:spPr>
          <a:xfrm>
            <a:off x="1360882" y="3434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151"/>
          <p:cNvSpPr/>
          <p:nvPr/>
        </p:nvSpPr>
        <p:spPr>
          <a:xfrm>
            <a:off x="1068575" y="3703675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151"/>
          <p:cNvSpPr/>
          <p:nvPr/>
        </p:nvSpPr>
        <p:spPr>
          <a:xfrm>
            <a:off x="2324319" y="3434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151"/>
          <p:cNvSpPr/>
          <p:nvPr/>
        </p:nvSpPr>
        <p:spPr>
          <a:xfrm>
            <a:off x="3521141" y="18289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151"/>
          <p:cNvSpPr/>
          <p:nvPr/>
        </p:nvSpPr>
        <p:spPr>
          <a:xfrm>
            <a:off x="3212925" y="2098100"/>
            <a:ext cx="1753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151"/>
          <p:cNvSpPr/>
          <p:nvPr/>
        </p:nvSpPr>
        <p:spPr>
          <a:xfrm>
            <a:off x="4422614" y="18289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151"/>
          <p:cNvSpPr/>
          <p:nvPr/>
        </p:nvSpPr>
        <p:spPr>
          <a:xfrm>
            <a:off x="3505232" y="343986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151"/>
          <p:cNvSpPr/>
          <p:nvPr/>
        </p:nvSpPr>
        <p:spPr>
          <a:xfrm>
            <a:off x="3212925" y="3735900"/>
            <a:ext cx="1725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151"/>
          <p:cNvSpPr/>
          <p:nvPr/>
        </p:nvSpPr>
        <p:spPr>
          <a:xfrm>
            <a:off x="4392469" y="343723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151"/>
          <p:cNvSpPr/>
          <p:nvPr/>
        </p:nvSpPr>
        <p:spPr>
          <a:xfrm>
            <a:off x="5639728" y="3414866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151"/>
          <p:cNvSpPr/>
          <p:nvPr/>
        </p:nvSpPr>
        <p:spPr>
          <a:xfrm>
            <a:off x="5357275" y="3703675"/>
            <a:ext cx="264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151"/>
          <p:cNvSpPr/>
          <p:nvPr/>
        </p:nvSpPr>
        <p:spPr>
          <a:xfrm>
            <a:off x="6509887" y="3407640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151"/>
          <p:cNvSpPr/>
          <p:nvPr/>
        </p:nvSpPr>
        <p:spPr>
          <a:xfrm>
            <a:off x="7424287" y="3407640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0" name="Google Shape;960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52"/>
          <p:cNvSpPr txBox="1"/>
          <p:nvPr/>
        </p:nvSpPr>
        <p:spPr>
          <a:xfrm>
            <a:off x="310900" y="1280150"/>
            <a:ext cx="3276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está en la sala. 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está en la sala.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152"/>
          <p:cNvSpPr txBox="1"/>
          <p:nvPr/>
        </p:nvSpPr>
        <p:spPr>
          <a:xfrm>
            <a:off x="2035500" y="250325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patito de Pepe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7" name="Google Shape;967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200" y="1413475"/>
            <a:ext cx="4823752" cy="27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52"/>
          <p:cNvSpPr txBox="1"/>
          <p:nvPr/>
        </p:nvSpPr>
        <p:spPr>
          <a:xfrm>
            <a:off x="1188075" y="2539275"/>
            <a:ext cx="267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usa la tela y tapa al patito de Pepe.</a:t>
            </a:r>
            <a:endParaRPr b="1"/>
          </a:p>
        </p:txBody>
      </p:sp>
      <p:pic>
        <p:nvPicPr>
          <p:cNvPr id="969" name="Google Shape;969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66" y="2561599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53"/>
          <p:cNvSpPr txBox="1"/>
          <p:nvPr/>
        </p:nvSpPr>
        <p:spPr>
          <a:xfrm>
            <a:off x="768100" y="365750"/>
            <a:ext cx="337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está posado en la mesita lisa.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5" name="Google Shape;975;p153"/>
          <p:cNvSpPr txBox="1"/>
          <p:nvPr/>
        </p:nvSpPr>
        <p:spPr>
          <a:xfrm>
            <a:off x="5873500" y="441950"/>
            <a:ext cx="345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pisa 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patito.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6" name="Google Shape;976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490250"/>
            <a:ext cx="2675098" cy="30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53"/>
          <p:cNvPicPr preferRelativeResize="0"/>
          <p:nvPr/>
        </p:nvPicPr>
        <p:blipFill rotWithShape="1">
          <a:blip r:embed="rId4">
            <a:alphaModFix/>
          </a:blip>
          <a:srcRect b="0" l="0" r="0" t="7629"/>
          <a:stretch/>
        </p:blipFill>
        <p:spPr>
          <a:xfrm>
            <a:off x="5553125" y="1437051"/>
            <a:ext cx="3038549" cy="319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0298" y="543700"/>
            <a:ext cx="717625" cy="7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54"/>
          <p:cNvSpPr txBox="1"/>
          <p:nvPr/>
        </p:nvSpPr>
        <p:spPr>
          <a:xfrm>
            <a:off x="615700" y="1483275"/>
            <a:ext cx="204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—¡El patito!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54"/>
          <p:cNvSpPr txBox="1"/>
          <p:nvPr/>
        </p:nvSpPr>
        <p:spPr>
          <a:xfrm>
            <a:off x="1072900" y="2321475"/>
            <a:ext cx="2280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—¡No, mamá! 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delito.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5" name="Google Shape;985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00" y="1273300"/>
            <a:ext cx="5025649" cy="28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74" y="2397675"/>
            <a:ext cx="755200" cy="7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5"/>
          <p:cNvSpPr txBox="1"/>
          <p:nvPr/>
        </p:nvSpPr>
        <p:spPr>
          <a:xfrm>
            <a:off x="539500" y="1178475"/>
            <a:ext cx="3049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le da 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patito a Pepe.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155"/>
          <p:cNvSpPr txBox="1"/>
          <p:nvPr/>
        </p:nvSpPr>
        <p:spPr>
          <a:xfrm>
            <a:off x="1301500" y="2321475"/>
            <a:ext cx="32559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—¡Sí, Pepe! 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ama a su patito.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3" name="Google Shape;993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050" y="1051550"/>
            <a:ext cx="4903066" cy="27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55"/>
          <p:cNvSpPr txBox="1"/>
          <p:nvPr/>
        </p:nvSpPr>
        <p:spPr>
          <a:xfrm>
            <a:off x="7074875" y="1643025"/>
            <a:ext cx="92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¡Sí, Pepe!</a:t>
            </a:r>
            <a:endParaRPr b="1" sz="1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5" name="Google Shape;995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29" y="2351099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425" name="Google Shape;42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