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</p:sldIdLst>
  <p:sldSz cy="5143500" cx="9144000"/>
  <p:notesSz cx="6858000" cy="9144000"/>
  <p:embeddedFontLst>
    <p:embeddedFont>
      <p:font typeface="Century Gothic"/>
      <p:regular r:id="rId80"/>
      <p:bold r:id="rId81"/>
      <p:italic r:id="rId82"/>
      <p:boldItalic r:id="rId8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196">
          <p15:clr>
            <a:srgbClr val="747775"/>
          </p15:clr>
        </p15:guide>
        <p15:guide id="4" pos="5564">
          <p15:clr>
            <a:srgbClr val="747775"/>
          </p15:clr>
        </p15:guide>
        <p15:guide id="5" pos="2719">
          <p15:clr>
            <a:srgbClr val="747775"/>
          </p15:clr>
        </p15:guide>
        <p15:guide id="6" pos="3041">
          <p15:clr>
            <a:srgbClr val="747775"/>
          </p15:clr>
        </p15:guide>
        <p15:guide id="7" pos="2857">
          <p15:clr>
            <a:srgbClr val="747775"/>
          </p15:clr>
        </p15:guide>
        <p15:guide id="8" orient="horz" pos="605">
          <p15:clr>
            <a:srgbClr val="747775"/>
          </p15:clr>
        </p15:guide>
        <p15:guide id="9" orient="horz" pos="2857">
          <p15:clr>
            <a:srgbClr val="747775"/>
          </p15:clr>
        </p15:guide>
        <p15:guide id="10" orient="horz" pos="662">
          <p15:clr>
            <a:srgbClr val="747775"/>
          </p15:clr>
        </p15:guide>
        <p15:guide id="11" orient="horz" pos="2667">
          <p15:clr>
            <a:srgbClr val="747775"/>
          </p15:clr>
        </p15:guide>
      </p15:sldGuideLst>
    </p:ext>
    <p:ext uri="GoogleSlidesCustomDataVersion2">
      <go:slidesCustomData xmlns:go="http://customooxmlschemas.google.com/" r:id="rId84" roundtripDataSignature="AMtx7mi047XC0bFp9UQTE111SswfKezh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954EB9D-1EB1-4A14-9F8C-5F2B10422E35}">
  <a:tblStyle styleId="{D954EB9D-1EB1-4A14-9F8C-5F2B10422E3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96"/>
        <p:guide pos="5564"/>
        <p:guide pos="2719"/>
        <p:guide pos="3041"/>
        <p:guide pos="2857"/>
        <p:guide pos="605" orient="horz"/>
        <p:guide pos="2857" orient="horz"/>
        <p:guide pos="662" orient="horz"/>
        <p:guide pos="266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84" Type="http://customschemas.google.com/relationships/presentationmetadata" Target="metadata"/><Relationship Id="rId83" Type="http://schemas.openxmlformats.org/officeDocument/2006/relationships/font" Target="fonts/CenturyGothic-boldItalic.fntdata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80" Type="http://schemas.openxmlformats.org/officeDocument/2006/relationships/font" Target="fonts/CenturyGothic-regular.fntdata"/><Relationship Id="rId82" Type="http://schemas.openxmlformats.org/officeDocument/2006/relationships/font" Target="fonts/CenturyGothic-italic.fntdata"/><Relationship Id="rId81" Type="http://schemas.openxmlformats.org/officeDocument/2006/relationships/font" Target="fonts/CenturyGothic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31" Type="http://schemas.openxmlformats.org/officeDocument/2006/relationships/slide" Target="slides/slide24.xml"/><Relationship Id="rId75" Type="http://schemas.openxmlformats.org/officeDocument/2006/relationships/slide" Target="slides/slide68.xml"/><Relationship Id="rId30" Type="http://schemas.openxmlformats.org/officeDocument/2006/relationships/slide" Target="slides/slide23.xml"/><Relationship Id="rId74" Type="http://schemas.openxmlformats.org/officeDocument/2006/relationships/slide" Target="slides/slide67.xml"/><Relationship Id="rId33" Type="http://schemas.openxmlformats.org/officeDocument/2006/relationships/slide" Target="slides/slide26.xml"/><Relationship Id="rId77" Type="http://schemas.openxmlformats.org/officeDocument/2006/relationships/slide" Target="slides/slide70.xml"/><Relationship Id="rId32" Type="http://schemas.openxmlformats.org/officeDocument/2006/relationships/slide" Target="slides/slide25.xml"/><Relationship Id="rId76" Type="http://schemas.openxmlformats.org/officeDocument/2006/relationships/slide" Target="slides/slide69.xml"/><Relationship Id="rId35" Type="http://schemas.openxmlformats.org/officeDocument/2006/relationships/slide" Target="slides/slide28.xml"/><Relationship Id="rId79" Type="http://schemas.openxmlformats.org/officeDocument/2006/relationships/slide" Target="slides/slide72.xml"/><Relationship Id="rId34" Type="http://schemas.openxmlformats.org/officeDocument/2006/relationships/slide" Target="slides/slide27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68" Type="http://schemas.openxmlformats.org/officeDocument/2006/relationships/slide" Target="slides/slide61.xml"/><Relationship Id="rId23" Type="http://schemas.openxmlformats.org/officeDocument/2006/relationships/slide" Target="slides/slide16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slide" Target="slides/slide6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3bc40918f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3bc40918f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Estudiantes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las próximas letras diremos el sonido juntos. ¿Listos?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3bc40918f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3bc40918f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Ahora vamos a practicar lo que hemos aprendido sobre los sonidos y cómo los unimos para formar sílabas y luego palabras.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/i/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 sonido en voz alta. Todos repetirán el sonido y escribirán en su pizarra qué letra corresponde al sonido.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los siguientes sonidos uno por uno: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/a/, /s/, /l/, /e/, /n/, /f/, /k/, /u/, /d/, /o/, /i/, /t/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consultar los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Cartelitos de formación de letras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escribir las letras correctamente si es necesario.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combinar dos o tres letras para formar una sílaba. Diremos cada sílaba que aparece sobre la flecha amarilla. ¿Listos?</a:t>
            </a:r>
            <a:endParaRPr i="1" sz="1000">
              <a:solidFill>
                <a:srgbClr val="363535"/>
              </a:solidFill>
              <a:highlight>
                <a:srgbClr val="EEFF4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/o/,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/p/, /i/,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/e/,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/e/,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/m/, /a/, /n/, man.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3bc40918f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3bc40918f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/s/, /a/, /n/, san.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/s/, /o/, /n/, son.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/n/, /o/, /s/, nos.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/d/, /o/, /s/, dos.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" name="Google Shape;46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las sílabas. Escribe las letras que escuchas para formar cada sílaba.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/o/, co.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/o/, /s/, nos.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 vamos a leer palabras juntos. Primero, lee parte por parte. Luego une cada parte y lee la palabra completa.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/lo/, /do/, lodo.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/po/, /ne/, pone.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3bc40918f3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g33bc40918f3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combinar sílabas para formar palabras. 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/man/, /ta/, manta.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/man/, /ta/?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(/man/, /ta/, manta)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sílabas.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manta, /man/, /ta/.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manta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(manta, /man/, /ta/)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combinar fonemas para formar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/m/, /a/, /n/, /t/, /a/, manta.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/m/, /a/, /n/, /t/,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(/m/, /a/, /n/, /t/, /a/, manta)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fonemas.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manta, /m/, /a/, /n/, /t/, /a/,</a:t>
            </a:r>
            <a:r>
              <a:rPr b="1"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manta. Ahora todos juntos: manta, /m/, /a/, /n/, /t/, /a/, manta.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0" name="Google Shape;50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/pi/, /sa/, pisa.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8" name="Google Shape;508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/pe/, /lo/, /ta/, pelota.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7" name="Google Shape;517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/pá/, /sa/, /me/, pásame.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6" name="Google Shape;526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/pa/, /ti/, /ne/, /ta/, patineta.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6" name="Google Shape;536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/a/, /ma/, ama.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4" name="Google Shape;544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/u/, /na/, una.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2" name="Google Shape;552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/e/, /ma/, Ema.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0" name="Google Shape;560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/a/, /so/, /man/, asoman.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3bc40918f3_0_4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33bc40918f3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3bc40918f3_0_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33bc40918f3_0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practicar identificar los sonidos iniciales de las palabras, segmentar palabras en fonemas y leeremos un libro decodificable. ¿Listos?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/lo/, /do/?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(/lo/, /do/, lodo)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lodo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(lodo, /lo/, /do/)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/l/, /o/, /d/, /o/?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(/l/, /o/, /d/, /o/, lodo)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lodo,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(lodo, /l/, /o/, /d/, /o/)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3bc40918f3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1" name="Google Shape;581;g33bc40918f3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7" name="Google Shape;587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qué grafema le corresponde al sonido que escuchas. Escucha la sílaba, luego cada sonido y finalmente toda la palabra.</a:t>
            </a:r>
            <a:endParaRPr i="1" sz="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pisa, /pi/, /sa/, pisa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/pi/, /sa/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/pi/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/p/, /i/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/sa/,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/s/, /a/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Pisa, /p/, /i/, /s/, /a/.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342776c14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3" name="Google Shape;593;g3342776c14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pone, /po/, /ne/, pone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/po/, /ne/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/po/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/p/, /o/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/ne/,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/e/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Pone, /p/, /o/, /n/, /e/.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9" name="Google Shape;599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pelota, /pe/, /lo/, /ta/, pelota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/pe/, /lo/, /ta/.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/pe/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/p/, /e/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/lo/,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/l/, /o/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tercera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/ta/,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/a/. Pelota, /p/, /e/, /l/, /o/, /t/, /a/.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5" name="Google Shape;605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de alta frecuencia. Estas son palabras que vemos todo el tiempo y que podemos leer rápidamente. Vamos a leer estas palabras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1" name="Google Shape;611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7" name="Google Shape;617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3" name="Google Shape;623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9" name="Google Shape;629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5" name="Google Shape;635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/ko/, /ko/?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(/ko/, /ko/, Coco)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(Coco, /ko/, /ko/)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/k/, /o/, /k/, /o/?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(/k/, /o/, /k/, /o/, Coco)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Coco,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(Coco, /k/, /o/, /k/, /o/)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1" name="Google Shape;641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dice.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7" name="Google Shape;647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oraciones. Asegúrate de prestar atención a la puntuación y la entonación de tu voz. Primero las vamos a leer despacio y luego con más fluidez.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3" name="Google Shape;653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Coco en su patineta.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4" name="Google Shape;664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patineta pisa el lodo.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3bc40918f3_0_6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33bc40918f3_0_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juntos el texto llamado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pelota de Coco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Coco sale en la patineta con su pelota y algo pasa con el lodo. Vamos a leer para ver qué le pasa a Coco con el lodo.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diapositiva número 65.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266df6e486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266df6e486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Antes de comenzar a leer, vamos a prepararnos para los tipos de palabras que encontraremos en este cuento. ¿Listos? Todos nuestros libros tienen esta sección, que nos ayudará a practicar los sonidos de las palabras y estar preparados para leer. 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practicar y leer cada letra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3266df6e486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3266df6e486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tocar y leer cada sílaba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3266df6e486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3266df6e486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cada palabra parte por parte y luego vamos a unir cada parte para leer la palabra completa.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y luego siga la flecha para leer la palabra completa.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repitan con usted.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266df6e486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3266df6e486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Apoye a los estudiantes según sus necesidades.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3266df6e486_0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3266df6e486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/ma/, /no/?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(/ma/, /no/, mano)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(mano, /ma/, /no/)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/m/, /a/, /n/, /o/?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(/m/, /a/, /n/, /o/, mano)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mano,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(mano, /m/, /a/, /n/, /o/)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266df6e486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3266df6e486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3266df6e486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3266df6e486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Termine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lectura compartida y 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Gira tu cuerpo y dile a tu pareja: ¿qué opinas de Coco? Puedes usar el marco de oración: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 pienso que Coco es _________ porque __________.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compartan sus ideas con un compañero.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33bc40918f3_0_10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33bc40918f3_0_10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/pe/, /lo/, /ta/?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(/pe/, /lo/, /ta/,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lota)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pelota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(pelota, /pe/, /lo/, /ta/)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/p/, /e/, /l/, /o/, /t/,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(/p/, /e/, /l/, /o/, /t/, /a/, pelota)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pelota,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(pelota, /p/, /e/, /l/, /o/, /t/,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mostrar una letra y ustedes van a decir el sonido de la letra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10-21 una a la vez y diga lentamente cada sonido junto con ellos.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sonidos y no los nombres de las letras.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ave Light" type="tx">
  <p:cSld name="TITLE_AND_BOD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4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74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" name="Google Shape;45;p74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6" name="Google Shape;46;p74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" name="Google Shape;47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Pétalo Light">
  <p:cSld name="TITLE_AND_BODY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5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75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" name="Google Shape;51;p75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" name="Google Shape;52;p75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Google Shape;53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ua Light">
  <p:cSld name="TITLE_AND_BODY_1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6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76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76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8" name="Google Shape;58;p76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Google Shape;59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dobe Light">
  <p:cSld name="TITLE_AND_BODY_1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7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77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77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" name="Google Shape;64;p77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" name="Google Shape;65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">
  <p:cSld name="TITLE_AND_BODY_1_1_1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8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78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78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0" name="Google Shape;70;p78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" name="Google Shape;71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 1">
  <p:cSld name="TITLE_AND_BODY_1_1_1_1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9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79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79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9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Google Shape;77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3 Pictures">
  <p:cSld name="TITLE_ONLY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80" name="Google Shape;80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80"/>
          <p:cNvSpPr txBox="1"/>
          <p:nvPr>
            <p:ph idx="1" type="subTitle"/>
          </p:nvPr>
        </p:nvSpPr>
        <p:spPr>
          <a:xfrm>
            <a:off x="3117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80"/>
          <p:cNvSpPr txBox="1"/>
          <p:nvPr>
            <p:ph idx="2" type="subTitle"/>
          </p:nvPr>
        </p:nvSpPr>
        <p:spPr>
          <a:xfrm>
            <a:off x="32310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80"/>
          <p:cNvSpPr txBox="1"/>
          <p:nvPr>
            <p:ph idx="3" type="subTitle"/>
          </p:nvPr>
        </p:nvSpPr>
        <p:spPr>
          <a:xfrm>
            <a:off x="61503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80"/>
          <p:cNvSpPr/>
          <p:nvPr>
            <p:ph idx="4" type="pic"/>
          </p:nvPr>
        </p:nvSpPr>
        <p:spPr>
          <a:xfrm>
            <a:off x="7153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5" name="Google Shape;85;p80"/>
          <p:cNvSpPr/>
          <p:nvPr>
            <p:ph idx="5" type="pic"/>
          </p:nvPr>
        </p:nvSpPr>
        <p:spPr>
          <a:xfrm>
            <a:off x="36346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6" name="Google Shape;86;p80"/>
          <p:cNvSpPr/>
          <p:nvPr>
            <p:ph idx="6" type="pic"/>
          </p:nvPr>
        </p:nvSpPr>
        <p:spPr>
          <a:xfrm>
            <a:off x="65539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">
  <p:cSld name="MAIN_POI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1"/>
          <p:cNvSpPr/>
          <p:nvPr/>
        </p:nvSpPr>
        <p:spPr>
          <a:xfrm>
            <a:off x="286200" y="1076350"/>
            <a:ext cx="8571600" cy="3404100"/>
          </a:xfrm>
          <a:prstGeom prst="rect">
            <a:avLst/>
          </a:prstGeom>
          <a:solidFill>
            <a:srgbClr val="FDF0B1"/>
          </a:solidFill>
          <a:ln>
            <a:noFill/>
          </a:ln>
          <a:effectLst>
            <a:outerShdw blurRad="57150" rotWithShape="0" algn="bl" dir="2700000" dist="104775">
              <a:srgbClr val="FDF0B1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9" name="Google Shape;89;p81"/>
          <p:cNvGraphicFramePr/>
          <p:nvPr/>
        </p:nvGraphicFramePr>
        <p:xfrm>
          <a:off x="280700" y="10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{D954EB9D-1EB1-4A14-9F8C-5F2B10422E35}</a:tableStyleId>
              </a:tblPr>
              <a:tblGrid>
                <a:gridCol w="2857175"/>
                <a:gridCol w="2857175"/>
                <a:gridCol w="2857175"/>
              </a:tblGrid>
              <a:tr h="417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C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497"/>
                    </a:solidFill>
                  </a:tcPr>
                </a:tc>
              </a:tr>
              <a:tr h="2946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2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2D6"/>
                    </a:solidFill>
                  </a:tcPr>
                </a:tc>
              </a:tr>
            </a:tbl>
          </a:graphicData>
        </a:graphic>
      </p:graphicFrame>
      <p:sp>
        <p:nvSpPr>
          <p:cNvPr id="90" name="Google Shape;90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1" name="Google Shape;91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over">
  <p:cSld name="TITLE_4_1_3_2">
    <p:bg>
      <p:bgPr>
        <a:noFill/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33bc40918f3_0_156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33bc40918f3_0_156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g33bc40918f3_0_156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g33bc40918f3_0_156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g33bc40918f3_0_156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g33bc40918f3_0_156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g33bc40918f3_0_156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g33bc40918f3_0_156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g33bc40918f3_0_156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g33bc40918f3_0_156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g33bc40918f3_0_156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g33bc40918f3_0_156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5" name="Google Shape;105;g33bc40918f3_0_156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106" name="Google Shape;106;g33bc40918f3_0_156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7" name="Google Shape;107;g33bc40918f3_0_15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Google Shape;108;g33bc40918f3_0_156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g33bc40918f3_0_156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0" name="Google Shape;110;g33bc40918f3_0_156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ía">
  <p:cSld name="TITLE_4_1_3_1_1_2">
    <p:bg>
      <p:bgPr>
        <a:solidFill>
          <a:schemeClr val="accent6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33bc40918f3_0_175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33bc40918f3_0_175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4" name="Google Shape;114;g33bc40918f3_0_17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Google Shape;115;g33bc40918f3_0_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1" name="Google Shape;11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66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Section Title ">
  <p:cSld name="TITLE_4_1_3_1_1_1_2">
    <p:bg>
      <p:bgPr>
        <a:solidFill>
          <a:srgbClr val="FDF0B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33bc40918f3_0_18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33bc40918f3_0_180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9" name="Google Shape;119;g33bc40918f3_0_180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" name="Google Shape;120;g33bc40918f3_0_18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" name="Google Shape;121;g33bc40918f3_0_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+CornerIcon">
  <p:cSld name="TITLE_4_1_3_1_1_1_1_1_1"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33bc40918f3_0_334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3bc40918f3_0_334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g33bc40918f3_0_334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g33bc40918f3_0_334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g33bc40918f3_0_33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8" name="Google Shape;128;g33bc40918f3_0_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3bc40918f3_0_334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" name="Google Shape;130;g33bc40918f3_0_334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elebration">
  <p:cSld name="TITLE_4_1_3_1_2_1">
    <p:bg>
      <p:bgPr>
        <a:solidFill>
          <a:schemeClr val="accent6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33bc40918f3_0_58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3bc40918f3_0_582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4" name="Google Shape;134;g33bc40918f3_0_582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5" name="Google Shape;135;g33bc40918f3_0_58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" name="Google Shape;136;g33bc40918f3_0_5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33bc40918f3_0_582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g33bc40918f3_0_582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g33bc40918f3_0_582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g33bc40918f3_0_582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g33bc40918f3_0_582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g33bc40918f3_0_582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266df6e486_0_1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49" name="Google Shape;149;g3266df6e486_0_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3266df6e486_0_101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 with Subheading">
  <p:cSld name="TITLE_ONLY_2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266df6e486_0_10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3" name="Google Shape;153;g3266df6e486_0_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3266df6e486_0_105"/>
          <p:cNvSpPr txBox="1"/>
          <p:nvPr>
            <p:ph idx="1" type="body"/>
          </p:nvPr>
        </p:nvSpPr>
        <p:spPr>
          <a:xfrm>
            <a:off x="311700" y="14501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5" name="Google Shape;155;g3266df6e486_0_105"/>
          <p:cNvSpPr txBox="1"/>
          <p:nvPr>
            <p:ph idx="2" type="subTitle"/>
          </p:nvPr>
        </p:nvSpPr>
        <p:spPr>
          <a:xfrm>
            <a:off x="311850" y="980925"/>
            <a:ext cx="85206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ave Light" type="title">
  <p:cSld name="TITLE">
    <p:bg>
      <p:bgPr>
        <a:solidFill>
          <a:srgbClr val="EFFAF9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266df6e486_0_110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8" name="Google Shape;158;g3266df6e486_0_11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59" name="Google Shape;159;g3266df6e486_0_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Pétalo Light">
  <p:cSld name="TITLE_1">
    <p:bg>
      <p:bgPr>
        <a:solidFill>
          <a:srgbClr val="F6F2F7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266df6e486_0_114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2" name="Google Shape;162;g3266df6e486_0_1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63" name="Google Shape;163;g3266df6e486_0_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ua Light">
  <p:cSld name="TITLE_2">
    <p:bg>
      <p:bgPr>
        <a:solidFill>
          <a:srgbClr val="C8F0FA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266df6e486_0_118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6" name="Google Shape;166;g3266df6e486_0_1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67" name="Google Shape;167;g3266df6e486_0_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dobe Light">
  <p:cSld name="TITLE_3">
    <p:bg>
      <p:bgPr>
        <a:solidFill>
          <a:srgbClr val="FFE2D6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266df6e486_0_122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0" name="Google Shape;170;g3266df6e486_0_1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71" name="Google Shape;171;g3266df6e486_0_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 with Subheading">
  <p:cSld name="TITLE_ONLY_2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" name="Google Shape;15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67"/>
          <p:cNvSpPr txBox="1"/>
          <p:nvPr>
            <p:ph idx="1" type="body"/>
          </p:nvPr>
        </p:nvSpPr>
        <p:spPr>
          <a:xfrm>
            <a:off x="311700" y="14501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" name="Google Shape;17;p67"/>
          <p:cNvSpPr txBox="1"/>
          <p:nvPr>
            <p:ph idx="2" type="subTitle"/>
          </p:nvPr>
        </p:nvSpPr>
        <p:spPr>
          <a:xfrm>
            <a:off x="311850" y="980925"/>
            <a:ext cx="85206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">
  <p:cSld name="TITLE_4">
    <p:bg>
      <p:bgPr>
        <a:solidFill>
          <a:srgbClr val="FDF0B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266df6e486_0_126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4" name="Google Shape;174;g3266df6e486_0_1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75" name="Google Shape;175;g3266df6e486_0_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 1">
  <p:cSld name="TITLE_4_1">
    <p:bg>
      <p:bgPr>
        <a:solidFill>
          <a:srgbClr val="E3F5EA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266df6e486_0_130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8" name="Google Shape;178;g3266df6e486_0_1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79" name="Google Shape;179;g3266df6e486_0_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ave Light" type="tx">
  <p:cSld name="TITLE_AND_BODY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266df6e486_0_134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3266df6e486_0_134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3" name="Google Shape;183;g3266df6e486_0_134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84" name="Google Shape;184;g3266df6e486_0_134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5" name="Google Shape;185;g3266df6e486_0_1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Pétalo Light">
  <p:cSld name="TITLE_AND_BODY_1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266df6e486_0_140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3266df6e486_0_140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9" name="Google Shape;189;g3266df6e486_0_140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90" name="Google Shape;190;g3266df6e486_0_140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1" name="Google Shape;191;g3266df6e486_0_1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ua Light">
  <p:cSld name="TITLE_AND_BODY_1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266df6e486_0_146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3266df6e486_0_146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5" name="Google Shape;195;g3266df6e486_0_146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96" name="Google Shape;196;g3266df6e486_0_146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7" name="Google Shape;197;g3266df6e486_0_1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dobe Light">
  <p:cSld name="TITLE_AND_BODY_1_1_1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266df6e486_0_152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3266df6e486_0_152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1" name="Google Shape;201;g3266df6e486_0_152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2" name="Google Shape;202;g3266df6e486_0_152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3" name="Google Shape;203;g3266df6e486_0_1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">
  <p:cSld name="TITLE_AND_BODY_1_1_1_1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266df6e486_0_158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3266df6e486_0_158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7" name="Google Shape;207;g3266df6e486_0_158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8" name="Google Shape;208;g3266df6e486_0_158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9" name="Google Shape;209;g3266df6e486_0_1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 1">
  <p:cSld name="TITLE_AND_BODY_1_1_1_1_1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266df6e486_0_164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3266df6e486_0_164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3" name="Google Shape;213;g3266df6e486_0_164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14" name="Google Shape;214;g3266df6e486_0_164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5" name="Google Shape;215;g3266df6e486_0_1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3 Pictures">
  <p:cSld name="TITLE_ONLY_1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266df6e486_0_1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18" name="Google Shape;218;g3266df6e486_0_1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3266df6e486_0_170"/>
          <p:cNvSpPr txBox="1"/>
          <p:nvPr>
            <p:ph idx="1" type="subTitle"/>
          </p:nvPr>
        </p:nvSpPr>
        <p:spPr>
          <a:xfrm>
            <a:off x="3117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220" name="Google Shape;220;g3266df6e486_0_170"/>
          <p:cNvSpPr txBox="1"/>
          <p:nvPr>
            <p:ph idx="2" type="subTitle"/>
          </p:nvPr>
        </p:nvSpPr>
        <p:spPr>
          <a:xfrm>
            <a:off x="32310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221" name="Google Shape;221;g3266df6e486_0_170"/>
          <p:cNvSpPr txBox="1"/>
          <p:nvPr>
            <p:ph idx="3" type="subTitle"/>
          </p:nvPr>
        </p:nvSpPr>
        <p:spPr>
          <a:xfrm>
            <a:off x="61503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222" name="Google Shape;222;g3266df6e486_0_170"/>
          <p:cNvSpPr/>
          <p:nvPr>
            <p:ph idx="4" type="pic"/>
          </p:nvPr>
        </p:nvSpPr>
        <p:spPr>
          <a:xfrm>
            <a:off x="7153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10"/>
              </a:srgbClr>
            </a:outerShdw>
          </a:effectLst>
        </p:spPr>
      </p:sp>
      <p:sp>
        <p:nvSpPr>
          <p:cNvPr id="223" name="Google Shape;223;g3266df6e486_0_170"/>
          <p:cNvSpPr/>
          <p:nvPr>
            <p:ph idx="5" type="pic"/>
          </p:nvPr>
        </p:nvSpPr>
        <p:spPr>
          <a:xfrm>
            <a:off x="36346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10"/>
              </a:srgbClr>
            </a:outerShdw>
          </a:effectLst>
        </p:spPr>
      </p:sp>
      <p:sp>
        <p:nvSpPr>
          <p:cNvPr id="224" name="Google Shape;224;g3266df6e486_0_170"/>
          <p:cNvSpPr/>
          <p:nvPr>
            <p:ph idx="6" type="pic"/>
          </p:nvPr>
        </p:nvSpPr>
        <p:spPr>
          <a:xfrm>
            <a:off x="65539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10"/>
              </a:srgbClr>
            </a:outerShdw>
          </a:effectLst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">
  <p:cSld name="MAIN_POINT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266df6e486_0_179"/>
          <p:cNvSpPr/>
          <p:nvPr/>
        </p:nvSpPr>
        <p:spPr>
          <a:xfrm>
            <a:off x="286200" y="1076350"/>
            <a:ext cx="8571600" cy="3404100"/>
          </a:xfrm>
          <a:prstGeom prst="rect">
            <a:avLst/>
          </a:prstGeom>
          <a:solidFill>
            <a:srgbClr val="FDF0B1"/>
          </a:solidFill>
          <a:ln>
            <a:noFill/>
          </a:ln>
          <a:effectLst>
            <a:outerShdw blurRad="57150" rotWithShape="0" algn="bl" dir="2700000" dist="104775">
              <a:srgbClr val="FDF0B1">
                <a:alpha val="498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27" name="Google Shape;227;g3266df6e486_0_179"/>
          <p:cNvGraphicFramePr/>
          <p:nvPr/>
        </p:nvGraphicFramePr>
        <p:xfrm>
          <a:off x="280700" y="10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{D954EB9D-1EB1-4A14-9F8C-5F2B10422E35}</a:tableStyleId>
              </a:tblPr>
              <a:tblGrid>
                <a:gridCol w="2857175"/>
                <a:gridCol w="2857175"/>
                <a:gridCol w="2857175"/>
              </a:tblGrid>
              <a:tr h="417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C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497"/>
                    </a:solidFill>
                  </a:tcPr>
                </a:tc>
              </a:tr>
              <a:tr h="2946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2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2D6"/>
                    </a:solidFill>
                  </a:tcPr>
                </a:tc>
              </a:tr>
            </a:tbl>
          </a:graphicData>
        </a:graphic>
      </p:graphicFrame>
      <p:sp>
        <p:nvSpPr>
          <p:cNvPr id="228" name="Google Shape;228;g3266df6e486_0_1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29" name="Google Shape;229;g3266df6e486_0_1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ave Light" type="title">
  <p:cSld name="TITLE">
    <p:bg>
      <p:bgPr>
        <a:solidFill>
          <a:srgbClr val="EFFAF9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8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" name="Google Shape;20;p6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1" name="Google Shape;21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Section Title ">
  <p:cSld name="TITLE_4_1_3_1_1_1_2">
    <p:bg>
      <p:bgPr>
        <a:solidFill>
          <a:srgbClr val="FDF0B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g33bc40918f3_0_765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33bc40918f3_0_765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3" name="Google Shape;233;g33bc40918f3_0_765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4" name="Google Shape;234;g33bc40918f3_0_76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5" name="Google Shape;235;g33bc40918f3_0_7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+CornerIcon">
  <p:cSld name="TITLE_4_1_3_1_1_1_1_1_1">
    <p:bg>
      <p:bgPr>
        <a:solidFill>
          <a:schemeClr val="lt1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33bc40918f3_0_924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33bc40918f3_0_924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9" name="Google Shape;239;g33bc40918f3_0_924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0" name="Google Shape;240;g33bc40918f3_0_924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1" name="Google Shape;241;g33bc40918f3_0_92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2" name="Google Shape;242;g33bc40918f3_0_9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33bc40918f3_0_924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44" name="Google Shape;244;g33bc40918f3_0_924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">
  <p:cSld name="TITLE_4_1_3_1_1_1_1_2">
    <p:bg>
      <p:bgPr>
        <a:solidFill>
          <a:schemeClr val="lt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g33bc40918f3_0_1089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33bc40918f3_0_108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8" name="Google Shape;248;g33bc40918f3_0_10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End">
  <p:cSld name="TITLE_4_1_2_1">
    <p:bg>
      <p:bgPr>
        <a:solidFill>
          <a:schemeClr val="accent6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g33bc40918f3_0_14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Pétalo Light">
  <p:cSld name="TITLE_1">
    <p:bg>
      <p:bgPr>
        <a:solidFill>
          <a:srgbClr val="F6F2F7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9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" name="Google Shape;24;p6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5" name="Google Shape;25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ua Light">
  <p:cSld name="TITLE_2">
    <p:bg>
      <p:bgPr>
        <a:solidFill>
          <a:srgbClr val="C8F0FA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0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" name="Google Shape;28;p7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9" name="Google Shape;29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dobe Light">
  <p:cSld name="TITLE_3">
    <p:bg>
      <p:bgPr>
        <a:solidFill>
          <a:srgbClr val="FFE2D6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1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2" name="Google Shape;32;p7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3" name="Google Shape;33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">
  <p:cSld name="TITLE_4">
    <p:bg>
      <p:bgPr>
        <a:solidFill>
          <a:srgbClr val="FDF0B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2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6" name="Google Shape;36;p7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7" name="Google Shape;37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 1">
  <p:cSld name="TITLE_4_1">
    <p:bg>
      <p:bgPr>
        <a:solidFill>
          <a:srgbClr val="E3F5EA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3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0" name="Google Shape;40;p7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41" name="Google Shape;41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2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33.xml"/><Relationship Id="rId22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41.xml"/><Relationship Id="rId6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i="0" sz="2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266df6e486_0_9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i="0" sz="2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g3266df6e486_0_9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 marR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 marR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 marR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 marR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 marR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7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1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5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0.png"/><Relationship Id="rId4" Type="http://schemas.openxmlformats.org/officeDocument/2006/relationships/image" Target="../media/image38.png"/><Relationship Id="rId5" Type="http://schemas.openxmlformats.org/officeDocument/2006/relationships/image" Target="../media/image24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24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72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3bc40918f3_0_0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pic>
        <p:nvPicPr>
          <p:cNvPr id="256" name="Google Shape;256;g33bc40918f3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7250" y="1357600"/>
            <a:ext cx="1950650" cy="303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a</a:t>
            </a:r>
            <a:endParaRPr sz="9600"/>
          </a:p>
        </p:txBody>
      </p:sp>
      <p:pic>
        <p:nvPicPr>
          <p:cNvPr id="309" name="Google Shape;309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2"/>
          <p:cNvSpPr txBox="1"/>
          <p:nvPr>
            <p:ph idx="4294967295" type="body"/>
          </p:nvPr>
        </p:nvSpPr>
        <p:spPr>
          <a:xfrm>
            <a:off x="311700" y="18168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</a:t>
            </a:r>
            <a:endParaRPr sz="9600"/>
          </a:p>
        </p:txBody>
      </p:sp>
      <p:pic>
        <p:nvPicPr>
          <p:cNvPr id="315" name="Google Shape;315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</a:t>
            </a:r>
            <a:endParaRPr sz="9600"/>
          </a:p>
        </p:txBody>
      </p:sp>
      <p:pic>
        <p:nvPicPr>
          <p:cNvPr id="321" name="Google Shape;321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</a:t>
            </a:r>
            <a:endParaRPr sz="9600"/>
          </a:p>
        </p:txBody>
      </p:sp>
      <p:pic>
        <p:nvPicPr>
          <p:cNvPr id="327" name="Google Shape;327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</a:t>
            </a:r>
            <a:endParaRPr sz="9600"/>
          </a:p>
        </p:txBody>
      </p:sp>
      <p:pic>
        <p:nvPicPr>
          <p:cNvPr id="333" name="Google Shape;333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</a:t>
            </a:r>
            <a:endParaRPr sz="9600"/>
          </a:p>
        </p:txBody>
      </p:sp>
      <p:pic>
        <p:nvPicPr>
          <p:cNvPr id="339" name="Google Shape;339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</a:t>
            </a:r>
            <a:endParaRPr sz="9600"/>
          </a:p>
        </p:txBody>
      </p:sp>
      <p:pic>
        <p:nvPicPr>
          <p:cNvPr id="345" name="Google Shape;345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u</a:t>
            </a:r>
            <a:endParaRPr sz="9600"/>
          </a:p>
        </p:txBody>
      </p:sp>
      <p:pic>
        <p:nvPicPr>
          <p:cNvPr id="351" name="Google Shape;351;p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</a:t>
            </a:r>
            <a:endParaRPr sz="9600"/>
          </a:p>
        </p:txBody>
      </p:sp>
      <p:pic>
        <p:nvPicPr>
          <p:cNvPr id="357" name="Google Shape;357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o</a:t>
            </a:r>
            <a:endParaRPr sz="9600"/>
          </a:p>
        </p:txBody>
      </p:sp>
      <p:pic>
        <p:nvPicPr>
          <p:cNvPr id="363" name="Google Shape;363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3bc40918f3_0_5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i</a:t>
            </a:r>
            <a:endParaRPr sz="9600"/>
          </a:p>
        </p:txBody>
      </p:sp>
      <p:pic>
        <p:nvPicPr>
          <p:cNvPr id="369" name="Google Shape;369;p2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</a:t>
            </a:r>
            <a:endParaRPr sz="9600"/>
          </a:p>
        </p:txBody>
      </p:sp>
      <p:pic>
        <p:nvPicPr>
          <p:cNvPr id="375" name="Google Shape;375;p2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3. Dictado</a:t>
            </a:r>
            <a:endParaRPr sz="35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6" name="Google Shape;386;p24"/>
          <p:cNvGraphicFramePr/>
          <p:nvPr/>
        </p:nvGraphicFramePr>
        <p:xfrm>
          <a:off x="3564600" y="17218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{D954EB9D-1EB1-4A14-9F8C-5F2B10422E35}</a:tableStyleId>
              </a:tblPr>
              <a:tblGrid>
                <a:gridCol w="1941650"/>
              </a:tblGrid>
              <a:tr h="1699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87" name="Google Shape;387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79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4. Sílabas </a:t>
            </a:r>
            <a:endParaRPr sz="3500"/>
          </a:p>
        </p:txBody>
      </p:sp>
      <p:pic>
        <p:nvPicPr>
          <p:cNvPr id="394" name="Google Shape;39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01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400" name="Google Shape;400;p26"/>
          <p:cNvSpPr/>
          <p:nvPr/>
        </p:nvSpPr>
        <p:spPr>
          <a:xfrm>
            <a:off x="3849325" y="3094675"/>
            <a:ext cx="1532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1" name="Google Shape;401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pi</a:t>
            </a:r>
            <a:endParaRPr sz="9600"/>
          </a:p>
        </p:txBody>
      </p:sp>
      <p:sp>
        <p:nvSpPr>
          <p:cNvPr id="407" name="Google Shape;407;p27"/>
          <p:cNvSpPr/>
          <p:nvPr/>
        </p:nvSpPr>
        <p:spPr>
          <a:xfrm>
            <a:off x="4109350" y="3223950"/>
            <a:ext cx="1133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8" name="Google Shape;408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de</a:t>
            </a:r>
            <a:endParaRPr sz="9600"/>
          </a:p>
        </p:txBody>
      </p:sp>
      <p:sp>
        <p:nvSpPr>
          <p:cNvPr id="414" name="Google Shape;414;p28"/>
          <p:cNvSpPr/>
          <p:nvPr/>
        </p:nvSpPr>
        <p:spPr>
          <a:xfrm>
            <a:off x="3907227" y="3053000"/>
            <a:ext cx="1579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5" name="Google Shape;415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ne</a:t>
            </a:r>
            <a:endParaRPr sz="9600"/>
          </a:p>
        </p:txBody>
      </p:sp>
      <p:sp>
        <p:nvSpPr>
          <p:cNvPr id="421" name="Google Shape;421;p29"/>
          <p:cNvSpPr/>
          <p:nvPr/>
        </p:nvSpPr>
        <p:spPr>
          <a:xfrm>
            <a:off x="3843000" y="3146875"/>
            <a:ext cx="1622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2" name="Google Shape;422;p2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man</a:t>
            </a:r>
            <a:endParaRPr sz="9600"/>
          </a:p>
        </p:txBody>
      </p:sp>
      <p:sp>
        <p:nvSpPr>
          <p:cNvPr id="428" name="Google Shape;428;p30"/>
          <p:cNvSpPr/>
          <p:nvPr/>
        </p:nvSpPr>
        <p:spPr>
          <a:xfrm>
            <a:off x="3263075" y="3074025"/>
            <a:ext cx="2714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9" name="Google Shape;429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3bc40918f3_0_9"/>
          <p:cNvSpPr txBox="1"/>
          <p:nvPr>
            <p:ph idx="4294967295" type="title"/>
          </p:nvPr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1. Conciencia fonémica </a:t>
            </a:r>
            <a:endParaRPr sz="3500"/>
          </a:p>
        </p:txBody>
      </p:sp>
      <p:pic>
        <p:nvPicPr>
          <p:cNvPr id="267" name="Google Shape;267;g33bc40918f3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san</a:t>
            </a:r>
            <a:endParaRPr sz="9600"/>
          </a:p>
        </p:txBody>
      </p:sp>
      <p:sp>
        <p:nvSpPr>
          <p:cNvPr id="435" name="Google Shape;435;p31"/>
          <p:cNvSpPr/>
          <p:nvPr/>
        </p:nvSpPr>
        <p:spPr>
          <a:xfrm>
            <a:off x="3605845" y="3085081"/>
            <a:ext cx="2020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6" name="Google Shape;436;p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son</a:t>
            </a:r>
            <a:endParaRPr sz="9600"/>
          </a:p>
        </p:txBody>
      </p:sp>
      <p:sp>
        <p:nvSpPr>
          <p:cNvPr id="442" name="Google Shape;442;p32"/>
          <p:cNvSpPr/>
          <p:nvPr/>
        </p:nvSpPr>
        <p:spPr>
          <a:xfrm>
            <a:off x="3616906" y="3096143"/>
            <a:ext cx="2020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3" name="Google Shape;443;p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nos</a:t>
            </a:r>
            <a:endParaRPr sz="9600"/>
          </a:p>
        </p:txBody>
      </p:sp>
      <p:sp>
        <p:nvSpPr>
          <p:cNvPr id="449" name="Google Shape;449;p33"/>
          <p:cNvSpPr/>
          <p:nvPr/>
        </p:nvSpPr>
        <p:spPr>
          <a:xfrm>
            <a:off x="3627968" y="3107204"/>
            <a:ext cx="2020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0" name="Google Shape;450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dos</a:t>
            </a:r>
            <a:endParaRPr sz="9600"/>
          </a:p>
        </p:txBody>
      </p:sp>
      <p:sp>
        <p:nvSpPr>
          <p:cNvPr id="456" name="Google Shape;456;p34"/>
          <p:cNvSpPr/>
          <p:nvPr/>
        </p:nvSpPr>
        <p:spPr>
          <a:xfrm>
            <a:off x="3650090" y="3140388"/>
            <a:ext cx="2020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7" name="Google Shape;457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3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5. Dictado</a:t>
            </a:r>
            <a:endParaRPr sz="35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8" name="Google Shape;468;p36"/>
          <p:cNvGraphicFramePr/>
          <p:nvPr/>
        </p:nvGraphicFramePr>
        <p:xfrm>
          <a:off x="2887950" y="1123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{D954EB9D-1EB1-4A14-9F8C-5F2B10422E35}</a:tableStyleId>
              </a:tblPr>
              <a:tblGrid>
                <a:gridCol w="1696700"/>
                <a:gridCol w="16713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69" name="Google Shape;469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4" name="Google Shape;474;p37"/>
          <p:cNvGraphicFramePr/>
          <p:nvPr/>
        </p:nvGraphicFramePr>
        <p:xfrm>
          <a:off x="2295550" y="1276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{D954EB9D-1EB1-4A14-9F8C-5F2B10422E35}</a:tableStyleId>
              </a:tblPr>
              <a:tblGrid>
                <a:gridCol w="1611075"/>
                <a:gridCol w="1587050"/>
                <a:gridCol w="15870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75" name="Google Shape;475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3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6. Palabras</a:t>
            </a:r>
            <a:endParaRPr sz="35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9"/>
          <p:cNvSpPr txBox="1"/>
          <p:nvPr>
            <p:ph idx="4294967295" type="body"/>
          </p:nvPr>
        </p:nvSpPr>
        <p:spPr>
          <a:xfrm>
            <a:off x="25172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lo</a:t>
            </a:r>
            <a:endParaRPr sz="9600"/>
          </a:p>
        </p:txBody>
      </p:sp>
      <p:sp>
        <p:nvSpPr>
          <p:cNvPr id="487" name="Google Shape;487;p39"/>
          <p:cNvSpPr txBox="1"/>
          <p:nvPr>
            <p:ph idx="4294967295" type="body"/>
          </p:nvPr>
        </p:nvSpPr>
        <p:spPr>
          <a:xfrm>
            <a:off x="38383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do</a:t>
            </a:r>
            <a:endParaRPr sz="9600"/>
          </a:p>
        </p:txBody>
      </p:sp>
      <p:sp>
        <p:nvSpPr>
          <p:cNvPr id="488" name="Google Shape;488;p39"/>
          <p:cNvSpPr/>
          <p:nvPr/>
        </p:nvSpPr>
        <p:spPr>
          <a:xfrm>
            <a:off x="3263075" y="3100834"/>
            <a:ext cx="2610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9" name="Google Shape;489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0"/>
          <p:cNvSpPr txBox="1"/>
          <p:nvPr>
            <p:ph idx="4294967295" type="body"/>
          </p:nvPr>
        </p:nvSpPr>
        <p:spPr>
          <a:xfrm>
            <a:off x="25469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po</a:t>
            </a:r>
            <a:endParaRPr sz="9600"/>
          </a:p>
        </p:txBody>
      </p:sp>
      <p:sp>
        <p:nvSpPr>
          <p:cNvPr id="495" name="Google Shape;495;p40"/>
          <p:cNvSpPr txBox="1"/>
          <p:nvPr>
            <p:ph idx="4294967295" type="body"/>
          </p:nvPr>
        </p:nvSpPr>
        <p:spPr>
          <a:xfrm>
            <a:off x="40582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ne</a:t>
            </a:r>
            <a:endParaRPr sz="9600"/>
          </a:p>
        </p:txBody>
      </p:sp>
      <p:sp>
        <p:nvSpPr>
          <p:cNvPr id="496" name="Google Shape;496;p40"/>
          <p:cNvSpPr/>
          <p:nvPr/>
        </p:nvSpPr>
        <p:spPr>
          <a:xfrm>
            <a:off x="3052925" y="3255700"/>
            <a:ext cx="3063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7" name="Google Shape;497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g33bc40918f3_0_18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pic>
        <p:nvPicPr>
          <p:cNvPr id="273" name="Google Shape;273;g33bc40918f3_0_1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8650" y="960125"/>
            <a:ext cx="2234650" cy="296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1"/>
          <p:cNvSpPr txBox="1"/>
          <p:nvPr>
            <p:ph idx="4294967295" type="body"/>
          </p:nvPr>
        </p:nvSpPr>
        <p:spPr>
          <a:xfrm>
            <a:off x="25172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pi</a:t>
            </a:r>
            <a:endParaRPr sz="9600"/>
          </a:p>
        </p:txBody>
      </p:sp>
      <p:sp>
        <p:nvSpPr>
          <p:cNvPr id="503" name="Google Shape;503;p41"/>
          <p:cNvSpPr txBox="1"/>
          <p:nvPr>
            <p:ph idx="4294967295" type="body"/>
          </p:nvPr>
        </p:nvSpPr>
        <p:spPr>
          <a:xfrm>
            <a:off x="36986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sa</a:t>
            </a:r>
            <a:endParaRPr sz="9600"/>
          </a:p>
        </p:txBody>
      </p:sp>
      <p:sp>
        <p:nvSpPr>
          <p:cNvPr id="504" name="Google Shape;504;p41"/>
          <p:cNvSpPr/>
          <p:nvPr/>
        </p:nvSpPr>
        <p:spPr>
          <a:xfrm>
            <a:off x="3298734" y="3266750"/>
            <a:ext cx="2378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5" name="Google Shape;505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2"/>
          <p:cNvSpPr txBox="1"/>
          <p:nvPr>
            <p:ph idx="4294967295" type="body"/>
          </p:nvPr>
        </p:nvSpPr>
        <p:spPr>
          <a:xfrm>
            <a:off x="22191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pe</a:t>
            </a:r>
            <a:endParaRPr sz="9600"/>
          </a:p>
        </p:txBody>
      </p:sp>
      <p:sp>
        <p:nvSpPr>
          <p:cNvPr id="511" name="Google Shape;511;p42"/>
          <p:cNvSpPr txBox="1"/>
          <p:nvPr>
            <p:ph idx="4294967295" type="body"/>
          </p:nvPr>
        </p:nvSpPr>
        <p:spPr>
          <a:xfrm>
            <a:off x="35575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lo</a:t>
            </a:r>
            <a:endParaRPr sz="9600"/>
          </a:p>
        </p:txBody>
      </p:sp>
      <p:sp>
        <p:nvSpPr>
          <p:cNvPr id="512" name="Google Shape;512;p42"/>
          <p:cNvSpPr txBox="1"/>
          <p:nvPr>
            <p:ph idx="4294967295" type="body"/>
          </p:nvPr>
        </p:nvSpPr>
        <p:spPr>
          <a:xfrm>
            <a:off x="46841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</a:t>
            </a:r>
            <a:endParaRPr sz="9600"/>
          </a:p>
        </p:txBody>
      </p:sp>
      <p:sp>
        <p:nvSpPr>
          <p:cNvPr id="513" name="Google Shape;513;p42"/>
          <p:cNvSpPr/>
          <p:nvPr/>
        </p:nvSpPr>
        <p:spPr>
          <a:xfrm>
            <a:off x="2771468" y="3232247"/>
            <a:ext cx="3886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4" name="Google Shape;514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3"/>
          <p:cNvSpPr txBox="1"/>
          <p:nvPr>
            <p:ph idx="4294967295" type="body"/>
          </p:nvPr>
        </p:nvSpPr>
        <p:spPr>
          <a:xfrm>
            <a:off x="18420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pá</a:t>
            </a:r>
            <a:endParaRPr sz="9600"/>
          </a:p>
        </p:txBody>
      </p:sp>
      <p:sp>
        <p:nvSpPr>
          <p:cNvPr id="520" name="Google Shape;520;p43"/>
          <p:cNvSpPr txBox="1"/>
          <p:nvPr>
            <p:ph idx="4294967295" type="body"/>
          </p:nvPr>
        </p:nvSpPr>
        <p:spPr>
          <a:xfrm>
            <a:off x="32988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sa</a:t>
            </a:r>
            <a:endParaRPr sz="9600"/>
          </a:p>
        </p:txBody>
      </p:sp>
      <p:sp>
        <p:nvSpPr>
          <p:cNvPr id="521" name="Google Shape;521;p43"/>
          <p:cNvSpPr txBox="1"/>
          <p:nvPr>
            <p:ph idx="4294967295" type="body"/>
          </p:nvPr>
        </p:nvSpPr>
        <p:spPr>
          <a:xfrm>
            <a:off x="48355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me</a:t>
            </a:r>
            <a:endParaRPr sz="9600"/>
          </a:p>
        </p:txBody>
      </p:sp>
      <p:sp>
        <p:nvSpPr>
          <p:cNvPr id="522" name="Google Shape;522;p43"/>
          <p:cNvSpPr/>
          <p:nvPr/>
        </p:nvSpPr>
        <p:spPr>
          <a:xfrm>
            <a:off x="2306637" y="3240850"/>
            <a:ext cx="4800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3" name="Google Shape;523;p4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4"/>
          <p:cNvSpPr txBox="1"/>
          <p:nvPr>
            <p:ph idx="4294967295" type="body"/>
          </p:nvPr>
        </p:nvSpPr>
        <p:spPr>
          <a:xfrm>
            <a:off x="16139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pa</a:t>
            </a:r>
            <a:endParaRPr sz="9600"/>
          </a:p>
        </p:txBody>
      </p:sp>
      <p:sp>
        <p:nvSpPr>
          <p:cNvPr id="529" name="Google Shape;529;p44"/>
          <p:cNvSpPr txBox="1"/>
          <p:nvPr>
            <p:ph idx="4294967295" type="body"/>
          </p:nvPr>
        </p:nvSpPr>
        <p:spPr>
          <a:xfrm>
            <a:off x="27257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ti</a:t>
            </a:r>
            <a:endParaRPr sz="9600"/>
          </a:p>
        </p:txBody>
      </p:sp>
      <p:sp>
        <p:nvSpPr>
          <p:cNvPr id="530" name="Google Shape;530;p44"/>
          <p:cNvSpPr txBox="1"/>
          <p:nvPr>
            <p:ph idx="4294967295" type="body"/>
          </p:nvPr>
        </p:nvSpPr>
        <p:spPr>
          <a:xfrm>
            <a:off x="38289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ne</a:t>
            </a:r>
            <a:endParaRPr sz="9600"/>
          </a:p>
        </p:txBody>
      </p:sp>
      <p:sp>
        <p:nvSpPr>
          <p:cNvPr id="531" name="Google Shape;531;p44"/>
          <p:cNvSpPr txBox="1"/>
          <p:nvPr>
            <p:ph idx="4294967295" type="body"/>
          </p:nvPr>
        </p:nvSpPr>
        <p:spPr>
          <a:xfrm>
            <a:off x="50844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</a:t>
            </a:r>
            <a:endParaRPr sz="9600"/>
          </a:p>
        </p:txBody>
      </p:sp>
      <p:sp>
        <p:nvSpPr>
          <p:cNvPr id="532" name="Google Shape;532;p44"/>
          <p:cNvSpPr/>
          <p:nvPr/>
        </p:nvSpPr>
        <p:spPr>
          <a:xfrm>
            <a:off x="2079525" y="3276500"/>
            <a:ext cx="5043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3" name="Google Shape;533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5"/>
          <p:cNvSpPr txBox="1"/>
          <p:nvPr>
            <p:ph idx="4294967295" type="body"/>
          </p:nvPr>
        </p:nvSpPr>
        <p:spPr>
          <a:xfrm>
            <a:off x="22915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a</a:t>
            </a:r>
            <a:endParaRPr sz="9600"/>
          </a:p>
        </p:txBody>
      </p:sp>
      <p:sp>
        <p:nvSpPr>
          <p:cNvPr id="539" name="Google Shape;539;p45"/>
          <p:cNvSpPr txBox="1"/>
          <p:nvPr>
            <p:ph idx="4294967295" type="body"/>
          </p:nvPr>
        </p:nvSpPr>
        <p:spPr>
          <a:xfrm>
            <a:off x="36956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</a:t>
            </a:r>
            <a:endParaRPr sz="9600"/>
          </a:p>
        </p:txBody>
      </p:sp>
      <p:sp>
        <p:nvSpPr>
          <p:cNvPr id="540" name="Google Shape;540;p45"/>
          <p:cNvSpPr/>
          <p:nvPr/>
        </p:nvSpPr>
        <p:spPr>
          <a:xfrm>
            <a:off x="3281825" y="3166800"/>
            <a:ext cx="2713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1" name="Google Shape;541;p4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6"/>
          <p:cNvSpPr txBox="1"/>
          <p:nvPr>
            <p:ph idx="4294967295" type="body"/>
          </p:nvPr>
        </p:nvSpPr>
        <p:spPr>
          <a:xfrm>
            <a:off x="24646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u</a:t>
            </a:r>
            <a:endParaRPr sz="9600"/>
          </a:p>
        </p:txBody>
      </p:sp>
      <p:sp>
        <p:nvSpPr>
          <p:cNvPr id="547" name="Google Shape;547;p46"/>
          <p:cNvSpPr txBox="1"/>
          <p:nvPr>
            <p:ph idx="4294967295" type="body"/>
          </p:nvPr>
        </p:nvSpPr>
        <p:spPr>
          <a:xfrm>
            <a:off x="35575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na</a:t>
            </a:r>
            <a:endParaRPr sz="9600"/>
          </a:p>
        </p:txBody>
      </p:sp>
      <p:sp>
        <p:nvSpPr>
          <p:cNvPr id="548" name="Google Shape;548;p46"/>
          <p:cNvSpPr/>
          <p:nvPr/>
        </p:nvSpPr>
        <p:spPr>
          <a:xfrm>
            <a:off x="3469674" y="3122920"/>
            <a:ext cx="2194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9" name="Google Shape;549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7"/>
          <p:cNvSpPr txBox="1"/>
          <p:nvPr>
            <p:ph idx="4294967295" type="body"/>
          </p:nvPr>
        </p:nvSpPr>
        <p:spPr>
          <a:xfrm>
            <a:off x="24854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</a:t>
            </a:r>
            <a:endParaRPr sz="9600"/>
          </a:p>
        </p:txBody>
      </p:sp>
      <p:sp>
        <p:nvSpPr>
          <p:cNvPr id="555" name="Google Shape;555;p47"/>
          <p:cNvSpPr txBox="1"/>
          <p:nvPr>
            <p:ph idx="4294967295" type="body"/>
          </p:nvPr>
        </p:nvSpPr>
        <p:spPr>
          <a:xfrm>
            <a:off x="38108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</a:t>
            </a:r>
            <a:endParaRPr sz="9600"/>
          </a:p>
        </p:txBody>
      </p:sp>
      <p:sp>
        <p:nvSpPr>
          <p:cNvPr id="556" name="Google Shape;556;p47"/>
          <p:cNvSpPr/>
          <p:nvPr/>
        </p:nvSpPr>
        <p:spPr>
          <a:xfrm>
            <a:off x="3534700" y="3133750"/>
            <a:ext cx="2604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7" name="Google Shape;557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8"/>
          <p:cNvSpPr txBox="1"/>
          <p:nvPr>
            <p:ph idx="4294967295" type="body"/>
          </p:nvPr>
        </p:nvSpPr>
        <p:spPr>
          <a:xfrm>
            <a:off x="1361675" y="17406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a</a:t>
            </a:r>
            <a:endParaRPr sz="9600"/>
          </a:p>
        </p:txBody>
      </p:sp>
      <p:sp>
        <p:nvSpPr>
          <p:cNvPr id="563" name="Google Shape;563;p48"/>
          <p:cNvSpPr txBox="1"/>
          <p:nvPr>
            <p:ph idx="4294967295" type="body"/>
          </p:nvPr>
        </p:nvSpPr>
        <p:spPr>
          <a:xfrm>
            <a:off x="2376125" y="17406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so</a:t>
            </a:r>
            <a:endParaRPr sz="9600"/>
          </a:p>
        </p:txBody>
      </p:sp>
      <p:sp>
        <p:nvSpPr>
          <p:cNvPr id="564" name="Google Shape;564;p48"/>
          <p:cNvSpPr txBox="1"/>
          <p:nvPr>
            <p:ph idx="4294967295" type="body"/>
          </p:nvPr>
        </p:nvSpPr>
        <p:spPr>
          <a:xfrm>
            <a:off x="3902675" y="1740600"/>
            <a:ext cx="3311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man</a:t>
            </a:r>
            <a:endParaRPr sz="9600"/>
          </a:p>
        </p:txBody>
      </p:sp>
      <p:sp>
        <p:nvSpPr>
          <p:cNvPr id="565" name="Google Shape;565;p48"/>
          <p:cNvSpPr/>
          <p:nvPr/>
        </p:nvSpPr>
        <p:spPr>
          <a:xfrm>
            <a:off x="2293600" y="3166775"/>
            <a:ext cx="4663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6" name="Google Shape;566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g33bc40918f3_0_4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7600" y="699001"/>
            <a:ext cx="3322226" cy="4067127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g33bc40918f3_0_425"/>
          <p:cNvSpPr txBox="1"/>
          <p:nvPr>
            <p:ph type="ctrTitle"/>
          </p:nvPr>
        </p:nvSpPr>
        <p:spPr>
          <a:xfrm>
            <a:off x="457200" y="1835075"/>
            <a:ext cx="4114800" cy="7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El día está completo, ¡excelente trabajo!  </a:t>
            </a:r>
            <a:endParaRPr sz="1800"/>
          </a:p>
        </p:txBody>
      </p:sp>
      <p:sp>
        <p:nvSpPr>
          <p:cNvPr id="573" name="Google Shape;573;g33bc40918f3_0_425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¡Felicidades!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3bc40918f3_0_431"/>
          <p:cNvSpPr txBox="1"/>
          <p:nvPr>
            <p:ph type="ctrTitle"/>
          </p:nvPr>
        </p:nvSpPr>
        <p:spPr>
          <a:xfrm>
            <a:off x="457213" y="2112264"/>
            <a:ext cx="8229600" cy="110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Día 2 </a:t>
            </a:r>
            <a:endParaRPr sz="6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2100" y="1461250"/>
            <a:ext cx="3084250" cy="22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g33bc40918f3_0_4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g33bc40918f3_0_43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7. Dictado</a:t>
            </a:r>
            <a:endParaRPr sz="35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9" name="Google Shape;589;p50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{D954EB9D-1EB1-4A14-9F8C-5F2B10422E35}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90" name="Google Shape;590;p5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5" name="Google Shape;595;g3342776c142_0_0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{D954EB9D-1EB1-4A14-9F8C-5F2B10422E35}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96" name="Google Shape;596;g3342776c142_0_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1" name="Google Shape;601;p52"/>
          <p:cNvGraphicFramePr/>
          <p:nvPr/>
        </p:nvGraphicFramePr>
        <p:xfrm>
          <a:off x="952500" y="1507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{D954EB9D-1EB1-4A14-9F8C-5F2B10422E35}</a:tableStyleId>
              </a:tblPr>
              <a:tblGrid>
                <a:gridCol w="1206500"/>
                <a:gridCol w="1206500"/>
                <a:gridCol w="1206500"/>
                <a:gridCol w="1206500"/>
                <a:gridCol w="1206500"/>
                <a:gridCol w="1206500"/>
              </a:tblGrid>
              <a:tr h="1411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602" name="Google Shape;602;p5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5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8. Palabras de alta frecuencia</a:t>
            </a:r>
            <a:endParaRPr sz="35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en</a:t>
            </a:r>
            <a:endParaRPr sz="9600"/>
          </a:p>
        </p:txBody>
      </p:sp>
      <p:pic>
        <p:nvPicPr>
          <p:cNvPr id="614" name="Google Shape;614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y</a:t>
            </a:r>
            <a:endParaRPr sz="9600"/>
          </a:p>
        </p:txBody>
      </p:sp>
      <p:pic>
        <p:nvPicPr>
          <p:cNvPr id="620" name="Google Shape;620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5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nos</a:t>
            </a:r>
            <a:endParaRPr sz="9600"/>
          </a:p>
        </p:txBody>
      </p:sp>
      <p:pic>
        <p:nvPicPr>
          <p:cNvPr id="626" name="Google Shape;626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5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está</a:t>
            </a:r>
            <a:endParaRPr sz="9600"/>
          </a:p>
        </p:txBody>
      </p:sp>
      <p:pic>
        <p:nvPicPr>
          <p:cNvPr id="632" name="Google Shape;632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5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las</a:t>
            </a:r>
            <a:endParaRPr sz="9600"/>
          </a:p>
        </p:txBody>
      </p:sp>
      <p:pic>
        <p:nvPicPr>
          <p:cNvPr id="638" name="Google Shape;638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5783" y="842593"/>
            <a:ext cx="2379288" cy="307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dice</a:t>
            </a:r>
            <a:endParaRPr sz="9600"/>
          </a:p>
        </p:txBody>
      </p:sp>
      <p:pic>
        <p:nvPicPr>
          <p:cNvPr id="644" name="Google Shape;644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6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9. Oraciones</a:t>
            </a:r>
            <a:endParaRPr sz="35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1"/>
          <p:cNvSpPr txBox="1"/>
          <p:nvPr>
            <p:ph idx="4294967295" type="body"/>
          </p:nvPr>
        </p:nvSpPr>
        <p:spPr>
          <a:xfrm>
            <a:off x="540300" y="1329925"/>
            <a:ext cx="8520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5000"/>
              <a:t>Es Coco  en  su  patineta.</a:t>
            </a:r>
            <a:endParaRPr sz="5000"/>
          </a:p>
        </p:txBody>
      </p:sp>
      <p:sp>
        <p:nvSpPr>
          <p:cNvPr id="656" name="Google Shape;656;p61"/>
          <p:cNvSpPr/>
          <p:nvPr/>
        </p:nvSpPr>
        <p:spPr>
          <a:xfrm>
            <a:off x="701275" y="21266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7" name="Google Shape;657;p61"/>
          <p:cNvSpPr/>
          <p:nvPr/>
        </p:nvSpPr>
        <p:spPr>
          <a:xfrm>
            <a:off x="2149075" y="21266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8" name="Google Shape;658;p61"/>
          <p:cNvSpPr/>
          <p:nvPr/>
        </p:nvSpPr>
        <p:spPr>
          <a:xfrm>
            <a:off x="3749275" y="21266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9" name="Google Shape;659;p61"/>
          <p:cNvSpPr/>
          <p:nvPr/>
        </p:nvSpPr>
        <p:spPr>
          <a:xfrm>
            <a:off x="4816075" y="21266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0" name="Google Shape;660;p61"/>
          <p:cNvSpPr/>
          <p:nvPr/>
        </p:nvSpPr>
        <p:spPr>
          <a:xfrm>
            <a:off x="6873475" y="21266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1" name="Google Shape;661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62"/>
          <p:cNvSpPr txBox="1"/>
          <p:nvPr>
            <p:ph idx="4294967295" type="body"/>
          </p:nvPr>
        </p:nvSpPr>
        <p:spPr>
          <a:xfrm>
            <a:off x="427525" y="1523425"/>
            <a:ext cx="8520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5000"/>
              <a:t>La  patineta  pisa  el  lodo.</a:t>
            </a:r>
            <a:endParaRPr sz="5000"/>
          </a:p>
        </p:txBody>
      </p:sp>
      <p:sp>
        <p:nvSpPr>
          <p:cNvPr id="667" name="Google Shape;667;p62"/>
          <p:cNvSpPr/>
          <p:nvPr/>
        </p:nvSpPr>
        <p:spPr>
          <a:xfrm>
            <a:off x="625075" y="23552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8" name="Google Shape;668;p62"/>
          <p:cNvSpPr/>
          <p:nvPr/>
        </p:nvSpPr>
        <p:spPr>
          <a:xfrm>
            <a:off x="2682475" y="23552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9" name="Google Shape;669;p62"/>
          <p:cNvSpPr/>
          <p:nvPr/>
        </p:nvSpPr>
        <p:spPr>
          <a:xfrm>
            <a:off x="5044675" y="23552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0" name="Google Shape;670;p62"/>
          <p:cNvSpPr/>
          <p:nvPr/>
        </p:nvSpPr>
        <p:spPr>
          <a:xfrm>
            <a:off x="6263875" y="23552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1" name="Google Shape;671;p62"/>
          <p:cNvSpPr/>
          <p:nvPr/>
        </p:nvSpPr>
        <p:spPr>
          <a:xfrm>
            <a:off x="7483075" y="23552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2" name="Google Shape;672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3bc40918f3_0_61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10. Lectura compartida</a:t>
            </a:r>
            <a:endParaRPr sz="3500"/>
          </a:p>
        </p:txBody>
      </p:sp>
      <p:pic>
        <p:nvPicPr>
          <p:cNvPr id="678" name="Google Shape;678;g33bc40918f3_0_6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175" y="1256700"/>
            <a:ext cx="2082150" cy="20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g3266df6e486_0_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966" y="1071603"/>
            <a:ext cx="7497376" cy="273252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g3266df6e486_0_184"/>
          <p:cNvSpPr/>
          <p:nvPr/>
        </p:nvSpPr>
        <p:spPr>
          <a:xfrm>
            <a:off x="1703542" y="279068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5" name="Google Shape;685;g3266df6e486_0_184"/>
          <p:cNvSpPr/>
          <p:nvPr/>
        </p:nvSpPr>
        <p:spPr>
          <a:xfrm>
            <a:off x="2669608" y="2771453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6" name="Google Shape;686;g3266df6e486_0_184"/>
          <p:cNvSpPr/>
          <p:nvPr/>
        </p:nvSpPr>
        <p:spPr>
          <a:xfrm>
            <a:off x="3642899" y="2761839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7" name="Google Shape;687;g3266df6e486_0_184"/>
          <p:cNvSpPr/>
          <p:nvPr/>
        </p:nvSpPr>
        <p:spPr>
          <a:xfrm>
            <a:off x="4578412" y="2771453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8" name="Google Shape;688;g3266df6e486_0_184"/>
          <p:cNvSpPr/>
          <p:nvPr/>
        </p:nvSpPr>
        <p:spPr>
          <a:xfrm>
            <a:off x="5517917" y="2761839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9" name="Google Shape;689;g3266df6e486_0_184"/>
          <p:cNvSpPr/>
          <p:nvPr/>
        </p:nvSpPr>
        <p:spPr>
          <a:xfrm>
            <a:off x="6499861" y="2751734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0" name="Google Shape;690;g3266df6e486_0_1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6" y="4092699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g3266df6e486_0_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486" y="688667"/>
            <a:ext cx="6308000" cy="3494672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g3266df6e486_0_194"/>
          <p:cNvSpPr/>
          <p:nvPr/>
        </p:nvSpPr>
        <p:spPr>
          <a:xfrm>
            <a:off x="1741786" y="243350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7" name="Google Shape;697;g3266df6e486_0_194"/>
          <p:cNvSpPr/>
          <p:nvPr/>
        </p:nvSpPr>
        <p:spPr>
          <a:xfrm>
            <a:off x="1709322" y="376791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8" name="Google Shape;698;g3266df6e486_0_194"/>
          <p:cNvSpPr/>
          <p:nvPr/>
        </p:nvSpPr>
        <p:spPr>
          <a:xfrm>
            <a:off x="2936478" y="2423887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9" name="Google Shape;699;g3266df6e486_0_194"/>
          <p:cNvSpPr/>
          <p:nvPr/>
        </p:nvSpPr>
        <p:spPr>
          <a:xfrm>
            <a:off x="2942460" y="3758302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0" name="Google Shape;700;g3266df6e486_0_194"/>
          <p:cNvSpPr/>
          <p:nvPr/>
        </p:nvSpPr>
        <p:spPr>
          <a:xfrm>
            <a:off x="4172856" y="2404659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1" name="Google Shape;701;g3266df6e486_0_194"/>
          <p:cNvSpPr/>
          <p:nvPr/>
        </p:nvSpPr>
        <p:spPr>
          <a:xfrm>
            <a:off x="4185061" y="3739073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2" name="Google Shape;702;g3266df6e486_0_194"/>
          <p:cNvSpPr/>
          <p:nvPr/>
        </p:nvSpPr>
        <p:spPr>
          <a:xfrm>
            <a:off x="5388422" y="2414273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3" name="Google Shape;703;g3266df6e486_0_194"/>
          <p:cNvSpPr/>
          <p:nvPr/>
        </p:nvSpPr>
        <p:spPr>
          <a:xfrm>
            <a:off x="5417430" y="3748687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4" name="Google Shape;704;g3266df6e486_0_194"/>
          <p:cNvSpPr/>
          <p:nvPr/>
        </p:nvSpPr>
        <p:spPr>
          <a:xfrm>
            <a:off x="6616710" y="2404659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5" name="Google Shape;705;g3266df6e486_0_194"/>
          <p:cNvSpPr/>
          <p:nvPr/>
        </p:nvSpPr>
        <p:spPr>
          <a:xfrm>
            <a:off x="6643056" y="3739073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06" name="Google Shape;706;g3266df6e486_0_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6" y="4092699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g3266df6e486_0_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247" y="772338"/>
            <a:ext cx="7856475" cy="3324650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g3266df6e486_0_208"/>
          <p:cNvSpPr/>
          <p:nvPr/>
        </p:nvSpPr>
        <p:spPr>
          <a:xfrm>
            <a:off x="1208482" y="165629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3" name="Google Shape;713;g3266df6e486_0_208"/>
          <p:cNvSpPr/>
          <p:nvPr/>
        </p:nvSpPr>
        <p:spPr>
          <a:xfrm>
            <a:off x="833750" y="2007075"/>
            <a:ext cx="19506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4" name="Google Shape;714;g3266df6e486_0_208"/>
          <p:cNvSpPr/>
          <p:nvPr/>
        </p:nvSpPr>
        <p:spPr>
          <a:xfrm>
            <a:off x="2171919" y="165629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5" name="Google Shape;715;g3266df6e486_0_208"/>
          <p:cNvSpPr/>
          <p:nvPr/>
        </p:nvSpPr>
        <p:spPr>
          <a:xfrm>
            <a:off x="5801982" y="168197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6" name="Google Shape;716;g3266df6e486_0_208"/>
          <p:cNvSpPr/>
          <p:nvPr/>
        </p:nvSpPr>
        <p:spPr>
          <a:xfrm>
            <a:off x="5506074" y="1997725"/>
            <a:ext cx="18429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7" name="Google Shape;717;g3266df6e486_0_208"/>
          <p:cNvSpPr/>
          <p:nvPr/>
        </p:nvSpPr>
        <p:spPr>
          <a:xfrm>
            <a:off x="6795564" y="1671925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8" name="Google Shape;718;g3266df6e486_0_208"/>
          <p:cNvSpPr/>
          <p:nvPr/>
        </p:nvSpPr>
        <p:spPr>
          <a:xfrm>
            <a:off x="1208482" y="3398794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9" name="Google Shape;719;g3266df6e486_0_208"/>
          <p:cNvSpPr/>
          <p:nvPr/>
        </p:nvSpPr>
        <p:spPr>
          <a:xfrm>
            <a:off x="913849" y="3733003"/>
            <a:ext cx="19506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0" name="Google Shape;720;g3266df6e486_0_208"/>
          <p:cNvSpPr/>
          <p:nvPr/>
        </p:nvSpPr>
        <p:spPr>
          <a:xfrm>
            <a:off x="2219989" y="3408408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1" name="Google Shape;721;g3266df6e486_0_208"/>
          <p:cNvSpPr/>
          <p:nvPr/>
        </p:nvSpPr>
        <p:spPr>
          <a:xfrm>
            <a:off x="3587236" y="167659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2" name="Google Shape;722;g3266df6e486_0_208"/>
          <p:cNvSpPr/>
          <p:nvPr/>
        </p:nvSpPr>
        <p:spPr>
          <a:xfrm>
            <a:off x="3158526" y="2005839"/>
            <a:ext cx="19038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3" name="Google Shape;723;g3266df6e486_0_208"/>
          <p:cNvSpPr/>
          <p:nvPr/>
        </p:nvSpPr>
        <p:spPr>
          <a:xfrm>
            <a:off x="4488709" y="167659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4" name="Google Shape;724;g3266df6e486_0_208"/>
          <p:cNvSpPr/>
          <p:nvPr/>
        </p:nvSpPr>
        <p:spPr>
          <a:xfrm>
            <a:off x="3464811" y="3383876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5" name="Google Shape;725;g3266df6e486_0_208"/>
          <p:cNvSpPr/>
          <p:nvPr/>
        </p:nvSpPr>
        <p:spPr>
          <a:xfrm>
            <a:off x="3170149" y="3730764"/>
            <a:ext cx="19038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6" name="Google Shape;726;g3266df6e486_0_208"/>
          <p:cNvSpPr/>
          <p:nvPr/>
        </p:nvSpPr>
        <p:spPr>
          <a:xfrm>
            <a:off x="4478774" y="339135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7" name="Google Shape;727;g3266df6e486_0_208"/>
          <p:cNvSpPr/>
          <p:nvPr/>
        </p:nvSpPr>
        <p:spPr>
          <a:xfrm>
            <a:off x="5801967" y="340840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8" name="Google Shape;728;g3266df6e486_0_208"/>
          <p:cNvSpPr/>
          <p:nvPr/>
        </p:nvSpPr>
        <p:spPr>
          <a:xfrm>
            <a:off x="5497221" y="3739425"/>
            <a:ext cx="28035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9" name="Google Shape;729;g3266df6e486_0_208"/>
          <p:cNvSpPr/>
          <p:nvPr/>
        </p:nvSpPr>
        <p:spPr>
          <a:xfrm>
            <a:off x="6737546" y="3408408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0" name="Google Shape;730;g3266df6e486_0_208"/>
          <p:cNvSpPr/>
          <p:nvPr/>
        </p:nvSpPr>
        <p:spPr>
          <a:xfrm>
            <a:off x="7749087" y="3408398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31" name="Google Shape;731;g3266df6e486_0_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6" y="4092699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3266df6e486_0_231"/>
          <p:cNvSpPr txBox="1"/>
          <p:nvPr/>
        </p:nvSpPr>
        <p:spPr>
          <a:xfrm>
            <a:off x="615700" y="1483275"/>
            <a:ext cx="38298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Papá y Ema se asoman y salen en patinetas.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Coco y su pelota.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7" name="Google Shape;737;g3266df6e486_0_231"/>
          <p:cNvSpPr txBox="1"/>
          <p:nvPr/>
        </p:nvSpPr>
        <p:spPr>
          <a:xfrm>
            <a:off x="1530100" y="2931075"/>
            <a:ext cx="2298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¡El lodo!</a:t>
            </a:r>
            <a:endParaRPr b="1" sz="2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8" name="Google Shape;738;g3266df6e486_0_231"/>
          <p:cNvSpPr txBox="1"/>
          <p:nvPr/>
        </p:nvSpPr>
        <p:spPr>
          <a:xfrm>
            <a:off x="2035500" y="1633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pelota de Coco</a:t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39" name="Google Shape;739;g3266df6e486_0_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5875" y="1483275"/>
            <a:ext cx="4243200" cy="241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g3266df6e486_0_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149" y="2854876"/>
            <a:ext cx="765150" cy="76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3266df6e486_0_359"/>
          <p:cNvSpPr txBox="1"/>
          <p:nvPr/>
        </p:nvSpPr>
        <p:spPr>
          <a:xfrm>
            <a:off x="334225" y="3074275"/>
            <a:ext cx="38298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Papá y Ema pisan el lodo.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Pisan, pisan, pisan.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6" name="Google Shape;746;g3266df6e486_0_359"/>
          <p:cNvSpPr txBox="1"/>
          <p:nvPr/>
        </p:nvSpPr>
        <p:spPr>
          <a:xfrm>
            <a:off x="5238000" y="3036325"/>
            <a:ext cx="3442200" cy="20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Coco pone su pelota en el lodo.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patineta pisa el lodo.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Pisa, pisa, pisa.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7" name="Google Shape;747;g3266df6e486_0_359"/>
          <p:cNvSpPr txBox="1"/>
          <p:nvPr/>
        </p:nvSpPr>
        <p:spPr>
          <a:xfrm>
            <a:off x="2035500" y="1633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48" name="Google Shape;748;g3266df6e486_0_3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4650" y="281650"/>
            <a:ext cx="4774702" cy="270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g3266df6e486_0_3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4798" y="3187628"/>
            <a:ext cx="675800" cy="67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6"/>
          <p:cNvPicPr preferRelativeResize="0"/>
          <p:nvPr/>
        </p:nvPicPr>
        <p:blipFill rotWithShape="1">
          <a:blip r:embed="rId3">
            <a:alphaModFix/>
          </a:blip>
          <a:srcRect b="0" l="23844" r="0" t="0"/>
          <a:stretch/>
        </p:blipFill>
        <p:spPr>
          <a:xfrm>
            <a:off x="3133450" y="1346750"/>
            <a:ext cx="2566525" cy="23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266df6e486_0_238"/>
          <p:cNvSpPr txBox="1"/>
          <p:nvPr/>
        </p:nvSpPr>
        <p:spPr>
          <a:xfrm>
            <a:off x="996700" y="379575"/>
            <a:ext cx="31077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Coco pisa el lodo.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Pisa, pisa, pisa.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¡Todo el lodo!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5" name="Google Shape;755;g3266df6e486_0_238"/>
          <p:cNvSpPr txBox="1"/>
          <p:nvPr/>
        </p:nvSpPr>
        <p:spPr>
          <a:xfrm>
            <a:off x="5631800" y="401475"/>
            <a:ext cx="34209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entury Gothic"/>
                <a:ea typeface="Century Gothic"/>
                <a:cs typeface="Century Gothic"/>
                <a:sym typeface="Century Gothic"/>
              </a:rPr>
              <a:t>— Coco pásame la manta —pide Papá.</a:t>
            </a:r>
            <a:endParaRPr b="1"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entury Gothic"/>
                <a:ea typeface="Century Gothic"/>
                <a:cs typeface="Century Gothic"/>
                <a:sym typeface="Century Gothic"/>
              </a:rPr>
              <a:t>No más lodo en Ema.</a:t>
            </a:r>
            <a:endParaRPr b="1"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56" name="Google Shape;756;g3266df6e486_0_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578325"/>
            <a:ext cx="2857074" cy="326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g3266df6e486_0_2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2625" y="1896225"/>
            <a:ext cx="2569466" cy="292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g3266df6e486_0_2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9048" y="524103"/>
            <a:ext cx="680050" cy="68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266df6e486_0_368"/>
          <p:cNvSpPr txBox="1"/>
          <p:nvPr/>
        </p:nvSpPr>
        <p:spPr>
          <a:xfrm>
            <a:off x="463300" y="531975"/>
            <a:ext cx="3831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Al fin, no más lodo en Papá.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No más lodo en Coco.</a:t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4" name="Google Shape;764;g3266df6e486_0_368"/>
          <p:cNvSpPr txBox="1"/>
          <p:nvPr/>
        </p:nvSpPr>
        <p:spPr>
          <a:xfrm>
            <a:off x="5936600" y="553875"/>
            <a:ext cx="3182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entury Gothic"/>
                <a:ea typeface="Century Gothic"/>
                <a:cs typeface="Century Gothic"/>
                <a:sym typeface="Century Gothic"/>
              </a:rPr>
              <a:t>¡Todo el lodo en la pelota y la patineta!</a:t>
            </a:r>
            <a:endParaRPr b="1"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65" name="Google Shape;765;g3266df6e486_0_3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389650"/>
            <a:ext cx="3023649" cy="329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g3266df6e486_0_3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2275" y="1465850"/>
            <a:ext cx="3023651" cy="330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g3266df6e486_0_3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5998" y="602877"/>
            <a:ext cx="704300" cy="7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7850" y="1451857"/>
            <a:ext cx="1883775" cy="17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2. Sonidos</a:t>
            </a:r>
            <a:endParaRPr sz="3500"/>
          </a:p>
        </p:txBody>
      </p:sp>
      <p:pic>
        <p:nvPicPr>
          <p:cNvPr id="303" name="Google Shape;30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