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</p:sldIdLst>
  <p:sldSz cy="5143500" cx="9144000"/>
  <p:notesSz cx="6858000" cy="9144000"/>
  <p:embeddedFontLst>
    <p:embeddedFont>
      <p:font typeface="Century Gothic"/>
      <p:regular r:id="rId119"/>
      <p:bold r:id="rId120"/>
      <p:italic r:id="rId121"/>
      <p:boldItalic r:id="rId1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D01BD2-6200-4923-950A-838BE2962A9B}">
  <a:tblStyle styleId="{4CD01BD2-6200-4923-950A-838BE2962A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121" Type="http://schemas.openxmlformats.org/officeDocument/2006/relationships/font" Target="fonts/CenturyGothic-italic.fntdata"/><Relationship Id="rId25" Type="http://schemas.openxmlformats.org/officeDocument/2006/relationships/slide" Target="slides/slide19.xml"/><Relationship Id="rId120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22" Type="http://schemas.openxmlformats.org/officeDocument/2006/relationships/font" Target="fonts/CenturyGothic-boldItalic.fntdata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9" Type="http://schemas.openxmlformats.org/officeDocument/2006/relationships/font" Target="fonts/CenturyGothic-regular.fntdata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slide" Target="slides/slide108.xml"/><Relationship Id="rId18" Type="http://schemas.openxmlformats.org/officeDocument/2006/relationships/slide" Target="slides/slide12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a0d6ac2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a0d6ac2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2b7b9b4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2b7b9b4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el sonido que hace: /l/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Mírame decirlo: /l/. Ahora, ¡es tu turno! Di el sonido /l/ conmigo: /l/.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lámpara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lima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limonada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lápiz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11 y repita el proceso con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m, p, 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30585857d5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30585857d5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30585857d5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30585857d5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30585857d5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30585857d5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302b7b9b47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302b7b9b47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30585857d5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30585857d5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302b7b9b47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302b7b9b47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30585857d5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30585857d5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302b7b9b47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302b7b9b47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30585857d57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30585857d5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302b7b9b47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302b7b9b47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925b9fa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2925b9fa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Esta es la letra m. Su sonido es /m/.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monopatín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mariposa 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manzana 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Su sonido es /p/.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perro 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 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Su sonido es /s/.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sandía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sofá 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 como en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sapo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30585857d5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30585857d5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302b7b9b47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302b7b9b47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33a0d6ac2a6_0_2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33a0d6ac2a6_0_2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a0d6ac2a6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a0d6ac2a6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13.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287fe6fc5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287fe6fc5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Caligrafía de la letra Ll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úscula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traza una línea recta hacia abajo.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con movimientos grandes y exagerados. </a:t>
            </a:r>
            <a:endParaRPr i="1" sz="1000">
              <a:solidFill>
                <a:srgbClr val="0E0E0E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 en el aire.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mayúscula.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recta hacia abajo. Traza una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recta hacia la derecha.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14.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287fe6fc5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287fe6fc5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Caligrafía de la letra Mm, Pp, Ss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Mm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Aprendimos que 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úscula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 hacia arriba, haz una curva hacia adelante y traza una línea recta hacia abajo. Luego, vuelve hacia arriba, haz una curva hacia adelante y traza una línea recta hacia abajo,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Luego, traza una línea inclinada hacia la derecha. Luego traza una línea inclinada hacia arriba y traza una línea recta hacia abajo,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Pp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aprendimos que 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úscula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 hacia arriba y traza un círculo hacia adelante,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Luego, traza una línea hacia la derecha, haz una curva hacia adelante y traza una línea hacia la izquierda,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Ss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úscula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curva hacia atrás y sigue con una curva hacia adelante, como una serpiente más pequeña.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con movimientos grandes y exagerados. </a:t>
            </a:r>
            <a:endParaRPr i="1" sz="1000">
              <a:solidFill>
                <a:srgbClr val="0E0E0E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 en el aire.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curva hacia atrás y sigue con una curva hacia adelante, como una serpiente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15.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287fe6fc5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287fe6fc5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 en pizarras: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Ll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 yo. Para escribir la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Empiezo arriba, trazo un línea recta y voy hacia abajo.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Traza una línea recta hacia la derecha.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animándolos a consultar el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 letra y  seguir los pasos correctamente empezando con 1.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16 y repita con las letras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Mm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Agregue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vocales si tiene tiempo y los estudiantes necesitan la práctica.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287fe6fc5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287fe6fc5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 en pizarras: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letras Ss, Mm y Pp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Ss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trazo una curva hacia atrás y sigo con una curva hacia adelante, como una serpiente pequeña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hay que practicar con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trazo una curva hacia atrás y sigo con una curva hacia adelante, como una serpiente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mayúscula,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Mm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nuestras pizarras.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minúscula, trazo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Sigo hacia arriba, hago una curva hacia adelante y trazo una línea recta hacia abajo. Luego, vuelvo hacia arriba, hago una curva hacia adelante y trazo una línea recta hacia abajo,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 seguir los pasos correctamente empezando con 1.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hay que practicar con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trazo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Luego, trazo una línea inclinada hacia la derecha. Luego trazo una línea inclinada hacia arriba y trazo una línea recta hacia abajo,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Pp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 yo.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úscula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 hacia arriba y traza un círculo hacia adelante,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Luego, traza una línea hacia la derecha, haz una curva hacia adelante y traza una línea hacia la izquierda,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a0d6ac2a6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3a0d6ac2a6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Combinar sonidos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18.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3a0d6ac2a6_0_1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3a0d6ac2a6_0_1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sonidos para formar sílabas.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[haga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revelar cada parte]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formamos con /l/, /a/?</a:t>
            </a:r>
            <a:r>
              <a:rPr i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Estudiantes: la. 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3a0d6ac2a6_0_1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3a0d6ac2a6_0_1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a0d6ac2a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a0d6ac2a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palabras. Escuchen con atención y usen sus oídos para descubrir sonidos, contar palabras y jugar con sílabas. ¿Listos?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a0d6ac2a6_0_10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a0d6ac2a6_0_1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a0d6ac2a6_0_10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3a0d6ac2a6_0_1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a0d6ac2a6_0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3a0d6ac2a6_0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a0d6ac2a6_0_1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3a0d6ac2a6_0_1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3a0d6ac2a6_0_10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3a0d6ac2a6_0_1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3a0d6ac2a6_0_1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3a0d6ac2a6_0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a0d6ac2a6_0_10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a0d6ac2a6_0_1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3a0d6ac2a6_0_10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3a0d6ac2a6_0_1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3a0d6ac2a6_0_1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3a0d6ac2a6_0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29.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287fe6fc5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287fe6fc5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/a/, la. /l/, /a/, la.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a0d6ac2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a0d6ac2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Reconocer palabras en oraciones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y quiero que me ayuden a contar cuántas palabras tiene.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4.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02b7b9b47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02b7b9b47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28808c76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28808c76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/e/, le. /l/, /e/, le.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28808c760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28808c760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28808c760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28808c760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/i/, li. /l/, /i/, li.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28808c760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28808c760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28808c760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28808c760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/o/, lo. /l/, /o/, lo.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28808c760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28808c760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28808c760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28808c760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/u/, lu. /l/, /u/, lu.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28808c760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28808c760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28808c760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28808c760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pe. /p/, /e/, pe.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a0d6ac2a6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3a0d6ac2a6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sapo salta.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sapo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salta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28808c760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28808c760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28808c760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28808c760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/i/, pi. /p/, /i/, pi.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28808c760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28808c760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28808c760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28808c760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se. /s/, /e/, se.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28808c760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28808c760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28808c7601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28808c760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si. /s/, /i/, si.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28808c760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28808c760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28808c7601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28808c760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so. /s/, /o/, so.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28808c7601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28808c760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28808c7601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28808c760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/u/, su. /s/, /u/, su.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a0d6ac2a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a0d6ac2a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leer.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gusta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leer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tres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28808c7601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28808c7601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3a0d6ac2a6_0_1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3a0d6ac2a6_0_1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52 y utilice las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Fichas de letras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042d2f01e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042d2f01e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construir sílabas con las fichas de las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las vocales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Saca tus fichas y busca las letras.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si quiero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/l/ y la /i/. Busco la letras y las junto: /l/, /i/, li.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28808c7601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28808c7601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/l/ y la /a/.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/a/, la.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28808c7601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28808c7601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/l/ y la /e/.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/e/, le.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28808c7601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28808c7601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/l/ y la /i/.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/i/, li.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28808c7601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28808c7601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/l/ y la /o/.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/o/, lo.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288156377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288156377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/l/ y la /u/.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/u/, lu.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28808c7601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28808c7601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/p/ y la /e/.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pe.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3a0d6ac2a6_0_1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3a0d6ac2a6_0_1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/p/ y la /i/.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/i/, pi.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a0d6ac2a6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3a0d6ac2a6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mira pájaros.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pájaros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tres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3a0d6ac2a6_0_1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3a0d6ac2a6_0_1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/s/ y la /e/.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se.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3a0d6ac2a6_0_1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3a0d6ac2a6_0_1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/s/ y la /i/.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si.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3a0d6ac2a6_0_1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3a0d6ac2a6_0_1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/s/ y la /u/.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/u/, su.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33a0d6ac2a6_0_1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33a0d6ac2a6_0_1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/m/ y la /e/.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33a0d6ac2a6_0_1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33a0d6ac2a6_0_1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33a0d6ac2a6_0_1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33a0d6ac2a6_0_1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contar palabras en las oraciones y jugar con los sonidos de las palabras! Escuchen con atención y usen sus oídos para descubrir sonidos, contar palabras y jugar con sílabas. ¿Listos?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3a0d6ac2a6_0_1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3a0d6ac2a6_0_1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Reconocer palabras en oraciones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y quiero que me ayuden a contar cuántas palabras tiene.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67.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3a0d6ac2a6_0_2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33a0d6ac2a6_0_2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2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vaca duerme.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vaca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duerme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3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gato maúlla.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gato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maúlla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33a0d6ac2a6_0_2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33a0d6ac2a6_0_2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2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bebé llora.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bebé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llora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3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 tiene frío.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 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tiene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frío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33a0d6ac2a6_0_2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33a0d6ac2a6_0_2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2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papá ronca.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papá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ronca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3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come mucho.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mucho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a0d6ac2a6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a0d6ac2a6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Jorge fue al cine.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Jorge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cuatro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3a0d6ac2a6_0_20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3a0d6ac2a6_0_20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2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Fibi salta al techo.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Fibi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cuatro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3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 lleva su pincel.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lleva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pincel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cuatro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33a0d6ac2a6_0_20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33a0d6ac2a6_0_20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2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suéter es gris.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suéter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gris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cuatro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3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casa es rosada.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casa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rosada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cuatro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4105d4cb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34105d4cb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2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Identificar el sonido inicial el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jugar al  juego llamado “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¿Con qué sonido empieza?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Te mostraré algunas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imágenes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juntos diremos el nombre de cada una, identificando su sonido inicial.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como yo lo hago.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mostrar la imagen de la loma.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loma, empieza con el sonido /l/.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las siguientes palabras/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imágenes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pala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pala, /p/,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sala,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lame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lame, /l/,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pelo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pelo, /p/,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lupa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lupa, /l/,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palo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palo, /p/,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mole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mole, /m/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es necesario, podría enfatizar el sonido inicial de cada palabra.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3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Identificar el sonido final en las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jugar el  juego llamado “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¿Con qué sonido termina?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Te mostraré algunas imágenes y juntos diremos el nombre de cada una, identificando su sonido final.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como yo lo hago.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mostrar la imagen de la loma.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loma, termina con el sonido /a/.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las siguientes palabras/imágenes: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pala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pala,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sala,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lame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lame,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pelo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pelo,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lupa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lupa,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palo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palo,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mole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mole, /e/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es necesario, podría enfatizar el sonido final de cada palabra.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3a0d6ac2a6_0_2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3a0d6ac2a6_0_2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los estudiantes tendrán la oportunidad de practicar sus nuevas habilidades de decodificación, identificar sonidos iniciales y leer el texto decodificable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con l.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leer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leer un texto juntos. Este texto nos ayudará a practicar los sonidos de las letras y a leer palabras que ya conocemos. Este texto tiene palabras con la /l/, la /s/, la /m/ y la /p/ que estamos aprendiendo.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74.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32abe5a644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32abe5a644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 Esta parte nos ayuda a prepararnos para todos los sonidos que necesitaremos. Observa cómo cada punto me ayuda a asegurarme de que conozco todos los sonidos y me ayuda a moverme de izquierda a derecha sin olvidar ninguna letra.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señalando y diciendo todos los sonidos de las letras primero y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¿Viste cómo lo hice? Ahora, inténtalo conmigo.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75. 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33a0d6ac2a6_0_2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33a0d6ac2a6_0_2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76.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32abe5a6445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32abe5a644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sílaba. Mira cómo lo hago yo y ayúdame si puedes.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Continúe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las palabras en la diapositiva número 77.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32abe5a6445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32abe5a6445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32abe5a644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32abe5a644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la lectura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ícono de Lectura compartida.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mismo proceso con el resto de las diapositivas.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32abe5a6445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32abe5a6445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a0d6ac2a6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a0d6ac2a6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lápiz no está.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lápiz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cuatro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2abe5a644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32abe5a644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32abe5a6445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32abe5a6445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32abe5a6445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32abe5a6445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32abe5a6445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32abe5a6445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32abe5a6445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32abe5a6445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32abe5a6445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32abe5a6445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leer</a:t>
            </a:r>
            <a:endParaRPr b="1"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 del lenguaje: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Comparte con un compañero una palabra que tiene el sonido /l/. Usa el marco de oración: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 como en _____. 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(/l/ como en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lata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33a0d6ac2a6_0_2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33a0d6ac2a6_0_2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33a0d6ac2a6_0_2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33a0d6ac2a6_0_2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3288156377c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3288156377c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3288156377c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3288156377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a0d6ac2a6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a0d6ac2a6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Introducción:</a:t>
            </a: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10.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3288156377c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3288156377c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3288156377c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3288156377c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3288156377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3288156377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3288156377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3288156377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3288156377c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3288156377c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3288156377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3288156377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3288156377c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3288156377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3288156377c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3288156377c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3288156377c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3288156377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3288156377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3288156377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{4CD01BD2-6200-4923-950A-838BE2962A9B}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32.jpg"/><Relationship Id="rId6" Type="http://schemas.openxmlformats.org/officeDocument/2006/relationships/image" Target="../media/image28.jpg"/><Relationship Id="rId7" Type="http://schemas.openxmlformats.org/officeDocument/2006/relationships/image" Target="../media/image16.jpg"/><Relationship Id="rId8" Type="http://schemas.openxmlformats.org/officeDocument/2006/relationships/image" Target="../media/image11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1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1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1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1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1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11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1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1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11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jpg"/><Relationship Id="rId10" Type="http://schemas.openxmlformats.org/officeDocument/2006/relationships/image" Target="../media/image30.jp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41.jpg"/><Relationship Id="rId9" Type="http://schemas.openxmlformats.org/officeDocument/2006/relationships/image" Target="../media/image47.jpg"/><Relationship Id="rId5" Type="http://schemas.openxmlformats.org/officeDocument/2006/relationships/image" Target="../media/image27.jpg"/><Relationship Id="rId6" Type="http://schemas.openxmlformats.org/officeDocument/2006/relationships/image" Target="../media/image13.png"/><Relationship Id="rId7" Type="http://schemas.openxmlformats.org/officeDocument/2006/relationships/image" Target="../media/image24.jpg"/><Relationship Id="rId8" Type="http://schemas.openxmlformats.org/officeDocument/2006/relationships/image" Target="../media/image29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11.pn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11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36.png"/><Relationship Id="rId6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36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.png"/></Relationships>
</file>

<file path=ppt/slides/_rels/slide7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2.jpg"/><Relationship Id="rId10" Type="http://schemas.openxmlformats.org/officeDocument/2006/relationships/image" Target="../media/image37.jp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1.png"/><Relationship Id="rId4" Type="http://schemas.openxmlformats.org/officeDocument/2006/relationships/image" Target="../media/image50.jpg"/><Relationship Id="rId9" Type="http://schemas.openxmlformats.org/officeDocument/2006/relationships/image" Target="../media/image34.jpg"/><Relationship Id="rId5" Type="http://schemas.openxmlformats.org/officeDocument/2006/relationships/image" Target="../media/image40.jpg"/><Relationship Id="rId6" Type="http://schemas.openxmlformats.org/officeDocument/2006/relationships/image" Target="../media/image46.jpg"/><Relationship Id="rId7" Type="http://schemas.openxmlformats.org/officeDocument/2006/relationships/image" Target="../media/image48.jpg"/><Relationship Id="rId8" Type="http://schemas.openxmlformats.org/officeDocument/2006/relationships/image" Target="../media/image49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1.png"/><Relationship Id="rId4" Type="http://schemas.openxmlformats.org/officeDocument/2006/relationships/image" Target="../media/image38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0.jpg"/><Relationship Id="rId4" Type="http://schemas.openxmlformats.org/officeDocument/2006/relationships/image" Target="../media/image38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0.jpg"/><Relationship Id="rId4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6.jpg"/><Relationship Id="rId4" Type="http://schemas.openxmlformats.org/officeDocument/2006/relationships/image" Target="../media/image38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8.jpg"/><Relationship Id="rId4" Type="http://schemas.openxmlformats.org/officeDocument/2006/relationships/image" Target="../media/image38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9.jpg"/><Relationship Id="rId4" Type="http://schemas.openxmlformats.org/officeDocument/2006/relationships/image" Target="../media/image38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4.jpg"/><Relationship Id="rId4" Type="http://schemas.openxmlformats.org/officeDocument/2006/relationships/image" Target="../media/image38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7.jpg"/><Relationship Id="rId4" Type="http://schemas.openxmlformats.org/officeDocument/2006/relationships/image" Target="../media/image38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52.jpg"/><Relationship Id="rId4" Type="http://schemas.openxmlformats.org/officeDocument/2006/relationships/image" Target="../media/image38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2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1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1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1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1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1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1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1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1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1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1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13" y="1305450"/>
            <a:ext cx="1943974" cy="3022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3820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idx="4294967295" type="body"/>
          </p:nvPr>
        </p:nvSpPr>
        <p:spPr>
          <a:xfrm>
            <a:off x="3674700" y="1740600"/>
            <a:ext cx="1941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700" y="2939675"/>
            <a:ext cx="1941001" cy="12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400" y="1130775"/>
            <a:ext cx="1941010" cy="12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1400" y="229975"/>
            <a:ext cx="2190450" cy="14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7175" y="1254275"/>
            <a:ext cx="1942552" cy="12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877242">
            <a:off x="4792003" y="3243138"/>
            <a:ext cx="2679768" cy="99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>
            <p:ph idx="2" type="pic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24"/>
          <p:cNvSpPr txBox="1"/>
          <p:nvPr>
            <p:ph idx="4294967295" type="body"/>
          </p:nvPr>
        </p:nvSpPr>
        <p:spPr>
          <a:xfrm>
            <a:off x="2744713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1218" name="Google Shape;1218;p124"/>
          <p:cNvSpPr txBox="1"/>
          <p:nvPr>
            <p:ph idx="4294967295" type="body"/>
          </p:nvPr>
        </p:nvSpPr>
        <p:spPr>
          <a:xfrm>
            <a:off x="3629438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pic>
        <p:nvPicPr>
          <p:cNvPr id="1219" name="Google Shape;1219;p1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25"/>
          <p:cNvSpPr txBox="1"/>
          <p:nvPr>
            <p:ph idx="4294967295" type="body"/>
          </p:nvPr>
        </p:nvSpPr>
        <p:spPr>
          <a:xfrm>
            <a:off x="275125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sala</a:t>
            </a:r>
            <a:endParaRPr sz="9600"/>
          </a:p>
        </p:txBody>
      </p:sp>
      <p:sp>
        <p:nvSpPr>
          <p:cNvPr id="1225" name="Google Shape;1225;p125"/>
          <p:cNvSpPr/>
          <p:nvPr/>
        </p:nvSpPr>
        <p:spPr>
          <a:xfrm>
            <a:off x="3298025" y="3043325"/>
            <a:ext cx="253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6" name="Google Shape;1226;p1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26"/>
          <p:cNvSpPr txBox="1"/>
          <p:nvPr>
            <p:ph idx="4294967295" type="body"/>
          </p:nvPr>
        </p:nvSpPr>
        <p:spPr>
          <a:xfrm>
            <a:off x="2492425" y="17742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1232" name="Google Shape;1232;p126"/>
          <p:cNvSpPr txBox="1"/>
          <p:nvPr>
            <p:ph idx="4294967295" type="body"/>
          </p:nvPr>
        </p:nvSpPr>
        <p:spPr>
          <a:xfrm>
            <a:off x="4163900" y="1774225"/>
            <a:ext cx="1998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pic>
        <p:nvPicPr>
          <p:cNvPr id="1233" name="Google Shape;1233;p1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2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pala</a:t>
            </a:r>
            <a:endParaRPr sz="9600"/>
          </a:p>
        </p:txBody>
      </p:sp>
      <p:sp>
        <p:nvSpPr>
          <p:cNvPr id="1239" name="Google Shape;1239;p127"/>
          <p:cNvSpPr/>
          <p:nvPr/>
        </p:nvSpPr>
        <p:spPr>
          <a:xfrm>
            <a:off x="3215350" y="3176950"/>
            <a:ext cx="278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40" name="Google Shape;1240;p1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28"/>
          <p:cNvSpPr txBox="1"/>
          <p:nvPr>
            <p:ph idx="4294967295" type="body"/>
          </p:nvPr>
        </p:nvSpPr>
        <p:spPr>
          <a:xfrm>
            <a:off x="28697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lu</a:t>
            </a:r>
            <a:endParaRPr sz="9600"/>
          </a:p>
        </p:txBody>
      </p:sp>
      <p:sp>
        <p:nvSpPr>
          <p:cNvPr id="1246" name="Google Shape;1246;p128"/>
          <p:cNvSpPr txBox="1"/>
          <p:nvPr>
            <p:ph idx="4294967295" type="body"/>
          </p:nvPr>
        </p:nvSpPr>
        <p:spPr>
          <a:xfrm>
            <a:off x="4202500" y="1740600"/>
            <a:ext cx="237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pic>
        <p:nvPicPr>
          <p:cNvPr id="1247" name="Google Shape;1247;p1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2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lupa</a:t>
            </a:r>
            <a:endParaRPr sz="9600"/>
          </a:p>
        </p:txBody>
      </p:sp>
      <p:sp>
        <p:nvSpPr>
          <p:cNvPr id="1253" name="Google Shape;1253;p129"/>
          <p:cNvSpPr/>
          <p:nvPr/>
        </p:nvSpPr>
        <p:spPr>
          <a:xfrm>
            <a:off x="3178975" y="3176950"/>
            <a:ext cx="276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4" name="Google Shape;1254;p1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30"/>
          <p:cNvSpPr txBox="1"/>
          <p:nvPr>
            <p:ph idx="4294967295" type="body"/>
          </p:nvPr>
        </p:nvSpPr>
        <p:spPr>
          <a:xfrm>
            <a:off x="3019100" y="18129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1260" name="Google Shape;1260;p130"/>
          <p:cNvSpPr txBox="1"/>
          <p:nvPr>
            <p:ph idx="4294967295" type="body"/>
          </p:nvPr>
        </p:nvSpPr>
        <p:spPr>
          <a:xfrm>
            <a:off x="3940250" y="1812925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r>
              <a:rPr lang="en" sz="9600"/>
              <a:t>a</a:t>
            </a:r>
            <a:endParaRPr sz="9600"/>
          </a:p>
        </p:txBody>
      </p:sp>
      <p:pic>
        <p:nvPicPr>
          <p:cNvPr id="1261" name="Google Shape;1261;p1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3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sola</a:t>
            </a:r>
            <a:endParaRPr sz="9600"/>
          </a:p>
        </p:txBody>
      </p:sp>
      <p:sp>
        <p:nvSpPr>
          <p:cNvPr id="1267" name="Google Shape;1267;p131"/>
          <p:cNvSpPr/>
          <p:nvPr/>
        </p:nvSpPr>
        <p:spPr>
          <a:xfrm>
            <a:off x="3357575" y="3176950"/>
            <a:ext cx="244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68" name="Google Shape;1268;p1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32"/>
          <p:cNvSpPr txBox="1"/>
          <p:nvPr>
            <p:ph idx="4294967295" type="body"/>
          </p:nvPr>
        </p:nvSpPr>
        <p:spPr>
          <a:xfrm>
            <a:off x="2857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1274" name="Google Shape;1274;p132"/>
          <p:cNvSpPr txBox="1"/>
          <p:nvPr>
            <p:ph idx="4294967295" type="body"/>
          </p:nvPr>
        </p:nvSpPr>
        <p:spPr>
          <a:xfrm>
            <a:off x="35070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pic>
        <p:nvPicPr>
          <p:cNvPr id="1275" name="Google Shape;1275;p1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3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ola</a:t>
            </a:r>
            <a:endParaRPr sz="9600"/>
          </a:p>
        </p:txBody>
      </p:sp>
      <p:sp>
        <p:nvSpPr>
          <p:cNvPr id="1281" name="Google Shape;1281;p133"/>
          <p:cNvSpPr/>
          <p:nvPr/>
        </p:nvSpPr>
        <p:spPr>
          <a:xfrm>
            <a:off x="3664000" y="3176950"/>
            <a:ext cx="192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2" name="Google Shape;1282;p1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idx="4294967295" type="body"/>
          </p:nvPr>
        </p:nvSpPr>
        <p:spPr>
          <a:xfrm>
            <a:off x="768425" y="76425"/>
            <a:ext cx="198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sp>
        <p:nvSpPr>
          <p:cNvPr id="233" name="Google Shape;233;p35"/>
          <p:cNvSpPr txBox="1"/>
          <p:nvPr>
            <p:ph idx="4294967295" type="body"/>
          </p:nvPr>
        </p:nvSpPr>
        <p:spPr>
          <a:xfrm>
            <a:off x="3642475" y="51988"/>
            <a:ext cx="198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88" y="1495071"/>
            <a:ext cx="1270225" cy="8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925" y="2096350"/>
            <a:ext cx="1389952" cy="92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50" y="3139300"/>
            <a:ext cx="1145349" cy="114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6">
            <a:alphaModFix/>
          </a:blip>
          <a:srcRect b="15618" l="0" r="0" t="0"/>
          <a:stretch/>
        </p:blipFill>
        <p:spPr>
          <a:xfrm>
            <a:off x="3334400" y="1628125"/>
            <a:ext cx="1627625" cy="12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7825" y="2287575"/>
            <a:ext cx="1389951" cy="104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8">
            <a:alphaModFix/>
          </a:blip>
          <a:srcRect b="0" l="0" r="0" t="19781"/>
          <a:stretch/>
        </p:blipFill>
        <p:spPr>
          <a:xfrm>
            <a:off x="3740100" y="3441375"/>
            <a:ext cx="1203200" cy="104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5"/>
          <p:cNvSpPr txBox="1"/>
          <p:nvPr>
            <p:ph idx="4294967295" type="body"/>
          </p:nvPr>
        </p:nvSpPr>
        <p:spPr>
          <a:xfrm>
            <a:off x="6468325" y="41675"/>
            <a:ext cx="198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41" name="Google Shape;241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03850" y="1399550"/>
            <a:ext cx="1737923" cy="1241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16750" y="2511625"/>
            <a:ext cx="1627626" cy="114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79850" y="3490600"/>
            <a:ext cx="1532121" cy="11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>
            <p:ph idx="2" type="pic"/>
          </p:nvPr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34"/>
          <p:cNvSpPr txBox="1"/>
          <p:nvPr>
            <p:ph idx="4294967295" type="body"/>
          </p:nvPr>
        </p:nvSpPr>
        <p:spPr>
          <a:xfrm>
            <a:off x="2738688" y="18078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1288" name="Google Shape;1288;p134"/>
          <p:cNvSpPr txBox="1"/>
          <p:nvPr>
            <p:ph idx="4294967295" type="body"/>
          </p:nvPr>
        </p:nvSpPr>
        <p:spPr>
          <a:xfrm>
            <a:off x="3979463" y="1807825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1289" name="Google Shape;1289;p1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mesa</a:t>
            </a:r>
            <a:endParaRPr sz="9600"/>
          </a:p>
        </p:txBody>
      </p:sp>
      <p:sp>
        <p:nvSpPr>
          <p:cNvPr id="1295" name="Google Shape;1295;p135"/>
          <p:cNvSpPr/>
          <p:nvPr/>
        </p:nvSpPr>
        <p:spPr>
          <a:xfrm>
            <a:off x="2940850" y="3277800"/>
            <a:ext cx="322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6" name="Google Shape;1296;p1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338" y="1002902"/>
            <a:ext cx="2212499" cy="202989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3. Caligrafía</a:t>
            </a:r>
            <a:endParaRPr sz="3500"/>
          </a:p>
        </p:txBody>
      </p:sp>
      <p:sp>
        <p:nvSpPr>
          <p:cNvPr id="251" name="Google Shape;251;p36"/>
          <p:cNvSpPr/>
          <p:nvPr/>
        </p:nvSpPr>
        <p:spPr>
          <a:xfrm>
            <a:off x="3492163" y="960125"/>
            <a:ext cx="2212500" cy="22173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388" y="342850"/>
            <a:ext cx="4490075" cy="40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718" y="1354199"/>
            <a:ext cx="2339026" cy="21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2950" y="1354200"/>
            <a:ext cx="2183057" cy="19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950" y="1465359"/>
            <a:ext cx="2339024" cy="170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8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271" name="Google Shape;271;p39"/>
          <p:cNvPicPr preferRelativeResize="0"/>
          <p:nvPr/>
        </p:nvPicPr>
        <p:blipFill rotWithShape="1">
          <a:blip r:embed="rId4">
            <a:alphaModFix/>
          </a:blip>
          <a:srcRect b="12146" l="0" r="0" t="19266"/>
          <a:stretch/>
        </p:blipFill>
        <p:spPr>
          <a:xfrm>
            <a:off x="4066875" y="1058350"/>
            <a:ext cx="4766225" cy="321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450" y="705625"/>
            <a:ext cx="3755549" cy="33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010" y="3398400"/>
            <a:ext cx="1594165" cy="14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225" y="261090"/>
            <a:ext cx="1625496" cy="14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9275" y="1784507"/>
            <a:ext cx="1926179" cy="140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281" name="Google Shape;281;p40"/>
          <p:cNvPicPr preferRelativeResize="0"/>
          <p:nvPr/>
        </p:nvPicPr>
        <p:blipFill rotWithShape="1">
          <a:blip r:embed="rId7">
            <a:alphaModFix/>
          </a:blip>
          <a:srcRect b="12146" l="0" r="0" t="19266"/>
          <a:stretch/>
        </p:blipFill>
        <p:spPr>
          <a:xfrm>
            <a:off x="4066875" y="1058350"/>
            <a:ext cx="4766225" cy="321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Conciencia fonémica </a:t>
            </a:r>
            <a:endParaRPr sz="3500"/>
          </a:p>
        </p:txBody>
      </p:sp>
      <p:pic>
        <p:nvPicPr>
          <p:cNvPr id="287" name="Google Shape;28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42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42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5" name="Google Shape;29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43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43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3" name="Google Shape;303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44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44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5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45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9" name="Google Shape;319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6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6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7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7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48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48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3" name="Google Shape;343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49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49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1" name="Google Shape;351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50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50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9" name="Google Shape;359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51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51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7" name="Google Shape;36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S</a:t>
            </a:r>
            <a:r>
              <a:rPr lang="en" sz="3500"/>
              <a:t>ílabas</a:t>
            </a:r>
            <a:r>
              <a:rPr lang="en" sz="3500"/>
              <a:t> (CV)</a:t>
            </a:r>
            <a:endParaRPr sz="3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5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5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5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5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5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fonológica</a:t>
            </a:r>
            <a:r>
              <a:rPr b="1" lang="en"/>
              <a:t>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392" name="Google Shape;392;p54"/>
          <p:cNvSpPr/>
          <p:nvPr/>
        </p:nvSpPr>
        <p:spPr>
          <a:xfrm>
            <a:off x="3952425" y="3222775"/>
            <a:ext cx="145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5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5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5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5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5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55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55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6" name="Google Shape;406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6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412" name="Google Shape;412;p56"/>
          <p:cNvSpPr/>
          <p:nvPr/>
        </p:nvSpPr>
        <p:spPr>
          <a:xfrm>
            <a:off x="3917150" y="3222775"/>
            <a:ext cx="134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7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7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7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7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7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7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7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7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8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li</a:t>
            </a:r>
            <a:endParaRPr sz="9600"/>
          </a:p>
        </p:txBody>
      </p:sp>
      <p:sp>
        <p:nvSpPr>
          <p:cNvPr id="432" name="Google Shape;432;p58"/>
          <p:cNvSpPr/>
          <p:nvPr/>
        </p:nvSpPr>
        <p:spPr>
          <a:xfrm>
            <a:off x="4239775" y="3222775"/>
            <a:ext cx="78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9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9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9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9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9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9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9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Google Shape;446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0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lo</a:t>
            </a:r>
            <a:endParaRPr sz="9600"/>
          </a:p>
        </p:txBody>
      </p:sp>
      <p:sp>
        <p:nvSpPr>
          <p:cNvPr id="452" name="Google Shape;452;p60"/>
          <p:cNvSpPr/>
          <p:nvPr/>
        </p:nvSpPr>
        <p:spPr>
          <a:xfrm>
            <a:off x="3920375" y="3222775"/>
            <a:ext cx="134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3" name="Google Shape;45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1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1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1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61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61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61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61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61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6" name="Google Shape;46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lu</a:t>
            </a:r>
            <a:endParaRPr sz="9600"/>
          </a:p>
        </p:txBody>
      </p:sp>
      <p:sp>
        <p:nvSpPr>
          <p:cNvPr id="472" name="Google Shape;472;p62"/>
          <p:cNvSpPr/>
          <p:nvPr/>
        </p:nvSpPr>
        <p:spPr>
          <a:xfrm>
            <a:off x="3995150" y="3222775"/>
            <a:ext cx="121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3" name="Google Shape;473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6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6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6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6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6" name="Google Shape;48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92" name="Google Shape;492;p64"/>
          <p:cNvSpPr/>
          <p:nvPr/>
        </p:nvSpPr>
        <p:spPr>
          <a:xfrm>
            <a:off x="4024325" y="3222775"/>
            <a:ext cx="123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3" name="Google Shape;49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5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5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5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65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2" name="Google Shape;502;p65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3" name="Google Shape;503;p65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65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65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6" name="Google Shape;50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6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512" name="Google Shape;512;p66"/>
          <p:cNvSpPr/>
          <p:nvPr/>
        </p:nvSpPr>
        <p:spPr>
          <a:xfrm>
            <a:off x="4012400" y="3222775"/>
            <a:ext cx="123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7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67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67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67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67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67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67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67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6" name="Google Shape;52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8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532" name="Google Shape;532;p68"/>
          <p:cNvSpPr/>
          <p:nvPr/>
        </p:nvSpPr>
        <p:spPr>
          <a:xfrm>
            <a:off x="3877650" y="3222775"/>
            <a:ext cx="152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3" name="Google Shape;53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69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69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69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69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69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69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69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6" name="Google Shape;54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0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</a:t>
            </a:r>
            <a:endParaRPr sz="9600"/>
          </a:p>
        </p:txBody>
      </p:sp>
      <p:sp>
        <p:nvSpPr>
          <p:cNvPr id="552" name="Google Shape;552;p70"/>
          <p:cNvSpPr/>
          <p:nvPr/>
        </p:nvSpPr>
        <p:spPr>
          <a:xfrm>
            <a:off x="3984475" y="3222775"/>
            <a:ext cx="139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1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1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1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1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1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1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1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1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6" name="Google Shape;56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2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572" name="Google Shape;572;p72"/>
          <p:cNvSpPr/>
          <p:nvPr/>
        </p:nvSpPr>
        <p:spPr>
          <a:xfrm>
            <a:off x="3810000" y="3222775"/>
            <a:ext cx="153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3" name="Google Shape;573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6" name="Google Shape;586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592" name="Google Shape;592;p74"/>
          <p:cNvSpPr/>
          <p:nvPr/>
        </p:nvSpPr>
        <p:spPr>
          <a:xfrm>
            <a:off x="3857700" y="3115950"/>
            <a:ext cx="142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3" name="Google Shape;593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750" y="1102925"/>
            <a:ext cx="2060450" cy="20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Construir sílabas </a:t>
            </a:r>
            <a:endParaRPr sz="3500"/>
          </a:p>
        </p:txBody>
      </p:sp>
      <p:sp>
        <p:nvSpPr>
          <p:cNvPr id="600" name="Google Shape;600;p75"/>
          <p:cNvSpPr/>
          <p:nvPr/>
        </p:nvSpPr>
        <p:spPr>
          <a:xfrm>
            <a:off x="3336163" y="960125"/>
            <a:ext cx="2398500" cy="235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6"/>
          <p:cNvSpPr/>
          <p:nvPr/>
        </p:nvSpPr>
        <p:spPr>
          <a:xfrm>
            <a:off x="1916575" y="13035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76"/>
          <p:cNvSpPr txBox="1"/>
          <p:nvPr/>
        </p:nvSpPr>
        <p:spPr>
          <a:xfrm>
            <a:off x="2066325" y="13234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76"/>
          <p:cNvSpPr/>
          <p:nvPr/>
        </p:nvSpPr>
        <p:spPr>
          <a:xfrm>
            <a:off x="3315875" y="13007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76"/>
          <p:cNvSpPr txBox="1"/>
          <p:nvPr/>
        </p:nvSpPr>
        <p:spPr>
          <a:xfrm>
            <a:off x="3465625" y="13205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76"/>
          <p:cNvSpPr/>
          <p:nvPr/>
        </p:nvSpPr>
        <p:spPr>
          <a:xfrm>
            <a:off x="46805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76"/>
          <p:cNvSpPr txBox="1"/>
          <p:nvPr/>
        </p:nvSpPr>
        <p:spPr>
          <a:xfrm>
            <a:off x="48303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76"/>
          <p:cNvSpPr/>
          <p:nvPr/>
        </p:nvSpPr>
        <p:spPr>
          <a:xfrm>
            <a:off x="61283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76"/>
          <p:cNvSpPr txBox="1"/>
          <p:nvPr/>
        </p:nvSpPr>
        <p:spPr>
          <a:xfrm>
            <a:off x="62781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76"/>
          <p:cNvSpPr/>
          <p:nvPr/>
        </p:nvSpPr>
        <p:spPr>
          <a:xfrm>
            <a:off x="74999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76"/>
          <p:cNvSpPr txBox="1"/>
          <p:nvPr/>
        </p:nvSpPr>
        <p:spPr>
          <a:xfrm>
            <a:off x="76497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76"/>
          <p:cNvSpPr/>
          <p:nvPr/>
        </p:nvSpPr>
        <p:spPr>
          <a:xfrm>
            <a:off x="489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76"/>
          <p:cNvSpPr txBox="1"/>
          <p:nvPr/>
        </p:nvSpPr>
        <p:spPr>
          <a:xfrm>
            <a:off x="639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76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76"/>
          <p:cNvSpPr txBox="1"/>
          <p:nvPr/>
        </p:nvSpPr>
        <p:spPr>
          <a:xfrm>
            <a:off x="3583950" y="268720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76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76"/>
          <p:cNvSpPr txBox="1"/>
          <p:nvPr/>
        </p:nvSpPr>
        <p:spPr>
          <a:xfrm>
            <a:off x="4746250" y="268431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1" name="Google Shape;62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7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77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77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77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77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77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77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77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77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77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77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77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77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77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0" name="Google Shape;640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8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78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78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78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78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78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78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78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78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78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78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78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78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78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9" name="Google Shape;65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9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79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79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79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79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79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79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79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79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79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79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79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79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79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8" name="Google Shape;678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0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0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0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0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0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0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0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0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0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0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80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80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80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80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7" name="Google Shape;69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81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1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81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1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1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81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81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81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81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81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81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81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81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81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6" name="Google Shape;716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2"/>
          <p:cNvSpPr/>
          <p:nvPr/>
        </p:nvSpPr>
        <p:spPr>
          <a:xfrm>
            <a:off x="2068975" y="846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82"/>
          <p:cNvSpPr txBox="1"/>
          <p:nvPr/>
        </p:nvSpPr>
        <p:spPr>
          <a:xfrm>
            <a:off x="2218725" y="866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82"/>
          <p:cNvSpPr/>
          <p:nvPr/>
        </p:nvSpPr>
        <p:spPr>
          <a:xfrm>
            <a:off x="3468275" y="843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82"/>
          <p:cNvSpPr txBox="1"/>
          <p:nvPr/>
        </p:nvSpPr>
        <p:spPr>
          <a:xfrm>
            <a:off x="3618025" y="863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82"/>
          <p:cNvSpPr/>
          <p:nvPr/>
        </p:nvSpPr>
        <p:spPr>
          <a:xfrm>
            <a:off x="48329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82"/>
          <p:cNvSpPr txBox="1"/>
          <p:nvPr/>
        </p:nvSpPr>
        <p:spPr>
          <a:xfrm>
            <a:off x="49827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82"/>
          <p:cNvSpPr/>
          <p:nvPr/>
        </p:nvSpPr>
        <p:spPr>
          <a:xfrm>
            <a:off x="62807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82"/>
          <p:cNvSpPr txBox="1"/>
          <p:nvPr/>
        </p:nvSpPr>
        <p:spPr>
          <a:xfrm>
            <a:off x="64305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82"/>
          <p:cNvSpPr/>
          <p:nvPr/>
        </p:nvSpPr>
        <p:spPr>
          <a:xfrm>
            <a:off x="76523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82"/>
          <p:cNvSpPr txBox="1"/>
          <p:nvPr/>
        </p:nvSpPr>
        <p:spPr>
          <a:xfrm>
            <a:off x="78021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82"/>
          <p:cNvSpPr/>
          <p:nvPr/>
        </p:nvSpPr>
        <p:spPr>
          <a:xfrm>
            <a:off x="794350" y="799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82"/>
          <p:cNvSpPr txBox="1"/>
          <p:nvPr/>
        </p:nvSpPr>
        <p:spPr>
          <a:xfrm>
            <a:off x="944100" y="819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3" name="Google Shape;733;p82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4" name="Google Shape;734;p82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Google Shape;735;p82"/>
          <p:cNvSpPr/>
          <p:nvPr/>
        </p:nvSpPr>
        <p:spPr>
          <a:xfrm>
            <a:off x="816150" y="20049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82"/>
          <p:cNvSpPr txBox="1"/>
          <p:nvPr/>
        </p:nvSpPr>
        <p:spPr>
          <a:xfrm>
            <a:off x="965900" y="20248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82"/>
          <p:cNvSpPr/>
          <p:nvPr/>
        </p:nvSpPr>
        <p:spPr>
          <a:xfrm>
            <a:off x="816150" y="32241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8" name="Google Shape;738;p82"/>
          <p:cNvSpPr txBox="1"/>
          <p:nvPr/>
        </p:nvSpPr>
        <p:spPr>
          <a:xfrm>
            <a:off x="965900" y="32440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9" name="Google Shape;73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3"/>
          <p:cNvSpPr/>
          <p:nvPr/>
        </p:nvSpPr>
        <p:spPr>
          <a:xfrm>
            <a:off x="2068975" y="846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5" name="Google Shape;745;p83"/>
          <p:cNvSpPr txBox="1"/>
          <p:nvPr/>
        </p:nvSpPr>
        <p:spPr>
          <a:xfrm>
            <a:off x="2218725" y="866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6" name="Google Shape;746;p83"/>
          <p:cNvSpPr/>
          <p:nvPr/>
        </p:nvSpPr>
        <p:spPr>
          <a:xfrm>
            <a:off x="3468275" y="843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7" name="Google Shape;747;p83"/>
          <p:cNvSpPr txBox="1"/>
          <p:nvPr/>
        </p:nvSpPr>
        <p:spPr>
          <a:xfrm>
            <a:off x="3618025" y="863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8" name="Google Shape;748;p83"/>
          <p:cNvSpPr/>
          <p:nvPr/>
        </p:nvSpPr>
        <p:spPr>
          <a:xfrm>
            <a:off x="48329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9" name="Google Shape;749;p83"/>
          <p:cNvSpPr txBox="1"/>
          <p:nvPr/>
        </p:nvSpPr>
        <p:spPr>
          <a:xfrm>
            <a:off x="49827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83"/>
          <p:cNvSpPr/>
          <p:nvPr/>
        </p:nvSpPr>
        <p:spPr>
          <a:xfrm>
            <a:off x="62807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1" name="Google Shape;751;p83"/>
          <p:cNvSpPr txBox="1"/>
          <p:nvPr/>
        </p:nvSpPr>
        <p:spPr>
          <a:xfrm>
            <a:off x="64305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2" name="Google Shape;752;p83"/>
          <p:cNvSpPr/>
          <p:nvPr/>
        </p:nvSpPr>
        <p:spPr>
          <a:xfrm>
            <a:off x="76523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3" name="Google Shape;753;p83"/>
          <p:cNvSpPr txBox="1"/>
          <p:nvPr/>
        </p:nvSpPr>
        <p:spPr>
          <a:xfrm>
            <a:off x="78021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83"/>
          <p:cNvSpPr/>
          <p:nvPr/>
        </p:nvSpPr>
        <p:spPr>
          <a:xfrm>
            <a:off x="794350" y="799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83"/>
          <p:cNvSpPr txBox="1"/>
          <p:nvPr/>
        </p:nvSpPr>
        <p:spPr>
          <a:xfrm>
            <a:off x="944100" y="819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6" name="Google Shape;756;p83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7" name="Google Shape;757;p83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83"/>
          <p:cNvSpPr/>
          <p:nvPr/>
        </p:nvSpPr>
        <p:spPr>
          <a:xfrm>
            <a:off x="816150" y="20049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83"/>
          <p:cNvSpPr txBox="1"/>
          <p:nvPr/>
        </p:nvSpPr>
        <p:spPr>
          <a:xfrm>
            <a:off x="965900" y="20248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83"/>
          <p:cNvSpPr/>
          <p:nvPr/>
        </p:nvSpPr>
        <p:spPr>
          <a:xfrm>
            <a:off x="816150" y="32241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1" name="Google Shape;761;p83"/>
          <p:cNvSpPr txBox="1"/>
          <p:nvPr/>
        </p:nvSpPr>
        <p:spPr>
          <a:xfrm>
            <a:off x="965900" y="32440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2" name="Google Shape;76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84"/>
          <p:cNvSpPr/>
          <p:nvPr/>
        </p:nvSpPr>
        <p:spPr>
          <a:xfrm>
            <a:off x="2068975" y="846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768;p84"/>
          <p:cNvSpPr txBox="1"/>
          <p:nvPr/>
        </p:nvSpPr>
        <p:spPr>
          <a:xfrm>
            <a:off x="2218725" y="866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84"/>
          <p:cNvSpPr/>
          <p:nvPr/>
        </p:nvSpPr>
        <p:spPr>
          <a:xfrm>
            <a:off x="3468275" y="843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84"/>
          <p:cNvSpPr txBox="1"/>
          <p:nvPr/>
        </p:nvSpPr>
        <p:spPr>
          <a:xfrm>
            <a:off x="3618025" y="863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84"/>
          <p:cNvSpPr/>
          <p:nvPr/>
        </p:nvSpPr>
        <p:spPr>
          <a:xfrm>
            <a:off x="48329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84"/>
          <p:cNvSpPr txBox="1"/>
          <p:nvPr/>
        </p:nvSpPr>
        <p:spPr>
          <a:xfrm>
            <a:off x="49827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84"/>
          <p:cNvSpPr/>
          <p:nvPr/>
        </p:nvSpPr>
        <p:spPr>
          <a:xfrm>
            <a:off x="62807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84"/>
          <p:cNvSpPr txBox="1"/>
          <p:nvPr/>
        </p:nvSpPr>
        <p:spPr>
          <a:xfrm>
            <a:off x="64305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84"/>
          <p:cNvSpPr/>
          <p:nvPr/>
        </p:nvSpPr>
        <p:spPr>
          <a:xfrm>
            <a:off x="76523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84"/>
          <p:cNvSpPr txBox="1"/>
          <p:nvPr/>
        </p:nvSpPr>
        <p:spPr>
          <a:xfrm>
            <a:off x="78021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84"/>
          <p:cNvSpPr/>
          <p:nvPr/>
        </p:nvSpPr>
        <p:spPr>
          <a:xfrm>
            <a:off x="794350" y="799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8" name="Google Shape;778;p84"/>
          <p:cNvSpPr txBox="1"/>
          <p:nvPr/>
        </p:nvSpPr>
        <p:spPr>
          <a:xfrm>
            <a:off x="944100" y="819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9" name="Google Shape;779;p84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0" name="Google Shape;780;p84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1" name="Google Shape;781;p84"/>
          <p:cNvSpPr/>
          <p:nvPr/>
        </p:nvSpPr>
        <p:spPr>
          <a:xfrm>
            <a:off x="816150" y="20049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2" name="Google Shape;782;p84"/>
          <p:cNvSpPr txBox="1"/>
          <p:nvPr/>
        </p:nvSpPr>
        <p:spPr>
          <a:xfrm>
            <a:off x="965900" y="20248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3" name="Google Shape;783;p84"/>
          <p:cNvSpPr/>
          <p:nvPr/>
        </p:nvSpPr>
        <p:spPr>
          <a:xfrm>
            <a:off x="816150" y="32241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84"/>
          <p:cNvSpPr txBox="1"/>
          <p:nvPr/>
        </p:nvSpPr>
        <p:spPr>
          <a:xfrm>
            <a:off x="965900" y="32440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5" name="Google Shape;78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5"/>
          <p:cNvSpPr/>
          <p:nvPr/>
        </p:nvSpPr>
        <p:spPr>
          <a:xfrm>
            <a:off x="2068975" y="846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85"/>
          <p:cNvSpPr txBox="1"/>
          <p:nvPr/>
        </p:nvSpPr>
        <p:spPr>
          <a:xfrm>
            <a:off x="2218725" y="866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85"/>
          <p:cNvSpPr/>
          <p:nvPr/>
        </p:nvSpPr>
        <p:spPr>
          <a:xfrm>
            <a:off x="3468275" y="843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85"/>
          <p:cNvSpPr txBox="1"/>
          <p:nvPr/>
        </p:nvSpPr>
        <p:spPr>
          <a:xfrm>
            <a:off x="3618025" y="863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85"/>
          <p:cNvSpPr/>
          <p:nvPr/>
        </p:nvSpPr>
        <p:spPr>
          <a:xfrm>
            <a:off x="48329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85"/>
          <p:cNvSpPr txBox="1"/>
          <p:nvPr/>
        </p:nvSpPr>
        <p:spPr>
          <a:xfrm>
            <a:off x="49827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6" name="Google Shape;796;p85"/>
          <p:cNvSpPr/>
          <p:nvPr/>
        </p:nvSpPr>
        <p:spPr>
          <a:xfrm>
            <a:off x="62807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7" name="Google Shape;797;p85"/>
          <p:cNvSpPr txBox="1"/>
          <p:nvPr/>
        </p:nvSpPr>
        <p:spPr>
          <a:xfrm>
            <a:off x="64305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8" name="Google Shape;798;p85"/>
          <p:cNvSpPr/>
          <p:nvPr/>
        </p:nvSpPr>
        <p:spPr>
          <a:xfrm>
            <a:off x="76523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9" name="Google Shape;799;p85"/>
          <p:cNvSpPr txBox="1"/>
          <p:nvPr/>
        </p:nvSpPr>
        <p:spPr>
          <a:xfrm>
            <a:off x="78021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85"/>
          <p:cNvSpPr/>
          <p:nvPr/>
        </p:nvSpPr>
        <p:spPr>
          <a:xfrm>
            <a:off x="794350" y="799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1" name="Google Shape;801;p85"/>
          <p:cNvSpPr txBox="1"/>
          <p:nvPr/>
        </p:nvSpPr>
        <p:spPr>
          <a:xfrm>
            <a:off x="944100" y="819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85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85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85"/>
          <p:cNvSpPr/>
          <p:nvPr/>
        </p:nvSpPr>
        <p:spPr>
          <a:xfrm>
            <a:off x="816150" y="20049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85"/>
          <p:cNvSpPr txBox="1"/>
          <p:nvPr/>
        </p:nvSpPr>
        <p:spPr>
          <a:xfrm>
            <a:off x="965900" y="20248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85"/>
          <p:cNvSpPr/>
          <p:nvPr/>
        </p:nvSpPr>
        <p:spPr>
          <a:xfrm>
            <a:off x="816150" y="32241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85"/>
          <p:cNvSpPr txBox="1"/>
          <p:nvPr/>
        </p:nvSpPr>
        <p:spPr>
          <a:xfrm>
            <a:off x="965900" y="32440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8" name="Google Shape;808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86"/>
          <p:cNvSpPr/>
          <p:nvPr/>
        </p:nvSpPr>
        <p:spPr>
          <a:xfrm>
            <a:off x="2068975" y="846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86"/>
          <p:cNvSpPr txBox="1"/>
          <p:nvPr/>
        </p:nvSpPr>
        <p:spPr>
          <a:xfrm>
            <a:off x="2218725" y="866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5" name="Google Shape;815;p86"/>
          <p:cNvSpPr/>
          <p:nvPr/>
        </p:nvSpPr>
        <p:spPr>
          <a:xfrm>
            <a:off x="3468275" y="843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6" name="Google Shape;816;p86"/>
          <p:cNvSpPr txBox="1"/>
          <p:nvPr/>
        </p:nvSpPr>
        <p:spPr>
          <a:xfrm>
            <a:off x="3618025" y="863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7" name="Google Shape;817;p86"/>
          <p:cNvSpPr/>
          <p:nvPr/>
        </p:nvSpPr>
        <p:spPr>
          <a:xfrm>
            <a:off x="48329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8" name="Google Shape;818;p86"/>
          <p:cNvSpPr txBox="1"/>
          <p:nvPr/>
        </p:nvSpPr>
        <p:spPr>
          <a:xfrm>
            <a:off x="49827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9" name="Google Shape;819;p86"/>
          <p:cNvSpPr/>
          <p:nvPr/>
        </p:nvSpPr>
        <p:spPr>
          <a:xfrm>
            <a:off x="62807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" name="Google Shape;820;p86"/>
          <p:cNvSpPr txBox="1"/>
          <p:nvPr/>
        </p:nvSpPr>
        <p:spPr>
          <a:xfrm>
            <a:off x="64305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86"/>
          <p:cNvSpPr/>
          <p:nvPr/>
        </p:nvSpPr>
        <p:spPr>
          <a:xfrm>
            <a:off x="76523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86"/>
          <p:cNvSpPr txBox="1"/>
          <p:nvPr/>
        </p:nvSpPr>
        <p:spPr>
          <a:xfrm>
            <a:off x="78021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86"/>
          <p:cNvSpPr/>
          <p:nvPr/>
        </p:nvSpPr>
        <p:spPr>
          <a:xfrm>
            <a:off x="794350" y="799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86"/>
          <p:cNvSpPr txBox="1"/>
          <p:nvPr/>
        </p:nvSpPr>
        <p:spPr>
          <a:xfrm>
            <a:off x="944100" y="819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86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86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86"/>
          <p:cNvSpPr/>
          <p:nvPr/>
        </p:nvSpPr>
        <p:spPr>
          <a:xfrm>
            <a:off x="816150" y="20049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86"/>
          <p:cNvSpPr txBox="1"/>
          <p:nvPr/>
        </p:nvSpPr>
        <p:spPr>
          <a:xfrm>
            <a:off x="965900" y="20248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86"/>
          <p:cNvSpPr/>
          <p:nvPr/>
        </p:nvSpPr>
        <p:spPr>
          <a:xfrm>
            <a:off x="816150" y="32241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86"/>
          <p:cNvSpPr txBox="1"/>
          <p:nvPr/>
        </p:nvSpPr>
        <p:spPr>
          <a:xfrm>
            <a:off x="965900" y="32440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1" name="Google Shape;83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87"/>
          <p:cNvSpPr/>
          <p:nvPr/>
        </p:nvSpPr>
        <p:spPr>
          <a:xfrm>
            <a:off x="2068975" y="846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7" name="Google Shape;837;p87"/>
          <p:cNvSpPr txBox="1"/>
          <p:nvPr/>
        </p:nvSpPr>
        <p:spPr>
          <a:xfrm>
            <a:off x="2218725" y="866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8" name="Google Shape;838;p87"/>
          <p:cNvSpPr/>
          <p:nvPr/>
        </p:nvSpPr>
        <p:spPr>
          <a:xfrm>
            <a:off x="3468275" y="843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9" name="Google Shape;839;p87"/>
          <p:cNvSpPr txBox="1"/>
          <p:nvPr/>
        </p:nvSpPr>
        <p:spPr>
          <a:xfrm>
            <a:off x="3618025" y="863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0" name="Google Shape;840;p87"/>
          <p:cNvSpPr/>
          <p:nvPr/>
        </p:nvSpPr>
        <p:spPr>
          <a:xfrm>
            <a:off x="48329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1" name="Google Shape;841;p87"/>
          <p:cNvSpPr txBox="1"/>
          <p:nvPr/>
        </p:nvSpPr>
        <p:spPr>
          <a:xfrm>
            <a:off x="49827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2" name="Google Shape;842;p87"/>
          <p:cNvSpPr/>
          <p:nvPr/>
        </p:nvSpPr>
        <p:spPr>
          <a:xfrm>
            <a:off x="62807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3" name="Google Shape;843;p87"/>
          <p:cNvSpPr txBox="1"/>
          <p:nvPr/>
        </p:nvSpPr>
        <p:spPr>
          <a:xfrm>
            <a:off x="64305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4" name="Google Shape;844;p87"/>
          <p:cNvSpPr/>
          <p:nvPr/>
        </p:nvSpPr>
        <p:spPr>
          <a:xfrm>
            <a:off x="76523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5" name="Google Shape;845;p87"/>
          <p:cNvSpPr txBox="1"/>
          <p:nvPr/>
        </p:nvSpPr>
        <p:spPr>
          <a:xfrm>
            <a:off x="78021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6" name="Google Shape;846;p87"/>
          <p:cNvSpPr/>
          <p:nvPr/>
        </p:nvSpPr>
        <p:spPr>
          <a:xfrm>
            <a:off x="794350" y="799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7" name="Google Shape;847;p87"/>
          <p:cNvSpPr txBox="1"/>
          <p:nvPr/>
        </p:nvSpPr>
        <p:spPr>
          <a:xfrm>
            <a:off x="944100" y="819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8" name="Google Shape;848;p87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9" name="Google Shape;849;p87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0" name="Google Shape;850;p87"/>
          <p:cNvSpPr/>
          <p:nvPr/>
        </p:nvSpPr>
        <p:spPr>
          <a:xfrm>
            <a:off x="816150" y="20049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1" name="Google Shape;851;p87"/>
          <p:cNvSpPr txBox="1"/>
          <p:nvPr/>
        </p:nvSpPr>
        <p:spPr>
          <a:xfrm>
            <a:off x="965900" y="20248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2" name="Google Shape;852;p87"/>
          <p:cNvSpPr/>
          <p:nvPr/>
        </p:nvSpPr>
        <p:spPr>
          <a:xfrm>
            <a:off x="816150" y="32241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3" name="Google Shape;853;p87"/>
          <p:cNvSpPr txBox="1"/>
          <p:nvPr/>
        </p:nvSpPr>
        <p:spPr>
          <a:xfrm>
            <a:off x="965900" y="32440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4" name="Google Shape;854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pic>
        <p:nvPicPr>
          <p:cNvPr id="860" name="Google Shape;860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547425"/>
            <a:ext cx="3694952" cy="4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62" name="Google Shape;862;p8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3" name="Google Shape;863;p8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4" name="Google Shape;864;p8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5" name="Google Shape;865;p8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6" name="Google Shape;866;p8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7" name="Google Shape;867;p8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89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450850" lvl="0" marL="457200" rtl="0" algn="ctr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 sz="3500"/>
              <a:t>Conciencia fonológica </a:t>
            </a:r>
            <a:endParaRPr sz="3500"/>
          </a:p>
        </p:txBody>
      </p:sp>
      <p:pic>
        <p:nvPicPr>
          <p:cNvPr id="878" name="Google Shape;87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1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91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5" name="Google Shape;885;p91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6" name="Google Shape;886;p91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7" name="Google Shape;88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92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3" name="Google Shape;893;p92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4" name="Google Shape;894;p92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5" name="Google Shape;895;p92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6" name="Google Shape;896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3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2" name="Google Shape;902;p93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3" name="Google Shape;903;p93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4" name="Google Shape;904;p93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5" name="Google Shape;905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13992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31518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49806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67332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94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1" name="Google Shape;911;p94"/>
          <p:cNvSpPr/>
          <p:nvPr/>
        </p:nvSpPr>
        <p:spPr>
          <a:xfrm>
            <a:off x="13992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2" name="Google Shape;912;p94"/>
          <p:cNvSpPr/>
          <p:nvPr/>
        </p:nvSpPr>
        <p:spPr>
          <a:xfrm>
            <a:off x="31518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3" name="Google Shape;913;p94"/>
          <p:cNvSpPr/>
          <p:nvPr/>
        </p:nvSpPr>
        <p:spPr>
          <a:xfrm>
            <a:off x="49806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4" name="Google Shape;914;p94"/>
          <p:cNvSpPr/>
          <p:nvPr/>
        </p:nvSpPr>
        <p:spPr>
          <a:xfrm>
            <a:off x="67332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5" name="Google Shape;915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95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1" name="Google Shape;921;p95"/>
          <p:cNvSpPr/>
          <p:nvPr/>
        </p:nvSpPr>
        <p:spPr>
          <a:xfrm>
            <a:off x="13992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2" name="Google Shape;922;p95"/>
          <p:cNvSpPr/>
          <p:nvPr/>
        </p:nvSpPr>
        <p:spPr>
          <a:xfrm>
            <a:off x="31518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3" name="Google Shape;923;p95"/>
          <p:cNvSpPr/>
          <p:nvPr/>
        </p:nvSpPr>
        <p:spPr>
          <a:xfrm>
            <a:off x="49806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4" name="Google Shape;924;p95"/>
          <p:cNvSpPr/>
          <p:nvPr/>
        </p:nvSpPr>
        <p:spPr>
          <a:xfrm>
            <a:off x="67332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5" name="Google Shape;925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Google Shape;930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931" name="Google Shape;931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300" y="407525"/>
            <a:ext cx="1932575" cy="12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7350" y="407374"/>
            <a:ext cx="1804650" cy="120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8025" y="407375"/>
            <a:ext cx="1932575" cy="130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21350" y="492763"/>
            <a:ext cx="16764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2300" y="1967800"/>
            <a:ext cx="1804648" cy="120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9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83250" y="1873375"/>
            <a:ext cx="1302326" cy="130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96"/>
          <p:cNvPicPr preferRelativeResize="0"/>
          <p:nvPr/>
        </p:nvPicPr>
        <p:blipFill rotWithShape="1">
          <a:blip r:embed="rId10">
            <a:alphaModFix/>
          </a:blip>
          <a:srcRect b="0" l="10474" r="0" t="8122"/>
          <a:stretch/>
        </p:blipFill>
        <p:spPr>
          <a:xfrm rot="1800020">
            <a:off x="4642553" y="1780944"/>
            <a:ext cx="1027346" cy="158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69100" y="1873375"/>
            <a:ext cx="2179675" cy="14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97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Lectura compartida</a:t>
            </a:r>
            <a:endParaRPr sz="3500"/>
          </a:p>
        </p:txBody>
      </p:sp>
      <p:pic>
        <p:nvPicPr>
          <p:cNvPr id="944" name="Google Shape;944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663" y="882201"/>
            <a:ext cx="7316676" cy="32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98"/>
          <p:cNvSpPr/>
          <p:nvPr/>
        </p:nvSpPr>
        <p:spPr>
          <a:xfrm>
            <a:off x="1968051" y="2415864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1" name="Google Shape;951;p98"/>
          <p:cNvSpPr/>
          <p:nvPr/>
        </p:nvSpPr>
        <p:spPr>
          <a:xfrm>
            <a:off x="2923690" y="2471467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2" name="Google Shape;952;p98"/>
          <p:cNvSpPr/>
          <p:nvPr/>
        </p:nvSpPr>
        <p:spPr>
          <a:xfrm>
            <a:off x="1994822" y="3401948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3" name="Google Shape;953;p98"/>
          <p:cNvSpPr/>
          <p:nvPr/>
        </p:nvSpPr>
        <p:spPr>
          <a:xfrm>
            <a:off x="2950454" y="3401948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4" name="Google Shape;954;p98"/>
          <p:cNvSpPr/>
          <p:nvPr/>
        </p:nvSpPr>
        <p:spPr>
          <a:xfrm>
            <a:off x="3879328" y="3419188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5" name="Google Shape;955;p98"/>
          <p:cNvSpPr/>
          <p:nvPr/>
        </p:nvSpPr>
        <p:spPr>
          <a:xfrm>
            <a:off x="4817128" y="3427807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6" name="Google Shape;956;p98"/>
          <p:cNvSpPr/>
          <p:nvPr/>
        </p:nvSpPr>
        <p:spPr>
          <a:xfrm>
            <a:off x="5772767" y="3436427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7" name="Google Shape;957;p98"/>
          <p:cNvSpPr/>
          <p:nvPr/>
        </p:nvSpPr>
        <p:spPr>
          <a:xfrm>
            <a:off x="3869876" y="2470190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8" name="Google Shape;958;p98"/>
          <p:cNvSpPr/>
          <p:nvPr/>
        </p:nvSpPr>
        <p:spPr>
          <a:xfrm>
            <a:off x="4807139" y="2486153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9" name="Google Shape;959;p9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Google Shape;964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663" y="882201"/>
            <a:ext cx="7316676" cy="32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99"/>
          <p:cNvSpPr/>
          <p:nvPr/>
        </p:nvSpPr>
        <p:spPr>
          <a:xfrm>
            <a:off x="1968051" y="2415864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6" name="Google Shape;966;p99"/>
          <p:cNvSpPr/>
          <p:nvPr/>
        </p:nvSpPr>
        <p:spPr>
          <a:xfrm>
            <a:off x="2923690" y="2471467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7" name="Google Shape;967;p99"/>
          <p:cNvSpPr/>
          <p:nvPr/>
        </p:nvSpPr>
        <p:spPr>
          <a:xfrm>
            <a:off x="1994822" y="3401948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8" name="Google Shape;968;p99"/>
          <p:cNvSpPr/>
          <p:nvPr/>
        </p:nvSpPr>
        <p:spPr>
          <a:xfrm>
            <a:off x="2950454" y="3401948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9" name="Google Shape;969;p99"/>
          <p:cNvSpPr/>
          <p:nvPr/>
        </p:nvSpPr>
        <p:spPr>
          <a:xfrm>
            <a:off x="3879328" y="3419188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0" name="Google Shape;970;p99"/>
          <p:cNvSpPr/>
          <p:nvPr/>
        </p:nvSpPr>
        <p:spPr>
          <a:xfrm>
            <a:off x="4817128" y="3427807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1" name="Google Shape;971;p99"/>
          <p:cNvSpPr/>
          <p:nvPr/>
        </p:nvSpPr>
        <p:spPr>
          <a:xfrm>
            <a:off x="5772767" y="3436427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2" name="Google Shape;972;p99"/>
          <p:cNvSpPr/>
          <p:nvPr/>
        </p:nvSpPr>
        <p:spPr>
          <a:xfrm>
            <a:off x="3869876" y="2470190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3" name="Google Shape;973;p99"/>
          <p:cNvSpPr/>
          <p:nvPr/>
        </p:nvSpPr>
        <p:spPr>
          <a:xfrm>
            <a:off x="4807139" y="2486153"/>
            <a:ext cx="297000" cy="285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4" name="Google Shape;974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1" y="412967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" name="Google Shape;979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838200"/>
            <a:ext cx="6148350" cy="35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00"/>
          <p:cNvSpPr/>
          <p:nvPr/>
        </p:nvSpPr>
        <p:spPr>
          <a:xfrm>
            <a:off x="1956872" y="2520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1" name="Google Shape;981;p100"/>
          <p:cNvSpPr/>
          <p:nvPr/>
        </p:nvSpPr>
        <p:spPr>
          <a:xfrm>
            <a:off x="1956872" y="38662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2" name="Google Shape;982;p100"/>
          <p:cNvSpPr/>
          <p:nvPr/>
        </p:nvSpPr>
        <p:spPr>
          <a:xfrm>
            <a:off x="3207912" y="253215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3" name="Google Shape;983;p100"/>
          <p:cNvSpPr/>
          <p:nvPr/>
        </p:nvSpPr>
        <p:spPr>
          <a:xfrm>
            <a:off x="3241440" y="38662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4" name="Google Shape;984;p100"/>
          <p:cNvSpPr/>
          <p:nvPr/>
        </p:nvSpPr>
        <p:spPr>
          <a:xfrm>
            <a:off x="4458964" y="254333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5" name="Google Shape;985;p100"/>
          <p:cNvSpPr/>
          <p:nvPr/>
        </p:nvSpPr>
        <p:spPr>
          <a:xfrm>
            <a:off x="4470136" y="38662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6" name="Google Shape;986;p100"/>
          <p:cNvSpPr/>
          <p:nvPr/>
        </p:nvSpPr>
        <p:spPr>
          <a:xfrm>
            <a:off x="5640052" y="253215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7" name="Google Shape;987;p100"/>
          <p:cNvSpPr/>
          <p:nvPr/>
        </p:nvSpPr>
        <p:spPr>
          <a:xfrm>
            <a:off x="5698824" y="38662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8" name="Google Shape;988;p100"/>
          <p:cNvSpPr/>
          <p:nvPr/>
        </p:nvSpPr>
        <p:spPr>
          <a:xfrm>
            <a:off x="6888224" y="254333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9" name="Google Shape;989;p100"/>
          <p:cNvSpPr/>
          <p:nvPr/>
        </p:nvSpPr>
        <p:spPr>
          <a:xfrm>
            <a:off x="6888230" y="38662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0" name="Google Shape;990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1" y="412967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" name="Google Shape;995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87" y="1312100"/>
            <a:ext cx="7957226" cy="25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01"/>
          <p:cNvSpPr/>
          <p:nvPr/>
        </p:nvSpPr>
        <p:spPr>
          <a:xfrm>
            <a:off x="1115512" y="2221947"/>
            <a:ext cx="235200" cy="216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7" name="Google Shape;997;p101"/>
          <p:cNvSpPr/>
          <p:nvPr/>
        </p:nvSpPr>
        <p:spPr>
          <a:xfrm>
            <a:off x="1224121" y="3478377"/>
            <a:ext cx="1207500" cy="2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8" name="Google Shape;998;p101"/>
          <p:cNvSpPr/>
          <p:nvPr/>
        </p:nvSpPr>
        <p:spPr>
          <a:xfrm>
            <a:off x="2112085" y="2221947"/>
            <a:ext cx="235200" cy="216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9" name="Google Shape;999;p101"/>
          <p:cNvSpPr/>
          <p:nvPr/>
        </p:nvSpPr>
        <p:spPr>
          <a:xfrm>
            <a:off x="6800692" y="2211607"/>
            <a:ext cx="235200" cy="216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0" name="Google Shape;1000;p101"/>
          <p:cNvSpPr/>
          <p:nvPr/>
        </p:nvSpPr>
        <p:spPr>
          <a:xfrm>
            <a:off x="6964784" y="3473947"/>
            <a:ext cx="1083000" cy="2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1" name="Google Shape;1001;p101"/>
          <p:cNvSpPr/>
          <p:nvPr/>
        </p:nvSpPr>
        <p:spPr>
          <a:xfrm>
            <a:off x="7803273" y="2212345"/>
            <a:ext cx="235200" cy="216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2" name="Google Shape;1002;p101"/>
          <p:cNvSpPr/>
          <p:nvPr/>
        </p:nvSpPr>
        <p:spPr>
          <a:xfrm>
            <a:off x="3945093" y="2206471"/>
            <a:ext cx="235200" cy="216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3" name="Google Shape;1003;p101"/>
          <p:cNvSpPr/>
          <p:nvPr/>
        </p:nvSpPr>
        <p:spPr>
          <a:xfrm>
            <a:off x="4211062" y="3483564"/>
            <a:ext cx="1083000" cy="2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4" name="Google Shape;1004;p101"/>
          <p:cNvSpPr/>
          <p:nvPr/>
        </p:nvSpPr>
        <p:spPr>
          <a:xfrm>
            <a:off x="4990042" y="2227152"/>
            <a:ext cx="235200" cy="216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5" name="Google Shape;1005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1" y="412967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02"/>
          <p:cNvSpPr/>
          <p:nvPr/>
        </p:nvSpPr>
        <p:spPr>
          <a:xfrm>
            <a:off x="34247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1" name="Google Shape;1011;p102"/>
          <p:cNvSpPr/>
          <p:nvPr/>
        </p:nvSpPr>
        <p:spPr>
          <a:xfrm>
            <a:off x="46851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2" name="Google Shape;1012;p102"/>
          <p:cNvSpPr txBox="1"/>
          <p:nvPr/>
        </p:nvSpPr>
        <p:spPr>
          <a:xfrm>
            <a:off x="35400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3" name="Google Shape;1013;p102"/>
          <p:cNvSpPr txBox="1"/>
          <p:nvPr/>
        </p:nvSpPr>
        <p:spPr>
          <a:xfrm>
            <a:off x="47719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4" name="Google Shape;1014;p102"/>
          <p:cNvSpPr/>
          <p:nvPr/>
        </p:nvSpPr>
        <p:spPr>
          <a:xfrm>
            <a:off x="3834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5" name="Google Shape;1015;p102"/>
          <p:cNvSpPr/>
          <p:nvPr/>
        </p:nvSpPr>
        <p:spPr>
          <a:xfrm>
            <a:off x="50535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6" name="Google Shape;1016;p102"/>
          <p:cNvSpPr txBox="1"/>
          <p:nvPr/>
        </p:nvSpPr>
        <p:spPr>
          <a:xfrm>
            <a:off x="35466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loma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7" name="Google Shape;1017;p102"/>
          <p:cNvSpPr/>
          <p:nvPr/>
        </p:nvSpPr>
        <p:spPr>
          <a:xfrm>
            <a:off x="3848700" y="43860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8" name="Google Shape;101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978" y="381000"/>
            <a:ext cx="3167201" cy="211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1" y="412967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03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5" name="Google Shape;1025;p103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6" name="Google Shape;1026;p103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7" name="Google Shape;1027;p103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8" name="Google Shape;1028;p103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9" name="Google Shape;1029;p103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0" name="Google Shape;1030;p103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1" name="Google Shape;1031;p103"/>
          <p:cNvSpPr/>
          <p:nvPr/>
        </p:nvSpPr>
        <p:spPr>
          <a:xfrm>
            <a:off x="3772500" y="44241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2" name="Google Shape;1032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381000"/>
            <a:ext cx="3166425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1" y="412967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32"/>
          <p:cNvSpPr/>
          <p:nvPr/>
        </p:nvSpPr>
        <p:spPr>
          <a:xfrm>
            <a:off x="13992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31518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49806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32"/>
          <p:cNvSpPr/>
          <p:nvPr/>
        </p:nvSpPr>
        <p:spPr>
          <a:xfrm>
            <a:off x="67332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04"/>
          <p:cNvSpPr/>
          <p:nvPr/>
        </p:nvSpPr>
        <p:spPr>
          <a:xfrm>
            <a:off x="34247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9" name="Google Shape;1039;p104"/>
          <p:cNvSpPr/>
          <p:nvPr/>
        </p:nvSpPr>
        <p:spPr>
          <a:xfrm>
            <a:off x="46851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0" name="Google Shape;1040;p104"/>
          <p:cNvSpPr txBox="1"/>
          <p:nvPr/>
        </p:nvSpPr>
        <p:spPr>
          <a:xfrm>
            <a:off x="35400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1" name="Google Shape;1041;p104"/>
          <p:cNvSpPr txBox="1"/>
          <p:nvPr/>
        </p:nvSpPr>
        <p:spPr>
          <a:xfrm>
            <a:off x="47719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2" name="Google Shape;1042;p104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3" name="Google Shape;1043;p104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4" name="Google Shape;1044;p104"/>
          <p:cNvSpPr txBox="1"/>
          <p:nvPr/>
        </p:nvSpPr>
        <p:spPr>
          <a:xfrm>
            <a:off x="35466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5" name="Google Shape;1045;p104"/>
          <p:cNvSpPr/>
          <p:nvPr/>
        </p:nvSpPr>
        <p:spPr>
          <a:xfrm>
            <a:off x="3848700" y="44114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6" name="Google Shape;1046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381000"/>
            <a:ext cx="3132539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1" y="412967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05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3" name="Google Shape;1053;p105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4" name="Google Shape;1054;p105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5" name="Google Shape;1055;p105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6" name="Google Shape;1056;p105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7" name="Google Shape;1057;p105"/>
          <p:cNvSpPr/>
          <p:nvPr/>
        </p:nvSpPr>
        <p:spPr>
          <a:xfrm>
            <a:off x="4958179" y="3433527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8" name="Google Shape;1058;p105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lame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9" name="Google Shape;1059;p105"/>
          <p:cNvSpPr/>
          <p:nvPr/>
        </p:nvSpPr>
        <p:spPr>
          <a:xfrm>
            <a:off x="3772500" y="43860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0" name="Google Shape;1060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381000"/>
            <a:ext cx="3166425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1" y="412967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06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7" name="Google Shape;1067;p106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8" name="Google Shape;1068;p106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9" name="Google Shape;1069;p106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0" name="Google Shape;1070;p106"/>
          <p:cNvSpPr/>
          <p:nvPr/>
        </p:nvSpPr>
        <p:spPr>
          <a:xfrm>
            <a:off x="3758100" y="3433527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1" name="Google Shape;1071;p106"/>
          <p:cNvSpPr/>
          <p:nvPr/>
        </p:nvSpPr>
        <p:spPr>
          <a:xfrm>
            <a:off x="4977300" y="3433527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2" name="Google Shape;1072;p106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pelo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3" name="Google Shape;1073;p106"/>
          <p:cNvSpPr/>
          <p:nvPr/>
        </p:nvSpPr>
        <p:spPr>
          <a:xfrm>
            <a:off x="3772500" y="44114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74" name="Google Shape;1074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381000"/>
            <a:ext cx="3153829" cy="21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1" y="412967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07"/>
          <p:cNvSpPr/>
          <p:nvPr/>
        </p:nvSpPr>
        <p:spPr>
          <a:xfrm>
            <a:off x="33485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1" name="Google Shape;1081;p107"/>
          <p:cNvSpPr/>
          <p:nvPr/>
        </p:nvSpPr>
        <p:spPr>
          <a:xfrm>
            <a:off x="46089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2" name="Google Shape;1082;p107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3" name="Google Shape;1083;p107"/>
          <p:cNvSpPr txBox="1"/>
          <p:nvPr/>
        </p:nvSpPr>
        <p:spPr>
          <a:xfrm>
            <a:off x="46957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4" name="Google Shape;1084;p107"/>
          <p:cNvSpPr/>
          <p:nvPr/>
        </p:nvSpPr>
        <p:spPr>
          <a:xfrm>
            <a:off x="3758100" y="33480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5" name="Google Shape;1085;p107"/>
          <p:cNvSpPr/>
          <p:nvPr/>
        </p:nvSpPr>
        <p:spPr>
          <a:xfrm>
            <a:off x="4977300" y="33480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6" name="Google Shape;1086;p107"/>
          <p:cNvSpPr txBox="1"/>
          <p:nvPr/>
        </p:nvSpPr>
        <p:spPr>
          <a:xfrm>
            <a:off x="34704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7" name="Google Shape;1087;p107"/>
          <p:cNvSpPr/>
          <p:nvPr/>
        </p:nvSpPr>
        <p:spPr>
          <a:xfrm>
            <a:off x="3772500" y="43606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8" name="Google Shape;1088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425" y="363900"/>
            <a:ext cx="2129999" cy="212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1" y="412967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08"/>
          <p:cNvSpPr/>
          <p:nvPr/>
        </p:nvSpPr>
        <p:spPr>
          <a:xfrm>
            <a:off x="34247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5" name="Google Shape;1095;p108"/>
          <p:cNvSpPr/>
          <p:nvPr/>
        </p:nvSpPr>
        <p:spPr>
          <a:xfrm>
            <a:off x="4685175" y="25681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6" name="Google Shape;1096;p108"/>
          <p:cNvSpPr txBox="1"/>
          <p:nvPr/>
        </p:nvSpPr>
        <p:spPr>
          <a:xfrm>
            <a:off x="3463825" y="2682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7" name="Google Shape;1097;p108"/>
          <p:cNvSpPr txBox="1"/>
          <p:nvPr/>
        </p:nvSpPr>
        <p:spPr>
          <a:xfrm>
            <a:off x="4771925" y="27078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8" name="Google Shape;1098;p108"/>
          <p:cNvSpPr/>
          <p:nvPr/>
        </p:nvSpPr>
        <p:spPr>
          <a:xfrm>
            <a:off x="3758100" y="33480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9" name="Google Shape;1099;p108"/>
          <p:cNvSpPr/>
          <p:nvPr/>
        </p:nvSpPr>
        <p:spPr>
          <a:xfrm>
            <a:off x="5053500" y="33480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0" name="Google Shape;1100;p108"/>
          <p:cNvSpPr txBox="1"/>
          <p:nvPr/>
        </p:nvSpPr>
        <p:spPr>
          <a:xfrm>
            <a:off x="3546625" y="37014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palo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1" name="Google Shape;1101;p108"/>
          <p:cNvSpPr/>
          <p:nvPr/>
        </p:nvSpPr>
        <p:spPr>
          <a:xfrm>
            <a:off x="3848700" y="43606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2" name="Google Shape;1102;p108"/>
          <p:cNvPicPr preferRelativeResize="0"/>
          <p:nvPr/>
        </p:nvPicPr>
        <p:blipFill rotWithShape="1">
          <a:blip r:embed="rId3">
            <a:alphaModFix/>
          </a:blip>
          <a:srcRect b="0" l="10474" r="0" t="8122"/>
          <a:stretch/>
        </p:blipFill>
        <p:spPr>
          <a:xfrm rot="1800028">
            <a:off x="3966444" y="494012"/>
            <a:ext cx="1211113" cy="186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1" y="412967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09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9" name="Google Shape;1109;p109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0" name="Google Shape;1110;p109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1" name="Google Shape;1111;p109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2" name="Google Shape;1112;p109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3" name="Google Shape;1113;p109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4" name="Google Shape;1114;p109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mole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5" name="Google Shape;1115;p109"/>
          <p:cNvSpPr/>
          <p:nvPr/>
        </p:nvSpPr>
        <p:spPr>
          <a:xfrm>
            <a:off x="3772500" y="44368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16" name="Google Shape;1116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13" y="436900"/>
            <a:ext cx="3166425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81" y="412967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10"/>
          <p:cNvSpPr txBox="1"/>
          <p:nvPr>
            <p:ph type="ctrTitle"/>
          </p:nvPr>
        </p:nvSpPr>
        <p:spPr>
          <a:xfrm>
            <a:off x="457200" y="1870125"/>
            <a:ext cx="8229600" cy="12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Instrucción a la medida: 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Más sílabas y palabras </a:t>
            </a:r>
            <a:endParaRPr sz="32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Google Shape;1127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856375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111"/>
          <p:cNvSpPr txBox="1"/>
          <p:nvPr>
            <p:ph type="ctrTitle"/>
          </p:nvPr>
        </p:nvSpPr>
        <p:spPr>
          <a:xfrm>
            <a:off x="457200" y="3241725"/>
            <a:ext cx="8229600" cy="6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Palabras con l </a:t>
            </a:r>
            <a:endParaRPr sz="32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12"/>
          <p:cNvSpPr txBox="1"/>
          <p:nvPr>
            <p:ph idx="4294967295" type="body"/>
          </p:nvPr>
        </p:nvSpPr>
        <p:spPr>
          <a:xfrm>
            <a:off x="2705088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lo</a:t>
            </a:r>
            <a:endParaRPr sz="9600"/>
          </a:p>
        </p:txBody>
      </p:sp>
      <p:sp>
        <p:nvSpPr>
          <p:cNvPr id="1134" name="Google Shape;1134;p112"/>
          <p:cNvSpPr txBox="1"/>
          <p:nvPr>
            <p:ph idx="4294967295" type="body"/>
          </p:nvPr>
        </p:nvSpPr>
        <p:spPr>
          <a:xfrm>
            <a:off x="3818413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pic>
        <p:nvPicPr>
          <p:cNvPr id="1135" name="Google Shape;1135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13"/>
          <p:cNvSpPr txBox="1"/>
          <p:nvPr>
            <p:ph idx="4294967295" type="body"/>
          </p:nvPr>
        </p:nvSpPr>
        <p:spPr>
          <a:xfrm>
            <a:off x="275125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loma</a:t>
            </a:r>
            <a:endParaRPr sz="9600"/>
          </a:p>
        </p:txBody>
      </p:sp>
      <p:sp>
        <p:nvSpPr>
          <p:cNvPr id="1141" name="Google Shape;1141;p113"/>
          <p:cNvSpPr/>
          <p:nvPr/>
        </p:nvSpPr>
        <p:spPr>
          <a:xfrm>
            <a:off x="2917025" y="3043325"/>
            <a:ext cx="327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2" name="Google Shape;1142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 rotWithShape="1">
          <a:blip r:embed="rId3">
            <a:alphaModFix/>
          </a:blip>
          <a:srcRect b="15023" l="0" r="0" t="15585"/>
          <a:stretch/>
        </p:blipFill>
        <p:spPr>
          <a:xfrm>
            <a:off x="2438850" y="1056575"/>
            <a:ext cx="3872551" cy="2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Letras y sonidos</a:t>
            </a:r>
            <a:endParaRPr sz="3500"/>
          </a:p>
        </p:txBody>
      </p:sp>
      <p:sp>
        <p:nvSpPr>
          <p:cNvPr id="216" name="Google Shape;216;p33"/>
          <p:cNvSpPr/>
          <p:nvPr/>
        </p:nvSpPr>
        <p:spPr>
          <a:xfrm>
            <a:off x="3209725" y="1089788"/>
            <a:ext cx="2212500" cy="21759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14"/>
          <p:cNvSpPr txBox="1"/>
          <p:nvPr>
            <p:ph idx="4294967295" type="body"/>
          </p:nvPr>
        </p:nvSpPr>
        <p:spPr>
          <a:xfrm>
            <a:off x="2568625" y="17742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1148" name="Google Shape;1148;p114"/>
          <p:cNvSpPr txBox="1"/>
          <p:nvPr>
            <p:ph idx="4294967295" type="body"/>
          </p:nvPr>
        </p:nvSpPr>
        <p:spPr>
          <a:xfrm>
            <a:off x="4240100" y="1774225"/>
            <a:ext cx="1998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</a:t>
            </a:r>
            <a:endParaRPr sz="9600"/>
          </a:p>
        </p:txBody>
      </p:sp>
      <p:pic>
        <p:nvPicPr>
          <p:cNvPr id="1149" name="Google Shape;1149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1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mole</a:t>
            </a:r>
            <a:endParaRPr sz="9600"/>
          </a:p>
        </p:txBody>
      </p:sp>
      <p:sp>
        <p:nvSpPr>
          <p:cNvPr id="1155" name="Google Shape;1155;p115"/>
          <p:cNvSpPr/>
          <p:nvPr/>
        </p:nvSpPr>
        <p:spPr>
          <a:xfrm>
            <a:off x="3095625" y="3176950"/>
            <a:ext cx="295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6" name="Google Shape;1156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16"/>
          <p:cNvSpPr txBox="1"/>
          <p:nvPr>
            <p:ph idx="4294967295" type="body"/>
          </p:nvPr>
        </p:nvSpPr>
        <p:spPr>
          <a:xfrm>
            <a:off x="28697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1162" name="Google Shape;1162;p116"/>
          <p:cNvSpPr txBox="1"/>
          <p:nvPr>
            <p:ph idx="4294967295" type="body"/>
          </p:nvPr>
        </p:nvSpPr>
        <p:spPr>
          <a:xfrm>
            <a:off x="4202500" y="1740600"/>
            <a:ext cx="237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lo</a:t>
            </a:r>
            <a:endParaRPr sz="9600"/>
          </a:p>
        </p:txBody>
      </p:sp>
      <p:pic>
        <p:nvPicPr>
          <p:cNvPr id="1163" name="Google Shape;1163;p1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1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palo</a:t>
            </a:r>
            <a:endParaRPr sz="9600"/>
          </a:p>
        </p:txBody>
      </p:sp>
      <p:sp>
        <p:nvSpPr>
          <p:cNvPr id="1169" name="Google Shape;1169;p117"/>
          <p:cNvSpPr/>
          <p:nvPr/>
        </p:nvSpPr>
        <p:spPr>
          <a:xfrm>
            <a:off x="3155150" y="3176950"/>
            <a:ext cx="279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0" name="Google Shape;1170;p1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18"/>
          <p:cNvSpPr txBox="1"/>
          <p:nvPr>
            <p:ph idx="4294967295" type="body"/>
          </p:nvPr>
        </p:nvSpPr>
        <p:spPr>
          <a:xfrm>
            <a:off x="29417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lu</a:t>
            </a:r>
            <a:endParaRPr sz="9600"/>
          </a:p>
        </p:txBody>
      </p:sp>
      <p:sp>
        <p:nvSpPr>
          <p:cNvPr id="1176" name="Google Shape;1176;p118"/>
          <p:cNvSpPr txBox="1"/>
          <p:nvPr>
            <p:ph idx="4294967295" type="body"/>
          </p:nvPr>
        </p:nvSpPr>
        <p:spPr>
          <a:xfrm>
            <a:off x="393905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pic>
        <p:nvPicPr>
          <p:cNvPr id="1177" name="Google Shape;1177;p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1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lupa</a:t>
            </a:r>
            <a:endParaRPr sz="9600"/>
          </a:p>
        </p:txBody>
      </p:sp>
      <p:sp>
        <p:nvSpPr>
          <p:cNvPr id="1183" name="Google Shape;1183;p119"/>
          <p:cNvSpPr/>
          <p:nvPr/>
        </p:nvSpPr>
        <p:spPr>
          <a:xfrm>
            <a:off x="3167075" y="3176950"/>
            <a:ext cx="277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4" name="Google Shape;1184;p1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20"/>
          <p:cNvSpPr txBox="1"/>
          <p:nvPr>
            <p:ph idx="4294967295" type="body"/>
          </p:nvPr>
        </p:nvSpPr>
        <p:spPr>
          <a:xfrm>
            <a:off x="2857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1190" name="Google Shape;1190;p120"/>
          <p:cNvSpPr txBox="1"/>
          <p:nvPr>
            <p:ph idx="4294967295" type="body"/>
          </p:nvPr>
        </p:nvSpPr>
        <p:spPr>
          <a:xfrm>
            <a:off x="38880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lo</a:t>
            </a:r>
            <a:endParaRPr sz="9600"/>
          </a:p>
        </p:txBody>
      </p:sp>
      <p:pic>
        <p:nvPicPr>
          <p:cNvPr id="1191" name="Google Shape;1191;p1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pelo</a:t>
            </a:r>
            <a:endParaRPr sz="9600"/>
          </a:p>
        </p:txBody>
      </p:sp>
      <p:sp>
        <p:nvSpPr>
          <p:cNvPr id="1197" name="Google Shape;1197;p121"/>
          <p:cNvSpPr/>
          <p:nvPr/>
        </p:nvSpPr>
        <p:spPr>
          <a:xfrm>
            <a:off x="3214700" y="3176950"/>
            <a:ext cx="273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8" name="Google Shape;1198;p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22"/>
          <p:cNvSpPr txBox="1"/>
          <p:nvPr>
            <p:ph idx="4294967295" type="body"/>
          </p:nvPr>
        </p:nvSpPr>
        <p:spPr>
          <a:xfrm>
            <a:off x="2805686" y="18078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1204" name="Google Shape;1204;p122"/>
          <p:cNvSpPr txBox="1"/>
          <p:nvPr>
            <p:ph idx="4294967295" type="body"/>
          </p:nvPr>
        </p:nvSpPr>
        <p:spPr>
          <a:xfrm>
            <a:off x="3982311" y="1807825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pic>
        <p:nvPicPr>
          <p:cNvPr id="1205" name="Google Shape;1205;p1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2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lame</a:t>
            </a:r>
            <a:endParaRPr sz="9600"/>
          </a:p>
        </p:txBody>
      </p:sp>
      <p:sp>
        <p:nvSpPr>
          <p:cNvPr id="1211" name="Google Shape;1211;p123"/>
          <p:cNvSpPr/>
          <p:nvPr/>
        </p:nvSpPr>
        <p:spPr>
          <a:xfrm>
            <a:off x="3044450" y="3277800"/>
            <a:ext cx="315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2" name="Google Shape;1212;p1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