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</p:sldIdLst>
  <p:sldSz cy="5143500" cx="9144000"/>
  <p:notesSz cx="6858000" cy="9144000"/>
  <p:embeddedFontLst>
    <p:embeddedFont>
      <p:font typeface="Century Gothic"/>
      <p:regular r:id="rId85"/>
      <p:bold r:id="rId86"/>
      <p:italic r:id="rId87"/>
      <p:boldItalic r:id="rId8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1581883-648F-4EE8-A7BA-3E3ADC000400}">
  <a:tblStyle styleId="{C1581883-648F-4EE8-A7BA-3E3ADC00040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62AEB980-0117-41A9-A835-9D3D55D393B1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42" Type="http://schemas.openxmlformats.org/officeDocument/2006/relationships/slide" Target="slides/slide37.xml"/><Relationship Id="rId86" Type="http://schemas.openxmlformats.org/officeDocument/2006/relationships/font" Target="fonts/CenturyGothic-bold.fntdata"/><Relationship Id="rId41" Type="http://schemas.openxmlformats.org/officeDocument/2006/relationships/slide" Target="slides/slide36.xml"/><Relationship Id="rId85" Type="http://schemas.openxmlformats.org/officeDocument/2006/relationships/font" Target="fonts/CenturyGothic-regular.fntdata"/><Relationship Id="rId44" Type="http://schemas.openxmlformats.org/officeDocument/2006/relationships/slide" Target="slides/slide39.xml"/><Relationship Id="rId88" Type="http://schemas.openxmlformats.org/officeDocument/2006/relationships/font" Target="fonts/CenturyGothic-boldItalic.fntdata"/><Relationship Id="rId43" Type="http://schemas.openxmlformats.org/officeDocument/2006/relationships/slide" Target="slides/slide38.xml"/><Relationship Id="rId87" Type="http://schemas.openxmlformats.org/officeDocument/2006/relationships/font" Target="fonts/CenturyGothic-italic.fntdata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77" Type="http://schemas.openxmlformats.org/officeDocument/2006/relationships/slide" Target="slides/slide72.xml"/><Relationship Id="rId32" Type="http://schemas.openxmlformats.org/officeDocument/2006/relationships/slide" Target="slides/slide27.xml"/><Relationship Id="rId76" Type="http://schemas.openxmlformats.org/officeDocument/2006/relationships/slide" Target="slides/slide71.xml"/><Relationship Id="rId35" Type="http://schemas.openxmlformats.org/officeDocument/2006/relationships/slide" Target="slides/slide30.xml"/><Relationship Id="rId79" Type="http://schemas.openxmlformats.org/officeDocument/2006/relationships/slide" Target="slides/slide74.xml"/><Relationship Id="rId34" Type="http://schemas.openxmlformats.org/officeDocument/2006/relationships/slide" Target="slides/slide29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fa305586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fa305586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d99a0f3df9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d99a0f3df9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las próximas letras diremos el sonido juntos. ¿Listos?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31e7f2510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31e7f2510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31e7f2510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31e7f2510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/ks/ o /s/.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Nota: La letra x tiene puede representar varios sonidos dependiendo de su posición en la palabra como /s/ al inicio de xilófono o /ks/ en el medio de la palabra como en taxi o examen.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31e7f25106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31e7f2510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/w/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31e7f2510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31e7f2510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31e7f25106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331e7f25106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31e7f25106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31e7f25106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31e7f25106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331e7f25106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31e7f25106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331e7f25106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muda. No hace ningun sonido.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Sugerencia: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la señal de silencio colocando su dedo índice sobre su boca para indicar que la h es muda.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31e7f25106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331e7f25106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d99a0f3df9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d99a0f3df9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Ahora vamos a practicar lo que hemos aprendido sobre los sonidos y cómo los unimos para formar sílabas y luego palabras.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31e7f25106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331e7f25106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31e7f25106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331e7f25106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31e7f25106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31e7f25106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/u/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31e7f25106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31e7f25106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31e7f25106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331e7f25106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31e7f25106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331e7f25106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31e7f25106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331e7f25106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31e7f25106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331e7f25106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3949ac0706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33949ac0706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2d99a0f3df9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2d99a0f3df9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sonido en voz alta. Todos repetirán el sonido y escribirán en su pizarra qué letra corresponde al sonido.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los siguientes sonidos uno por uno: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/i/, /ks/, /w/, /e/, /k/, /o/, /y/, /h/, /a/, /k/, /y/, /u/, /ch/, /j/, /g/, /r/, /k/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el sonido /y/ acepte la letra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el dígrafo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ll.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el sonido /k/ acepte la letra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el sonido /s/ acepte las letras s, c, z.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consultar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escribir las letras correctamente si es necesario.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d99a0f3df9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d99a0f3df9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31e7f25106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331e7f25106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o tres letras para formar una sílaba. Diremos cada sílaba que aparece sobre la flecha amarilla. ¿Listos?</a:t>
            </a:r>
            <a:endParaRPr i="1" sz="1000">
              <a:solidFill>
                <a:srgbClr val="363535"/>
              </a:solidFill>
              <a:highlight>
                <a:srgbClr val="EEFF4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31e7f25106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331e7f25106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/a/,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331e7f25106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331e7f25106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/ks/, /i/,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xi.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331e7f25106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331e7f25106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/i/,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331e7f25106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331e7f25106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/i/, /n/,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31e7f25106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31e7f25106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/e/, /n/,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31e7f25106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331e7f25106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/e/, /n/,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33949ac0706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33949ac0706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con 2 sílabas. Asegúrate de leer cada palabra parte por parte. Luego une cada parte y lee la palabra completa.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38-43 una a la vez y diga cada palabra en voz alta junto con ellos.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3949ac0706_1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33949ac0706_1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/cin/, /co/, cinco.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31e7f25106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31e7f25106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/ven/, /den/, venden.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d99a0f3df9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d99a0f3df9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 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/cin/, /co/, cinco.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mamos con /cin/, /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/?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/cin/, /co/, cinco)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cinco, /cin/, /co/.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cinco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cinco, /cin/, /co/)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combinar fonemas para formar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/s/, /i/, /n/, /k/, /o/, cinco.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/s/, /i/, /n/, /k/, /o/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/s/, /i/, /n/, /k/, /o/, cinco)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fonemas.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cinco, /s/, /i/, /n/, /k/, /o/,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cinco. Ahora todos juntos: cinco, /s/, /i/, /n/, /k/, /o/, cinco.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31e7f25106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31e7f25106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/ta/, /xi/, taxi.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31e7f25106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31e7f25106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/wan/, /da/, Wanda.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331e7f25106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331e7f25106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/ki/, /los/, kilos.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331e7f25106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331e7f25106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/que/, /ja/, queja.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33949ac0706_1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33949ac0706_1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con 3 sílabas. Asegúrate de leer cada palabra parte por parte. Luego une cada parte y lee la palabra completa.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45-50 una a la vez para cada palabra.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331e9441384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331e9441384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/ce/, /re/, /za/, cereza.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331e9441384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331e9441384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/za/, /pa/, /tos/, zapatos.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3949ac0706_1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33949ac0706_1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/pe/, /que/, /ños/, pequeños.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331e9441384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331e9441384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/res/, /pon/, /de/, responde.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331e9441384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331e9441384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/a/, /yu/, /da/, ayuda.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3ba12602a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3ba12602a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/ta/, /xi/?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/ta/, /xi/, taxi)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taxi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taxi, /ta/, /xi/)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/t/, /a/, /ks/, /i/?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/t/, /a/, /ks/, /i/, taxi)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taxi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taxi, /t/, /a/, /ks/, /i/)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331e9441384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331e9441384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/pa/, /re/, /cen/, parecen.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331e7f25106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331e7f25106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331e7f25106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331e7f25106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continuar identificando los sonidos iniciales de las palabras y leeremos un libro decodificable. ¿Listos?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331e7f25106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331e7f25106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331e7f2510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331e7f2510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web, /web/, web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(1)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/web/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/web/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/w/, /e/, /b/. Web, /w/, /e/, /b/.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palabra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331e7f25106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331e7f25106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taxi, /ta/, /xi/, taxi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/ta/, /xi/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/a/.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/xi/,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/ks/, /i/. Taxi, /t/, /a/, /ks/, /i/.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palabra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31e7f25106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31e7f25106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cereza, /ce/, /re/, /za/, cereza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(3)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/ce/, /re/, /za/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/ce/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/e/.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/re/,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/e/.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/za/,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/a/. Cereza, /s/, /e/, /r/, /e/, /s/, /a/.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palabra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33949ac0706_1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33949ac0706_1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alta frecuencia. Estas son palabras que vemos todo el tiempo y que podemos leer rápidamente. Vamos a leer estas palabras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331e7f25106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331e7f25106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33949ac0706_1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33949ac0706_1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3ba12602a9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3ba12602a9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/ki/, /los/?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/ki/, /los/, kilos)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kilos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kilos, /ki/, /los/)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/k/, /i/, /l/, /o/, /s/?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/k/, /i/, /l/, /o/, /s/, kilos)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kilos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kilos, /k/, /i/, /l/, /o/, /s/)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331e7f25106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331e7f25106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331e7f25106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331e7f25106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331e7f25106_1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331e7f25106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331e7f25106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331e7f25106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son.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33949ac0706_1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33949ac0706_1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33949ac0706_1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33949ac0706_1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buscar tus zapatos.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33949ac0706_1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33949ac0706_1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llegar al almacén las ayuda la señora Wanda.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3415bfcfd2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3415bfcfd2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3415bfcfd2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3415bfcfd2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 oración en voz alta. Todos repetirán la oración y escribirán todas las palabras en su pizarra lo mejor que puedan. ¿Listos?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buscar tus zapatos.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contar cuántas palabras tiene la oración: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(1), a (2), buscar (3), tus (4), zapatos (5)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cada línea en la diapositiva al decir cada palabra. </a:t>
            </a: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buscar tus zapatos 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tiene 5 palabras. Ahora les toca a ustedes. </a:t>
            </a:r>
            <a:endParaRPr i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repitan la oración y cuenten cuántas palabras tiene la oración levantando un dedo por cada palabra. 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la oración para verificar la respuesta en la diapositiva número 69.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3415bfcfd2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3415bfcfd2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corregir su escritura.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3ba12602a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3ba12602a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/ce/, /re/,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/z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/ce/, /re/, /zas/, cerezas)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cerezas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cerezas, /ce/, /re/, /zas/)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/s/, /e/, /r/, /e/, /s/, /a/, /s/?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/s/, /e/, /r/, /e/, /s/, /a/, /s/, cerezas)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cerezas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cerezas, /s/, /e/, /r/, /e/, /s/, /a/, /s/)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3949ac0706_1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33949ac0706_1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juntos el texto llamado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zapatos de Ema.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Ema ya no le quedan sus zapatos favoritos. Necesita zapatos nuevos.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33e9c39af9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33e9c39af9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comenzar a leer, vamos a prepararnos para los tipos de palabras que encontraremos en este cuento. ¿Listos? Todos nuestros libros tienen esta sección, que nos ayudará a practicar los sonidos de las palabras y estar preparados para leer. 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practicar y leer cada letra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33e9c39af99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33e9c39af9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tocar y leer cada sílaba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g33e9c39af99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5" name="Google Shape;815;g33e9c39af9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cada palabra parte por parte y luego vamos a unir cada parte para leer la palabra completa.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y luego siga la flecha para leer la palabra completa.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 con usted.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33e9c39af9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33e9c39af9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Apoye a los estudiantes según sus necesidades.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33e9c39af99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g33e9c39af99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33e9c39af99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33e9c39af99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33e9c39af99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33e9c39af99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Termine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lectura compartida y 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Gira tu cuerpo y dile a tu pareja: ¿a ti te gustan los zapatos nuevos de Ema? Puedes usar el marco de oración: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 gustan los zapatos nuevos de Ema porque __________.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compartan sus ideas con un compañero.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3247fb0a98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Google Shape;874;g3247fb0a9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2d99a0f3df9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2d99a0f3df9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3ba12602a9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3ba12602a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/za/, /pa/, /tos/?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/za/, /pa/, /tos/, zapatos)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zapatos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zapatos, /za/, /pa/, /tos/)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/s/, /a/, /p/, /a/, /t/, /o/, /s/?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/s/, /a/, /p/, /a/, /t/, /o/, /s/, zapatos)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zapatos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zapatos, /s/, /a/, /p/, /a/, /t/, /o/, /s/)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3949ac0706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3949ac0706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mostrar una letra y ustedes van a decir el sonido de la letra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una a la vez y diga lentamente cada sonido junto con ellos.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2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2" name="Google Shape;22;p2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3" name="Google Shape;23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Google Shape;24;p2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Google Shape;25;p2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Google Shape;26;p2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ivider">
  <p:cSld name="TITLE_4_1_3_1_3">
    <p:bg>
      <p:bgPr>
        <a:solidFill>
          <a:schemeClr val="accent6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1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3" name="Google Shape;93;p11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4" name="Google Shape;94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5" name="Google Shape;9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elebration">
  <p:cSld name="TITLE_4_1_3_1_2_1">
    <p:bg>
      <p:bgPr>
        <a:solidFill>
          <a:schemeClr val="accent6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2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9" name="Google Shape;99;p12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0" name="Google Shape;100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1" name="Google Shape;10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2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2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2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2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2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12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ía">
  <p:cSld name="TITLE_4_1_3_1_1_2">
    <p:bg>
      <p:bgPr>
        <a:solidFill>
          <a:schemeClr val="accent6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1" name="Google Shape;111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2" name="Google Shape;11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Section Title ">
  <p:cSld name="TITLE_4_1_3_1_1_1_2">
    <p:bg>
      <p:bgPr>
        <a:solidFill>
          <a:srgbClr val="FDF0B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6" name="Google Shape;116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7" name="Google Shape;117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">
  <p:cSld name="TITLE_4_1_3_1_1_1_1_2"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+CornerIcon">
  <p:cSld name="TITLE_4_1_3_1_1_1_1_1_1"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1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9" name="Google Shape;12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1" name="Google Shape;131;p1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End">
  <p:cSld name="TITLE_4_1_2_1">
    <p:bg>
      <p:bgPr>
        <a:solidFill>
          <a:schemeClr val="accent6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over">
  <p:cSld name="TITLE_4_1_3_2_1">
    <p:bg>
      <p:bgPr>
        <a:noFill/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18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18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18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18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7" name="Google Shape;147;p18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48" name="Google Shape;148;p18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49" name="Google Shape;149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18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1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2" name="Google Shape;152;p18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ivider">
  <p:cSld name="TITLE_4_1_3_1_3_1">
    <p:bg>
      <p:bgPr>
        <a:solidFill>
          <a:schemeClr val="dk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6" name="Google Shape;156;p19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7" name="Google Shape;157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elebration">
  <p:cSld name="TITLE_4_1_3_1_2_1_1">
    <p:bg>
      <p:bgPr>
        <a:solidFill>
          <a:schemeClr val="dk2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2" name="Google Shape;162;p20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3" name="Google Shape;163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20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20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20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20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0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ivider">
  <p:cSld name="TITLE_4_1_3_1">
    <p:bg>
      <p:bgPr>
        <a:solidFill>
          <a:srgbClr val="E3F5EA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3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" name="Google Shape;31;p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" name="Google Shape;3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ía ">
  <p:cSld name="TITLE_4_1_3_1_1_2_1">
    <p:bg>
      <p:bgPr>
        <a:solidFill>
          <a:schemeClr val="dk2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4" name="Google Shape;174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Section Title">
  <p:cSld name="TITLE_4_1_3_1_1_1_2_1">
    <p:bg>
      <p:bgPr>
        <a:solidFill>
          <a:schemeClr val="dk2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9" name="Google Shape;179;p22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0" name="Google Shape;180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1" name="Google Shape;18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">
  <p:cSld name="TITLE_4_1_3_1_1_1_1_2_1"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+CornerIcon">
  <p:cSld name="TITLE_4_1_3_1_1_1_1_1_1_1"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dk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2" name="Google Shape;19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4" name="Google Shape;194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End">
  <p:cSld name="TITLE_4_1_2_1_1">
    <p:bg>
      <p:bgPr>
        <a:solidFill>
          <a:schemeClr val="dk2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 ">
  <p:cSld name="TITLE_4_1_3_2_2">
    <p:bg>
      <p:bgPr>
        <a:noFill/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2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2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2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2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2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2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0" name="Google Shape;210;p2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11" name="Google Shape;211;p2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12" name="Google Shape;212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3" name="Google Shape;213;p2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2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5" name="Google Shape;215;p2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ivider ">
  <p:cSld name="TITLE_4_1_3_1_3_2">
    <p:bg>
      <p:bgPr>
        <a:solidFill>
          <a:srgbClr val="C8F0FA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7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9" name="Google Shape;219;p27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1_2">
    <p:bg>
      <p:bgPr>
        <a:solidFill>
          <a:srgbClr val="C8F0FA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8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5" name="Google Shape;225;p28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6" name="Google Shape;226;p2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7" name="Google Shape;2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8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28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28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28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28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28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2_2">
    <p:bg>
      <p:bgPr>
        <a:solidFill>
          <a:srgbClr val="C8F0F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7" name="Google Shape;237;p2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8" name="Google Shape;23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2_2">
    <p:bg>
      <p:bgPr>
        <a:solidFill>
          <a:srgbClr val="C8F0FA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0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2" name="Google Shape;242;p30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3" name="Google Shape;243;p3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4" name="Google Shape;2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" name="Google Shape;37;p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" name="Google Shape;3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41;p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42;p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" name="Google Shape;43;p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Google Shape;44;p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2_2">
    <p:bg>
      <p:bgPr>
        <a:solidFill>
          <a:schemeClr val="l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8" name="Google Shape;24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1_2"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3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5" name="Google Shape;25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7" name="Google Shape;257;p3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1_2">
    <p:bg>
      <p:bgPr>
        <a:solidFill>
          <a:srgbClr val="C8F0FA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over">
  <p:cSld name="TITLE_4_1_3_2_3">
    <p:bg>
      <p:bgPr>
        <a:noFill/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3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3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3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3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3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73" name="Google Shape;273;p3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74" name="Google Shape;274;p3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75" name="Google Shape;275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6" name="Google Shape;276;p3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FE2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8" name="Google Shape;278;p3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ivider">
  <p:cSld name="TITLE_4_1_3_1_3_3">
    <p:bg>
      <p:bgPr>
        <a:solidFill>
          <a:srgbClr val="FFE2D6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5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2" name="Google Shape;282;p35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3" name="Google Shape;283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4" name="Google Shape;28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elebration">
  <p:cSld name="TITLE_4_1_3_1_2_1_3">
    <p:bg>
      <p:bgPr>
        <a:solidFill>
          <a:schemeClr val="lt2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8" name="Google Shape;288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9" name="Google Shape;289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0" name="Google Shape;29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ía">
  <p:cSld name="TITLE_4_1_3_1_1_2_3">
    <p:bg>
      <p:bgPr>
        <a:solidFill>
          <a:schemeClr val="lt2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7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0" name="Google Shape;300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1" name="Google Shape;30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Section Title">
  <p:cSld name="TITLE_4_1_3_1_1_1_2_3">
    <p:bg>
      <p:bgPr>
        <a:solidFill>
          <a:schemeClr val="lt2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3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8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5" name="Google Shape;305;p38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06" name="Google Shape;306;p3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7" name="Google Shape;30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">
  <p:cSld name="TITLE_4_1_3_1_1_1_1_2_3">
    <p:bg>
      <p:bgPr>
        <a:solidFill>
          <a:schemeClr val="lt1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3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1" name="Google Shape;31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+CornerIcon">
  <p:cSld name="TITLE_4_1_3_1_1_1_1_1_1_3">
    <p:bg>
      <p:bgPr>
        <a:solidFill>
          <a:schemeClr val="lt1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0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40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Google Shape;316;p40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7" name="Google Shape;317;p4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8" name="Google Shape;31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0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20" name="Google Shape;320;p40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" name="Google Shape;48;p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End">
  <p:cSld name="TITLE_4_1_2_1_3">
    <p:bg>
      <p:bgPr>
        <a:solidFill>
          <a:srgbClr val="FFE2D6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MAIN_POINT_1_1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26" name="Google Shape;326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3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3" name="Google Shape;53;p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4" name="Google Shape;54;p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8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" name="Google Shape;63;p8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8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65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" name="Google Shape;6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8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8" name="Google Shape;68;p8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over">
  <p:cSld name="TITLE_4_1_3_2">
    <p:bg>
      <p:bgPr>
        <a:noFill/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0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0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10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10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4" name="Google Shape;84;p10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5" name="Google Shape;85;p10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6" name="Google Shape;86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" name="Google Shape;87;p10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0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9" name="Google Shape;89;p10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43" Type="http://schemas.openxmlformats.org/officeDocument/2006/relationships/theme" Target="../theme/theme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572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pos="5472">
          <p15:clr>
            <a:srgbClr val="E46962"/>
          </p15:clr>
        </p15:guide>
        <p15:guide id="5" orient="horz" pos="288">
          <p15:clr>
            <a:srgbClr val="E46962"/>
          </p15:clr>
        </p15:guide>
        <p15:guide id="6" orient="horz" pos="296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9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26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9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9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9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3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9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9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9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9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34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9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8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2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4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4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4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7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9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9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9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9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9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5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9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9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12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14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30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20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29.png"/><Relationship Id="rId4" Type="http://schemas.openxmlformats.org/officeDocument/2006/relationships/image" Target="../media/image23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23.png"/><Relationship Id="rId4" Type="http://schemas.openxmlformats.org/officeDocument/2006/relationships/image" Target="../media/image37.jpg"/><Relationship Id="rId5" Type="http://schemas.openxmlformats.org/officeDocument/2006/relationships/image" Target="../media/image40.jp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23.png"/><Relationship Id="rId4" Type="http://schemas.openxmlformats.org/officeDocument/2006/relationships/image" Target="../media/image35.jpg"/><Relationship Id="rId5" Type="http://schemas.openxmlformats.org/officeDocument/2006/relationships/image" Target="../media/image39.jp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23.png"/><Relationship Id="rId4" Type="http://schemas.openxmlformats.org/officeDocument/2006/relationships/image" Target="../media/image33.jp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23.png"/><Relationship Id="rId4" Type="http://schemas.openxmlformats.org/officeDocument/2006/relationships/image" Target="../media/image41.jpg"/><Relationship Id="rId5" Type="http://schemas.openxmlformats.org/officeDocument/2006/relationships/image" Target="../media/image32.jp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42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3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327" l="0" r="0" t="317"/>
          <a:stretch/>
        </p:blipFill>
        <p:spPr>
          <a:xfrm>
            <a:off x="3486900" y="1176775"/>
            <a:ext cx="2170201" cy="3331203"/>
          </a:xfrm>
          <a:prstGeom prst="rect">
            <a:avLst/>
          </a:prstGeom>
        </p:spPr>
      </p:pic>
      <p:sp>
        <p:nvSpPr>
          <p:cNvPr id="333" name="Google Shape;333;p44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334" name="Google Shape;334;p44"/>
          <p:cNvSpPr txBox="1"/>
          <p:nvPr/>
        </p:nvSpPr>
        <p:spPr>
          <a:xfrm>
            <a:off x="8311775" y="122752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30.1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87" name="Google Shape;387;p53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93" name="Google Shape;393;p54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99" name="Google Shape;399;p55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5" name="Google Shape;405;p56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1" name="Google Shape;411;p57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7" name="Google Shape;417;p58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23" name="Google Shape;423;p59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29" name="Google Shape;429;p60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5" name="Google Shape;435;p61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1" name="Google Shape;441;p62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5"/>
          <p:cNvSpPr txBox="1"/>
          <p:nvPr/>
        </p:nvSpPr>
        <p:spPr>
          <a:xfrm>
            <a:off x="310900" y="1848450"/>
            <a:ext cx="8388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1 </a:t>
            </a:r>
            <a:endParaRPr b="1"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7" name="Google Shape;447;p63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3" name="Google Shape;453;p64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9" name="Google Shape;459;p65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65" name="Google Shape;465;p66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71" name="Google Shape;471;p67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Google Shape;476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77" name="Google Shape;477;p68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3" name="Google Shape;483;p69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9" name="Google Shape;489;p70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Google Shape;494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71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501" name="Google Shape;501;p72"/>
          <p:cNvGraphicFramePr/>
          <p:nvPr/>
        </p:nvGraphicFramePr>
        <p:xfrm>
          <a:off x="3790125" y="1873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{C1581883-648F-4EE8-A7BA-3E3ADC000400}</a:tableStyleId>
              </a:tblPr>
              <a:tblGrid>
                <a:gridCol w="1563750"/>
              </a:tblGrid>
              <a:tr h="1396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6"/>
          <p:cNvSpPr txBox="1"/>
          <p:nvPr>
            <p:ph type="ctrTitle"/>
          </p:nvPr>
        </p:nvSpPr>
        <p:spPr>
          <a:xfrm>
            <a:off x="457200" y="3439525"/>
            <a:ext cx="8229600" cy="5388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1. Conciencia fonémica </a:t>
            </a:r>
            <a:endParaRPr sz="3500"/>
          </a:p>
        </p:txBody>
      </p:sp>
      <p:pic>
        <p:nvPicPr>
          <p:cNvPr id="345" name="Google Shape;345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79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73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Sílabas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08" name="Google Shape;508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01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74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4" name="Google Shape;514;p74"/>
          <p:cNvSpPr/>
          <p:nvPr/>
        </p:nvSpPr>
        <p:spPr>
          <a:xfrm>
            <a:off x="3810850" y="3191525"/>
            <a:ext cx="1614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5" name="Google Shape;515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75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1" name="Google Shape;521;p75"/>
          <p:cNvSpPr/>
          <p:nvPr/>
        </p:nvSpPr>
        <p:spPr>
          <a:xfrm>
            <a:off x="4049325" y="3160325"/>
            <a:ext cx="1256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2" name="Google Shape;522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76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8" name="Google Shape;528;p76"/>
          <p:cNvSpPr/>
          <p:nvPr/>
        </p:nvSpPr>
        <p:spPr>
          <a:xfrm>
            <a:off x="3973850" y="3191525"/>
            <a:ext cx="1300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9" name="Google Shape;529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77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5" name="Google Shape;535;p77"/>
          <p:cNvSpPr/>
          <p:nvPr/>
        </p:nvSpPr>
        <p:spPr>
          <a:xfrm>
            <a:off x="3810850" y="3191525"/>
            <a:ext cx="1723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6" name="Google Shape;536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78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2" name="Google Shape;542;p78"/>
          <p:cNvSpPr/>
          <p:nvPr/>
        </p:nvSpPr>
        <p:spPr>
          <a:xfrm>
            <a:off x="3354725" y="3201925"/>
            <a:ext cx="2450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3" name="Google Shape;543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79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9" name="Google Shape;549;p79"/>
          <p:cNvSpPr/>
          <p:nvPr/>
        </p:nvSpPr>
        <p:spPr>
          <a:xfrm>
            <a:off x="3583600" y="3191525"/>
            <a:ext cx="2268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0" name="Google Shape;550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80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Palabras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2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6" name="Google Shape;556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62" name="Google Shape;562;p81"/>
          <p:cNvSpPr txBox="1"/>
          <p:nvPr/>
        </p:nvSpPr>
        <p:spPr>
          <a:xfrm>
            <a:off x="2522950" y="1841650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3" name="Google Shape;563;p81"/>
          <p:cNvSpPr txBox="1"/>
          <p:nvPr/>
        </p:nvSpPr>
        <p:spPr>
          <a:xfrm>
            <a:off x="4461950" y="1841650"/>
            <a:ext cx="1959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4" name="Google Shape;564;p81"/>
          <p:cNvSpPr/>
          <p:nvPr/>
        </p:nvSpPr>
        <p:spPr>
          <a:xfrm>
            <a:off x="2924750" y="3267725"/>
            <a:ext cx="3392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" name="Google Shape;569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70" name="Google Shape;570;p82"/>
          <p:cNvSpPr txBox="1"/>
          <p:nvPr/>
        </p:nvSpPr>
        <p:spPr>
          <a:xfrm>
            <a:off x="2359100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1" name="Google Shape;571;p82"/>
          <p:cNvSpPr txBox="1"/>
          <p:nvPr/>
        </p:nvSpPr>
        <p:spPr>
          <a:xfrm>
            <a:off x="4298100" y="1793875"/>
            <a:ext cx="3097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2" name="Google Shape;572;p82"/>
          <p:cNvSpPr/>
          <p:nvPr/>
        </p:nvSpPr>
        <p:spPr>
          <a:xfrm>
            <a:off x="2551350" y="3267725"/>
            <a:ext cx="4509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1" name="Google Shape;35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0413" y="970725"/>
            <a:ext cx="2523175" cy="320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Google Shape;577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78" name="Google Shape;578;p83"/>
          <p:cNvSpPr txBox="1"/>
          <p:nvPr/>
        </p:nvSpPr>
        <p:spPr>
          <a:xfrm>
            <a:off x="2663900" y="18700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9" name="Google Shape;579;p83"/>
          <p:cNvSpPr txBox="1"/>
          <p:nvPr/>
        </p:nvSpPr>
        <p:spPr>
          <a:xfrm>
            <a:off x="3536100" y="1870075"/>
            <a:ext cx="2974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0" name="Google Shape;580;p83"/>
          <p:cNvSpPr/>
          <p:nvPr/>
        </p:nvSpPr>
        <p:spPr>
          <a:xfrm>
            <a:off x="3239100" y="3267725"/>
            <a:ext cx="2388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585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86" name="Google Shape;586;p84"/>
          <p:cNvSpPr txBox="1"/>
          <p:nvPr/>
        </p:nvSpPr>
        <p:spPr>
          <a:xfrm>
            <a:off x="2082250" y="1793875"/>
            <a:ext cx="319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7" name="Google Shape;587;p84"/>
          <p:cNvSpPr txBox="1"/>
          <p:nvPr/>
        </p:nvSpPr>
        <p:spPr>
          <a:xfrm>
            <a:off x="4526700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8" name="Google Shape;588;p84"/>
          <p:cNvSpPr/>
          <p:nvPr/>
        </p:nvSpPr>
        <p:spPr>
          <a:xfrm>
            <a:off x="2252300" y="3267725"/>
            <a:ext cx="4490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Google Shape;593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94" name="Google Shape;594;p85"/>
          <p:cNvSpPr txBox="1"/>
          <p:nvPr/>
        </p:nvSpPr>
        <p:spPr>
          <a:xfrm>
            <a:off x="2281625" y="1565275"/>
            <a:ext cx="3228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5" name="Google Shape;595;p85"/>
          <p:cNvSpPr txBox="1"/>
          <p:nvPr/>
        </p:nvSpPr>
        <p:spPr>
          <a:xfrm>
            <a:off x="4221900" y="1565275"/>
            <a:ext cx="2840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6" name="Google Shape;596;p85"/>
          <p:cNvSpPr/>
          <p:nvPr/>
        </p:nvSpPr>
        <p:spPr>
          <a:xfrm>
            <a:off x="3266325" y="3039125"/>
            <a:ext cx="2780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Google Shape;601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02" name="Google Shape;602;p86"/>
          <p:cNvSpPr txBox="1"/>
          <p:nvPr/>
        </p:nvSpPr>
        <p:spPr>
          <a:xfrm>
            <a:off x="2307638" y="1593000"/>
            <a:ext cx="297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3" name="Google Shape;603;p86"/>
          <p:cNvSpPr txBox="1"/>
          <p:nvPr/>
        </p:nvSpPr>
        <p:spPr>
          <a:xfrm>
            <a:off x="4295363" y="1593000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4" name="Google Shape;604;p86"/>
          <p:cNvSpPr/>
          <p:nvPr/>
        </p:nvSpPr>
        <p:spPr>
          <a:xfrm>
            <a:off x="2584713" y="3057300"/>
            <a:ext cx="3600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87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Palabras con 3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0" name="Google Shape;610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" name="Google Shape;615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16" name="Google Shape;616;p88"/>
          <p:cNvSpPr txBox="1"/>
          <p:nvPr/>
        </p:nvSpPr>
        <p:spPr>
          <a:xfrm>
            <a:off x="1921300" y="1807325"/>
            <a:ext cx="2789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7" name="Google Shape;617;p88"/>
          <p:cNvSpPr txBox="1"/>
          <p:nvPr/>
        </p:nvSpPr>
        <p:spPr>
          <a:xfrm>
            <a:off x="3492877" y="1807325"/>
            <a:ext cx="2280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8" name="Google Shape;618;p88"/>
          <p:cNvSpPr txBox="1"/>
          <p:nvPr/>
        </p:nvSpPr>
        <p:spPr>
          <a:xfrm>
            <a:off x="4788263" y="1807325"/>
            <a:ext cx="212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9" name="Google Shape;619;p88"/>
          <p:cNvSpPr/>
          <p:nvPr/>
        </p:nvSpPr>
        <p:spPr>
          <a:xfrm>
            <a:off x="2446050" y="3267725"/>
            <a:ext cx="4299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" name="Google Shape;624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25" name="Google Shape;625;p89"/>
          <p:cNvSpPr txBox="1"/>
          <p:nvPr/>
        </p:nvSpPr>
        <p:spPr>
          <a:xfrm>
            <a:off x="1736350" y="1807325"/>
            <a:ext cx="2369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6" name="Google Shape;626;p89"/>
          <p:cNvSpPr txBox="1"/>
          <p:nvPr/>
        </p:nvSpPr>
        <p:spPr>
          <a:xfrm>
            <a:off x="3492875" y="1807325"/>
            <a:ext cx="212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7" name="Google Shape;627;p89"/>
          <p:cNvSpPr txBox="1"/>
          <p:nvPr/>
        </p:nvSpPr>
        <p:spPr>
          <a:xfrm>
            <a:off x="4940663" y="1807325"/>
            <a:ext cx="212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8" name="Google Shape;628;p89"/>
          <p:cNvSpPr/>
          <p:nvPr/>
        </p:nvSpPr>
        <p:spPr>
          <a:xfrm>
            <a:off x="2111625" y="3191525"/>
            <a:ext cx="4844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633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34" name="Google Shape;634;p90"/>
          <p:cNvSpPr txBox="1"/>
          <p:nvPr/>
        </p:nvSpPr>
        <p:spPr>
          <a:xfrm>
            <a:off x="1084325" y="1807325"/>
            <a:ext cx="2716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5" name="Google Shape;635;p90"/>
          <p:cNvSpPr txBox="1"/>
          <p:nvPr/>
        </p:nvSpPr>
        <p:spPr>
          <a:xfrm>
            <a:off x="3111875" y="1807325"/>
            <a:ext cx="2716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6" name="Google Shape;636;p90"/>
          <p:cNvSpPr txBox="1"/>
          <p:nvPr/>
        </p:nvSpPr>
        <p:spPr>
          <a:xfrm>
            <a:off x="5093080" y="1807325"/>
            <a:ext cx="290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7" name="Google Shape;637;p90"/>
          <p:cNvSpPr/>
          <p:nvPr/>
        </p:nvSpPr>
        <p:spPr>
          <a:xfrm>
            <a:off x="1595650" y="3267725"/>
            <a:ext cx="6019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Google Shape;642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43" name="Google Shape;643;p91"/>
          <p:cNvSpPr txBox="1"/>
          <p:nvPr/>
        </p:nvSpPr>
        <p:spPr>
          <a:xfrm>
            <a:off x="1416463" y="1807325"/>
            <a:ext cx="2537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4" name="Google Shape;644;p91"/>
          <p:cNvSpPr txBox="1"/>
          <p:nvPr/>
        </p:nvSpPr>
        <p:spPr>
          <a:xfrm>
            <a:off x="3340475" y="1807325"/>
            <a:ext cx="270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5" name="Google Shape;645;p91"/>
          <p:cNvSpPr txBox="1"/>
          <p:nvPr/>
        </p:nvSpPr>
        <p:spPr>
          <a:xfrm>
            <a:off x="5474074" y="1807325"/>
            <a:ext cx="2131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6" name="Google Shape;646;p91"/>
          <p:cNvSpPr/>
          <p:nvPr/>
        </p:nvSpPr>
        <p:spPr>
          <a:xfrm>
            <a:off x="1843375" y="3267725"/>
            <a:ext cx="5513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p9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52" name="Google Shape;652;p92"/>
          <p:cNvSpPr txBox="1"/>
          <p:nvPr/>
        </p:nvSpPr>
        <p:spPr>
          <a:xfrm>
            <a:off x="2272375" y="1807325"/>
            <a:ext cx="1605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3" name="Google Shape;653;p92"/>
          <p:cNvSpPr txBox="1"/>
          <p:nvPr/>
        </p:nvSpPr>
        <p:spPr>
          <a:xfrm>
            <a:off x="2820125" y="1807325"/>
            <a:ext cx="2648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4" name="Google Shape;654;p92"/>
          <p:cNvSpPr txBox="1"/>
          <p:nvPr/>
        </p:nvSpPr>
        <p:spPr>
          <a:xfrm>
            <a:off x="4559663" y="1807325"/>
            <a:ext cx="212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5" name="Google Shape;655;p92"/>
          <p:cNvSpPr/>
          <p:nvPr/>
        </p:nvSpPr>
        <p:spPr>
          <a:xfrm>
            <a:off x="2684925" y="3267725"/>
            <a:ext cx="3860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7" name="Google Shape;357;p48"/>
          <p:cNvPicPr preferRelativeResize="0"/>
          <p:nvPr/>
        </p:nvPicPr>
        <p:blipFill rotWithShape="1">
          <a:blip r:embed="rId4">
            <a:alphaModFix/>
          </a:blip>
          <a:srcRect b="8236" l="0" r="0" t="8228"/>
          <a:stretch/>
        </p:blipFill>
        <p:spPr>
          <a:xfrm>
            <a:off x="2694113" y="1338925"/>
            <a:ext cx="3755775" cy="2465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" name="Google Shape;660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61" name="Google Shape;661;p93"/>
          <p:cNvSpPr txBox="1"/>
          <p:nvPr/>
        </p:nvSpPr>
        <p:spPr>
          <a:xfrm>
            <a:off x="1760950" y="1807325"/>
            <a:ext cx="2040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2" name="Google Shape;662;p93"/>
          <p:cNvSpPr txBox="1"/>
          <p:nvPr/>
        </p:nvSpPr>
        <p:spPr>
          <a:xfrm>
            <a:off x="3035677" y="1807325"/>
            <a:ext cx="2280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3" name="Google Shape;663;p93"/>
          <p:cNvSpPr txBox="1"/>
          <p:nvPr/>
        </p:nvSpPr>
        <p:spPr>
          <a:xfrm>
            <a:off x="4635877" y="1807325"/>
            <a:ext cx="2532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4" name="Google Shape;664;p93"/>
          <p:cNvSpPr/>
          <p:nvPr/>
        </p:nvSpPr>
        <p:spPr>
          <a:xfrm>
            <a:off x="1940825" y="3267725"/>
            <a:ext cx="5228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94"/>
          <p:cNvSpPr txBox="1"/>
          <p:nvPr>
            <p:ph idx="1" type="subTitle"/>
          </p:nvPr>
        </p:nvSpPr>
        <p:spPr>
          <a:xfrm>
            <a:off x="457200" y="2613550"/>
            <a:ext cx="41148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rPr lang="en"/>
              <a:t>¡Eres un excelente lector!</a:t>
            </a:r>
            <a:endParaRPr/>
          </a:p>
        </p:txBody>
      </p:sp>
      <p:sp>
        <p:nvSpPr>
          <p:cNvPr id="670" name="Google Shape;670;p94"/>
          <p:cNvSpPr txBox="1"/>
          <p:nvPr/>
        </p:nvSpPr>
        <p:spPr>
          <a:xfrm>
            <a:off x="511050" y="1690150"/>
            <a:ext cx="4007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¡Felicidades!</a:t>
            </a:r>
            <a:endParaRPr b="1" sz="4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1" name="Google Shape;671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757600" y="699001"/>
            <a:ext cx="3322226" cy="4067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95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r>
              <a:rPr lang="en"/>
              <a:t>ía 2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1" name="Google Shape;681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96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7.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Google Shape;687;p9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88" name="Google Shape;688;p97"/>
          <p:cNvGraphicFramePr/>
          <p:nvPr/>
        </p:nvGraphicFramePr>
        <p:xfrm>
          <a:off x="1857375" y="1602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{62AEB980-0117-41A9-A835-9D3D55D393B1}</a:tableStyleId>
              </a:tblPr>
              <a:tblGrid>
                <a:gridCol w="1809750"/>
                <a:gridCol w="1809750"/>
                <a:gridCol w="180975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3" name="Google Shape;693;p98"/>
          <p:cNvGraphicFramePr/>
          <p:nvPr/>
        </p:nvGraphicFramePr>
        <p:xfrm>
          <a:off x="1638300" y="1583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{62AEB980-0117-41A9-A835-9D3D55D393B1}</a:tableStyleId>
              </a:tblPr>
              <a:tblGrid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694" name="Google Shape;694;p9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9" name="Google Shape;699;p99"/>
          <p:cNvGraphicFramePr/>
          <p:nvPr/>
        </p:nvGraphicFramePr>
        <p:xfrm>
          <a:off x="876300" y="1583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{62AEB980-0117-41A9-A835-9D3D55D393B1}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700" name="Google Shape;700;p9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" name="Google Shape;705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p100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8. Palabras de alta frecuencia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" name="Google Shape;711;p10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12" name="Google Shape;712;p101"/>
          <p:cNvSpPr txBox="1"/>
          <p:nvPr/>
        </p:nvSpPr>
        <p:spPr>
          <a:xfrm>
            <a:off x="36005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" name="Google Shape;717;p10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18" name="Google Shape;718;p102"/>
          <p:cNvSpPr txBox="1"/>
          <p:nvPr/>
        </p:nvSpPr>
        <p:spPr>
          <a:xfrm>
            <a:off x="36005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3" name="Google Shape;363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9400" y="1242188"/>
            <a:ext cx="2265175" cy="265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" name="Google Shape;723;p10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24" name="Google Shape;724;p103"/>
          <p:cNvSpPr txBox="1"/>
          <p:nvPr/>
        </p:nvSpPr>
        <p:spPr>
          <a:xfrm>
            <a:off x="36005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Google Shape;729;p10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30" name="Google Shape;730;p104"/>
          <p:cNvSpPr txBox="1"/>
          <p:nvPr/>
        </p:nvSpPr>
        <p:spPr>
          <a:xfrm>
            <a:off x="36005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Google Shape;735;p10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36" name="Google Shape;736;p105"/>
          <p:cNvSpPr txBox="1"/>
          <p:nvPr/>
        </p:nvSpPr>
        <p:spPr>
          <a:xfrm>
            <a:off x="36005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" name="Google Shape;741;p10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42" name="Google Shape;742;p106"/>
          <p:cNvSpPr txBox="1"/>
          <p:nvPr/>
        </p:nvSpPr>
        <p:spPr>
          <a:xfrm>
            <a:off x="36005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" name="Google Shape;747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Google Shape;748;p107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Oraciones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3" name="Google Shape;753;p10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54" name="Google Shape;754;p108"/>
          <p:cNvSpPr txBox="1"/>
          <p:nvPr/>
        </p:nvSpPr>
        <p:spPr>
          <a:xfrm>
            <a:off x="311700" y="1101325"/>
            <a:ext cx="8520600" cy="15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Vamos a buscar tus zapatos.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9" name="Google Shape;759;p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60" name="Google Shape;760;p109"/>
          <p:cNvSpPr txBox="1"/>
          <p:nvPr/>
        </p:nvSpPr>
        <p:spPr>
          <a:xfrm>
            <a:off x="275125" y="761425"/>
            <a:ext cx="85206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Al llegar al almacén las ayuda la señora Wanda.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" name="Google Shape;765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6" name="Google Shape;766;p110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10.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" name="Google Shape;771;p1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72" name="Google Shape;772;p111"/>
          <p:cNvSpPr txBox="1"/>
          <p:nvPr/>
        </p:nvSpPr>
        <p:spPr>
          <a:xfrm>
            <a:off x="768900" y="948925"/>
            <a:ext cx="8520600" cy="16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     __     _______    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    ________.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7" name="Google Shape;777;p1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78" name="Google Shape;778;p112"/>
          <p:cNvSpPr txBox="1"/>
          <p:nvPr/>
        </p:nvSpPr>
        <p:spPr>
          <a:xfrm>
            <a:off x="616500" y="1101325"/>
            <a:ext cx="8520600" cy="15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Vamos a buscar tus zapatos.</a:t>
            </a: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9" name="Google Shape;369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2525" y="1082925"/>
            <a:ext cx="2398950" cy="297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13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10. Lectura compartida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84" name="Google Shape;784;p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175" y="1256700"/>
            <a:ext cx="2082150" cy="20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9" name="Google Shape;789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0808" y="1056100"/>
            <a:ext cx="6548200" cy="230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04" y="4146787"/>
            <a:ext cx="885600" cy="8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Google Shape;791;p114"/>
          <p:cNvSpPr/>
          <p:nvPr/>
        </p:nvSpPr>
        <p:spPr>
          <a:xfrm>
            <a:off x="2138174" y="2587376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2" name="Google Shape;792;p114"/>
          <p:cNvSpPr/>
          <p:nvPr/>
        </p:nvSpPr>
        <p:spPr>
          <a:xfrm>
            <a:off x="2959530" y="2596985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3" name="Google Shape;793;p114"/>
          <p:cNvSpPr/>
          <p:nvPr/>
        </p:nvSpPr>
        <p:spPr>
          <a:xfrm>
            <a:off x="3784652" y="2605888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4" name="Google Shape;794;p114"/>
          <p:cNvSpPr/>
          <p:nvPr/>
        </p:nvSpPr>
        <p:spPr>
          <a:xfrm>
            <a:off x="4658551" y="2615515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5" name="Google Shape;795;p114"/>
          <p:cNvSpPr/>
          <p:nvPr/>
        </p:nvSpPr>
        <p:spPr>
          <a:xfrm>
            <a:off x="5460336" y="2605893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6" name="Google Shape;796;p114"/>
          <p:cNvSpPr/>
          <p:nvPr/>
        </p:nvSpPr>
        <p:spPr>
          <a:xfrm>
            <a:off x="6281358" y="2605900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1" name="Google Shape;801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6600" y="1028000"/>
            <a:ext cx="4557475" cy="2562714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115"/>
          <p:cNvSpPr/>
          <p:nvPr/>
        </p:nvSpPr>
        <p:spPr>
          <a:xfrm>
            <a:off x="2335385" y="2350197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3" name="Google Shape;803;p115"/>
          <p:cNvSpPr/>
          <p:nvPr/>
        </p:nvSpPr>
        <p:spPr>
          <a:xfrm>
            <a:off x="2337315" y="3265790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4" name="Google Shape;804;p115"/>
          <p:cNvSpPr/>
          <p:nvPr/>
        </p:nvSpPr>
        <p:spPr>
          <a:xfrm>
            <a:off x="3222461" y="2350437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5" name="Google Shape;805;p115"/>
          <p:cNvSpPr/>
          <p:nvPr/>
        </p:nvSpPr>
        <p:spPr>
          <a:xfrm>
            <a:off x="3270533" y="3265774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6" name="Google Shape;806;p115"/>
          <p:cNvSpPr/>
          <p:nvPr/>
        </p:nvSpPr>
        <p:spPr>
          <a:xfrm>
            <a:off x="4109527" y="2350190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7" name="Google Shape;807;p115"/>
          <p:cNvSpPr/>
          <p:nvPr/>
        </p:nvSpPr>
        <p:spPr>
          <a:xfrm>
            <a:off x="4150139" y="3256165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8" name="Google Shape;808;p115"/>
          <p:cNvSpPr/>
          <p:nvPr/>
        </p:nvSpPr>
        <p:spPr>
          <a:xfrm>
            <a:off x="4967036" y="2340587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9" name="Google Shape;809;p115"/>
          <p:cNvSpPr/>
          <p:nvPr/>
        </p:nvSpPr>
        <p:spPr>
          <a:xfrm>
            <a:off x="5029781" y="3265778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0" name="Google Shape;810;p115"/>
          <p:cNvSpPr/>
          <p:nvPr/>
        </p:nvSpPr>
        <p:spPr>
          <a:xfrm>
            <a:off x="5812640" y="2340587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1" name="Google Shape;811;p115"/>
          <p:cNvSpPr/>
          <p:nvPr/>
        </p:nvSpPr>
        <p:spPr>
          <a:xfrm>
            <a:off x="5842800" y="3256163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12" name="Google Shape;812;p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04" y="4146787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7" name="Google Shape;817;p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7550" y="1331350"/>
            <a:ext cx="5093775" cy="2453025"/>
          </a:xfrm>
          <a:prstGeom prst="rect">
            <a:avLst/>
          </a:prstGeom>
          <a:noFill/>
          <a:ln>
            <a:noFill/>
          </a:ln>
        </p:spPr>
      </p:pic>
      <p:sp>
        <p:nvSpPr>
          <p:cNvPr id="818" name="Google Shape;818;p116"/>
          <p:cNvSpPr/>
          <p:nvPr/>
        </p:nvSpPr>
        <p:spPr>
          <a:xfrm>
            <a:off x="1897706" y="2011980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9" name="Google Shape;819;p116"/>
          <p:cNvSpPr/>
          <p:nvPr/>
        </p:nvSpPr>
        <p:spPr>
          <a:xfrm>
            <a:off x="2635749" y="2021810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0" name="Google Shape;820;p116"/>
          <p:cNvSpPr/>
          <p:nvPr/>
        </p:nvSpPr>
        <p:spPr>
          <a:xfrm>
            <a:off x="1685708" y="2273900"/>
            <a:ext cx="14178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1" name="Google Shape;821;p116"/>
          <p:cNvSpPr/>
          <p:nvPr/>
        </p:nvSpPr>
        <p:spPr>
          <a:xfrm>
            <a:off x="3415133" y="2011986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2" name="Google Shape;822;p116"/>
          <p:cNvSpPr/>
          <p:nvPr/>
        </p:nvSpPr>
        <p:spPr>
          <a:xfrm>
            <a:off x="4198364" y="2031409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3" name="Google Shape;823;p116"/>
          <p:cNvSpPr/>
          <p:nvPr/>
        </p:nvSpPr>
        <p:spPr>
          <a:xfrm>
            <a:off x="3280575" y="2264275"/>
            <a:ext cx="14178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4" name="Google Shape;824;p116"/>
          <p:cNvSpPr/>
          <p:nvPr/>
        </p:nvSpPr>
        <p:spPr>
          <a:xfrm>
            <a:off x="1861732" y="3257936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5" name="Google Shape;825;p116"/>
          <p:cNvSpPr/>
          <p:nvPr/>
        </p:nvSpPr>
        <p:spPr>
          <a:xfrm>
            <a:off x="2617302" y="3257934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6" name="Google Shape;826;p116"/>
          <p:cNvSpPr/>
          <p:nvPr/>
        </p:nvSpPr>
        <p:spPr>
          <a:xfrm>
            <a:off x="1689913" y="3486275"/>
            <a:ext cx="20742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7" name="Google Shape;827;p116"/>
          <p:cNvSpPr/>
          <p:nvPr/>
        </p:nvSpPr>
        <p:spPr>
          <a:xfrm>
            <a:off x="3353675" y="3257929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8" name="Google Shape;828;p116"/>
          <p:cNvSpPr/>
          <p:nvPr/>
        </p:nvSpPr>
        <p:spPr>
          <a:xfrm>
            <a:off x="4472380" y="3265034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9" name="Google Shape;829;p116"/>
          <p:cNvSpPr/>
          <p:nvPr/>
        </p:nvSpPr>
        <p:spPr>
          <a:xfrm>
            <a:off x="5198961" y="3265038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0" name="Google Shape;830;p116"/>
          <p:cNvSpPr/>
          <p:nvPr/>
        </p:nvSpPr>
        <p:spPr>
          <a:xfrm>
            <a:off x="5935167" y="3255440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1" name="Google Shape;831;p116"/>
          <p:cNvSpPr/>
          <p:nvPr/>
        </p:nvSpPr>
        <p:spPr>
          <a:xfrm>
            <a:off x="4295350" y="3463725"/>
            <a:ext cx="21267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32" name="Google Shape;832;p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04" y="4146787"/>
            <a:ext cx="885600" cy="8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833" name="Google Shape;833;p116"/>
          <p:cNvSpPr/>
          <p:nvPr/>
        </p:nvSpPr>
        <p:spPr>
          <a:xfrm>
            <a:off x="5096158" y="2031411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4" name="Google Shape;834;p116"/>
          <p:cNvSpPr/>
          <p:nvPr/>
        </p:nvSpPr>
        <p:spPr>
          <a:xfrm>
            <a:off x="5821714" y="2031409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5" name="Google Shape;835;p116"/>
          <p:cNvSpPr/>
          <p:nvPr/>
        </p:nvSpPr>
        <p:spPr>
          <a:xfrm>
            <a:off x="4894325" y="2264275"/>
            <a:ext cx="14178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117"/>
          <p:cNvSpPr txBox="1"/>
          <p:nvPr/>
        </p:nvSpPr>
        <p:spPr>
          <a:xfrm>
            <a:off x="398300" y="3049850"/>
            <a:ext cx="3817800" cy="26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—Ema, esos zapatos te quedan pequeños —dice mamá.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—Mis zapatos de color cereza son mis favoritos —responde Ema cabizbaja. 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1" name="Google Shape;841;p117"/>
          <p:cNvSpPr txBox="1"/>
          <p:nvPr/>
        </p:nvSpPr>
        <p:spPr>
          <a:xfrm>
            <a:off x="5035300" y="3049850"/>
            <a:ext cx="37134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—Vamos a ver en la web donde venden unos zapatos parecidos —informa mamá.</a:t>
            </a:r>
            <a:endParaRPr b="1" sz="18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42" name="Google Shape;842;p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6544" y="3127009"/>
            <a:ext cx="557400" cy="5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p117"/>
          <p:cNvSpPr txBox="1"/>
          <p:nvPr/>
        </p:nvSpPr>
        <p:spPr>
          <a:xfrm>
            <a:off x="2035500" y="239500"/>
            <a:ext cx="5073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zapatos de Ema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44" name="Google Shape;844;p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4950" y="827900"/>
            <a:ext cx="2152034" cy="229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5" name="Google Shape;845;p1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37348" y="796900"/>
            <a:ext cx="2181072" cy="2330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118"/>
          <p:cNvSpPr txBox="1"/>
          <p:nvPr/>
        </p:nvSpPr>
        <p:spPr>
          <a:xfrm>
            <a:off x="474500" y="230450"/>
            <a:ext cx="38532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—¡Listo! Vamos a buscar tus zapatos —dice mamá. 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 y Ema van en taxi al almacén a buscar los zapatos de Ema. 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1" name="Google Shape;851;p118"/>
          <p:cNvSpPr txBox="1"/>
          <p:nvPr/>
        </p:nvSpPr>
        <p:spPr>
          <a:xfrm>
            <a:off x="4972575" y="256450"/>
            <a:ext cx="3853200" cy="21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llegar al almacén las ayuda la señora Wanda. 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—¿Son estos los zapatos que están buscando? 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52" name="Google Shape;852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8861" y="345105"/>
            <a:ext cx="564425" cy="5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p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150" y="1565750"/>
            <a:ext cx="2984625" cy="3188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p1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2577" y="1576900"/>
            <a:ext cx="2984625" cy="3188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119"/>
          <p:cNvSpPr txBox="1"/>
          <p:nvPr/>
        </p:nvSpPr>
        <p:spPr>
          <a:xfrm>
            <a:off x="398300" y="3202250"/>
            <a:ext cx="38532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Ema agarra los zapatos. Los ve de lado a lado. Se los mide. 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—Se parecen, pero no son del mismo color.  Además pesan como cinco kilos —se queja Ema. 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0" name="Google Shape;860;p119"/>
          <p:cNvSpPr txBox="1"/>
          <p:nvPr/>
        </p:nvSpPr>
        <p:spPr>
          <a:xfrm>
            <a:off x="5201175" y="3228250"/>
            <a:ext cx="3853200" cy="16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—No te desanimes. Ya vengo con más zapatos —dice la señora Wanda.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61" name="Google Shape;861;p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7461" y="3316905"/>
            <a:ext cx="564425" cy="5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Google Shape;862;p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0050" y="381000"/>
            <a:ext cx="5205427" cy="274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120"/>
          <p:cNvSpPr txBox="1"/>
          <p:nvPr/>
        </p:nvSpPr>
        <p:spPr>
          <a:xfrm>
            <a:off x="550700" y="382850"/>
            <a:ext cx="36507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—¿Qué te parece este par de zapatos? —dice la señora Wanda. 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Ema agarra los zapatos. Los ve de lado a lado. Se los mide. 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8" name="Google Shape;868;p120"/>
          <p:cNvSpPr txBox="1"/>
          <p:nvPr/>
        </p:nvSpPr>
        <p:spPr>
          <a:xfrm>
            <a:off x="5048775" y="408850"/>
            <a:ext cx="38532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—¡Mis zapatos de color cereza! ¡Mis favoritos! —señala Ema con una sonrisa de oreja a oreja.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69" name="Google Shape;869;p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5061" y="497505"/>
            <a:ext cx="564425" cy="5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Google Shape;870;p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9587" y="1560975"/>
            <a:ext cx="2699177" cy="3142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Google Shape;871;p1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9675" y="1663550"/>
            <a:ext cx="2706942" cy="3175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121"/>
          <p:cNvSpPr txBox="1"/>
          <p:nvPr>
            <p:ph type="ctrTitle"/>
          </p:nvPr>
        </p:nvSpPr>
        <p:spPr>
          <a:xfrm>
            <a:off x="457200" y="1835075"/>
            <a:ext cx="4114800" cy="738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877" name="Google Shape;877;p121"/>
          <p:cNvSpPr txBox="1"/>
          <p:nvPr>
            <p:ph idx="1" type="subTitle"/>
          </p:nvPr>
        </p:nvSpPr>
        <p:spPr>
          <a:xfrm>
            <a:off x="457200" y="2613550"/>
            <a:ext cx="4114800" cy="6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  </a:t>
            </a:r>
            <a:endParaRPr sz="2200"/>
          </a:p>
        </p:txBody>
      </p:sp>
      <p:sp>
        <p:nvSpPr>
          <p:cNvPr id="878" name="Google Shape;878;p121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9" name="Google Shape;879;p121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0" name="Google Shape;880;p121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1" name="Google Shape;881;p121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2" name="Google Shape;882;p121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3" name="Google Shape;883;p121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84" name="Google Shape;884;p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495800" y="193075"/>
            <a:ext cx="4267200" cy="4669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75" name="Google Shape;375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3975" y="1242363"/>
            <a:ext cx="2676050" cy="265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2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Sonidos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1" name="Google Shape;38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