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3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90" r:id="rId5"/>
    <p:sldMasterId id="2147483691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  <p:sldId id="298" r:id="rId50"/>
    <p:sldId id="299" r:id="rId51"/>
    <p:sldId id="300" r:id="rId52"/>
    <p:sldId id="301" r:id="rId53"/>
    <p:sldId id="302" r:id="rId54"/>
    <p:sldId id="303" r:id="rId55"/>
    <p:sldId id="304" r:id="rId56"/>
    <p:sldId id="305" r:id="rId57"/>
    <p:sldId id="306" r:id="rId58"/>
    <p:sldId id="307" r:id="rId59"/>
    <p:sldId id="308" r:id="rId60"/>
  </p:sldIdLst>
  <p:sldSz cy="5143500" cx="9144000"/>
  <p:notesSz cx="6858000" cy="9144000"/>
  <p:embeddedFontLst>
    <p:embeddedFont>
      <p:font typeface="Comfortaa"/>
      <p:regular r:id="rId61"/>
      <p:bold r:id="rId62"/>
    </p:embeddedFont>
    <p:embeddedFont>
      <p:font typeface="Century Gothic"/>
      <p:regular r:id="rId63"/>
      <p:bold r:id="rId64"/>
      <p:italic r:id="rId65"/>
      <p:boldItalic r:id="rId6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  <p15:guide id="3" pos="196">
          <p15:clr>
            <a:srgbClr val="747775"/>
          </p15:clr>
        </p15:guide>
        <p15:guide id="4" pos="5564">
          <p15:clr>
            <a:srgbClr val="747775"/>
          </p15:clr>
        </p15:guide>
        <p15:guide id="5" pos="2719">
          <p15:clr>
            <a:srgbClr val="747775"/>
          </p15:clr>
        </p15:guide>
        <p15:guide id="6" pos="3041">
          <p15:clr>
            <a:srgbClr val="747775"/>
          </p15:clr>
        </p15:guide>
        <p15:guide id="7" pos="2857">
          <p15:clr>
            <a:srgbClr val="747775"/>
          </p15:clr>
        </p15:guide>
        <p15:guide id="8" orient="horz" pos="605">
          <p15:clr>
            <a:srgbClr val="747775"/>
          </p15:clr>
        </p15:guide>
        <p15:guide id="9" orient="horz" pos="2857">
          <p15:clr>
            <a:srgbClr val="747775"/>
          </p15:clr>
        </p15:guide>
        <p15:guide id="10" orient="horz" pos="662">
          <p15:clr>
            <a:srgbClr val="747775"/>
          </p15:clr>
        </p15:guide>
        <p15:guide id="11" orient="horz" pos="2667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D9E7675B-7586-43B6-BD0E-470F5083904D}">
  <a:tblStyle styleId="{D9E7675B-7586-43B6-BD0E-470F5083904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  <p:guide pos="196"/>
        <p:guide pos="5564"/>
        <p:guide pos="2719"/>
        <p:guide pos="3041"/>
        <p:guide pos="2857"/>
        <p:guide pos="605" orient="horz"/>
        <p:guide pos="2857" orient="horz"/>
        <p:guide pos="662" orient="horz"/>
        <p:guide pos="2667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3.xml"/><Relationship Id="rId42" Type="http://schemas.openxmlformats.org/officeDocument/2006/relationships/slide" Target="slides/slide35.xml"/><Relationship Id="rId41" Type="http://schemas.openxmlformats.org/officeDocument/2006/relationships/slide" Target="slides/slide34.xml"/><Relationship Id="rId44" Type="http://schemas.openxmlformats.org/officeDocument/2006/relationships/slide" Target="slides/slide37.xml"/><Relationship Id="rId43" Type="http://schemas.openxmlformats.org/officeDocument/2006/relationships/slide" Target="slides/slide36.xml"/><Relationship Id="rId46" Type="http://schemas.openxmlformats.org/officeDocument/2006/relationships/slide" Target="slides/slide39.xml"/><Relationship Id="rId45" Type="http://schemas.openxmlformats.org/officeDocument/2006/relationships/slide" Target="slides/slide3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48" Type="http://schemas.openxmlformats.org/officeDocument/2006/relationships/slide" Target="slides/slide41.xml"/><Relationship Id="rId47" Type="http://schemas.openxmlformats.org/officeDocument/2006/relationships/slide" Target="slides/slide40.xml"/><Relationship Id="rId49" Type="http://schemas.openxmlformats.org/officeDocument/2006/relationships/slide" Target="slides/slide42.xml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1" Type="http://schemas.openxmlformats.org/officeDocument/2006/relationships/slide" Target="slides/slide24.xml"/><Relationship Id="rId30" Type="http://schemas.openxmlformats.org/officeDocument/2006/relationships/slide" Target="slides/slide23.xml"/><Relationship Id="rId33" Type="http://schemas.openxmlformats.org/officeDocument/2006/relationships/slide" Target="slides/slide26.xml"/><Relationship Id="rId32" Type="http://schemas.openxmlformats.org/officeDocument/2006/relationships/slide" Target="slides/slide25.xml"/><Relationship Id="rId35" Type="http://schemas.openxmlformats.org/officeDocument/2006/relationships/slide" Target="slides/slide28.xml"/><Relationship Id="rId34" Type="http://schemas.openxmlformats.org/officeDocument/2006/relationships/slide" Target="slides/slide27.xml"/><Relationship Id="rId37" Type="http://schemas.openxmlformats.org/officeDocument/2006/relationships/slide" Target="slides/slide30.xml"/><Relationship Id="rId36" Type="http://schemas.openxmlformats.org/officeDocument/2006/relationships/slide" Target="slides/slide29.xml"/><Relationship Id="rId39" Type="http://schemas.openxmlformats.org/officeDocument/2006/relationships/slide" Target="slides/slide32.xml"/><Relationship Id="rId38" Type="http://schemas.openxmlformats.org/officeDocument/2006/relationships/slide" Target="slides/slide31.xml"/><Relationship Id="rId62" Type="http://schemas.openxmlformats.org/officeDocument/2006/relationships/font" Target="fonts/Comfortaa-bold.fntdata"/><Relationship Id="rId61" Type="http://schemas.openxmlformats.org/officeDocument/2006/relationships/font" Target="fonts/Comfortaa-regular.fntdata"/><Relationship Id="rId20" Type="http://schemas.openxmlformats.org/officeDocument/2006/relationships/slide" Target="slides/slide13.xml"/><Relationship Id="rId64" Type="http://schemas.openxmlformats.org/officeDocument/2006/relationships/font" Target="fonts/CenturyGothic-bold.fntdata"/><Relationship Id="rId63" Type="http://schemas.openxmlformats.org/officeDocument/2006/relationships/font" Target="fonts/CenturyGothic-regular.fntdata"/><Relationship Id="rId22" Type="http://schemas.openxmlformats.org/officeDocument/2006/relationships/slide" Target="slides/slide15.xml"/><Relationship Id="rId66" Type="http://schemas.openxmlformats.org/officeDocument/2006/relationships/font" Target="fonts/CenturyGothic-boldItalic.fntdata"/><Relationship Id="rId21" Type="http://schemas.openxmlformats.org/officeDocument/2006/relationships/slide" Target="slides/slide14.xml"/><Relationship Id="rId65" Type="http://schemas.openxmlformats.org/officeDocument/2006/relationships/font" Target="fonts/CenturyGothic-italic.fntdata"/><Relationship Id="rId24" Type="http://schemas.openxmlformats.org/officeDocument/2006/relationships/slide" Target="slides/slide17.xml"/><Relationship Id="rId23" Type="http://schemas.openxmlformats.org/officeDocument/2006/relationships/slide" Target="slides/slide16.xml"/><Relationship Id="rId60" Type="http://schemas.openxmlformats.org/officeDocument/2006/relationships/slide" Target="slides/slide53.xml"/><Relationship Id="rId26" Type="http://schemas.openxmlformats.org/officeDocument/2006/relationships/slide" Target="slides/slide19.xml"/><Relationship Id="rId25" Type="http://schemas.openxmlformats.org/officeDocument/2006/relationships/slide" Target="slides/slide18.xml"/><Relationship Id="rId28" Type="http://schemas.openxmlformats.org/officeDocument/2006/relationships/slide" Target="slides/slide21.xml"/><Relationship Id="rId27" Type="http://schemas.openxmlformats.org/officeDocument/2006/relationships/slide" Target="slides/slide20.xml"/><Relationship Id="rId29" Type="http://schemas.openxmlformats.org/officeDocument/2006/relationships/slide" Target="slides/slide22.xml"/><Relationship Id="rId51" Type="http://schemas.openxmlformats.org/officeDocument/2006/relationships/slide" Target="slides/slide44.xml"/><Relationship Id="rId50" Type="http://schemas.openxmlformats.org/officeDocument/2006/relationships/slide" Target="slides/slide43.xml"/><Relationship Id="rId53" Type="http://schemas.openxmlformats.org/officeDocument/2006/relationships/slide" Target="slides/slide46.xml"/><Relationship Id="rId52" Type="http://schemas.openxmlformats.org/officeDocument/2006/relationships/slide" Target="slides/slide45.xml"/><Relationship Id="rId11" Type="http://schemas.openxmlformats.org/officeDocument/2006/relationships/slide" Target="slides/slide4.xml"/><Relationship Id="rId55" Type="http://schemas.openxmlformats.org/officeDocument/2006/relationships/slide" Target="slides/slide48.xml"/><Relationship Id="rId10" Type="http://schemas.openxmlformats.org/officeDocument/2006/relationships/slide" Target="slides/slide3.xml"/><Relationship Id="rId54" Type="http://schemas.openxmlformats.org/officeDocument/2006/relationships/slide" Target="slides/slide47.xml"/><Relationship Id="rId13" Type="http://schemas.openxmlformats.org/officeDocument/2006/relationships/slide" Target="slides/slide6.xml"/><Relationship Id="rId57" Type="http://schemas.openxmlformats.org/officeDocument/2006/relationships/slide" Target="slides/slide50.xml"/><Relationship Id="rId12" Type="http://schemas.openxmlformats.org/officeDocument/2006/relationships/slide" Target="slides/slide5.xml"/><Relationship Id="rId56" Type="http://schemas.openxmlformats.org/officeDocument/2006/relationships/slide" Target="slides/slide49.xml"/><Relationship Id="rId15" Type="http://schemas.openxmlformats.org/officeDocument/2006/relationships/slide" Target="slides/slide8.xml"/><Relationship Id="rId59" Type="http://schemas.openxmlformats.org/officeDocument/2006/relationships/slide" Target="slides/slide52.xml"/><Relationship Id="rId14" Type="http://schemas.openxmlformats.org/officeDocument/2006/relationships/slide" Target="slides/slide7.xml"/><Relationship Id="rId58" Type="http://schemas.openxmlformats.org/officeDocument/2006/relationships/slide" Target="slides/slide51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3330ceb880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Google Shape;247;g3330ceb880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335b2857cb7_0_1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6" name="Google Shape;306;g335b2857cb7_0_1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/t/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Estudiantes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/t/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Ahora, para las próximas letras diremos el sonido juntos. ¿Listos?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335b2857cb7_0_2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2" name="Google Shape;312;g335b2857cb7_0_2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Qué sonido es?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/d/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335b2857cb7_0_1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8" name="Google Shape;318;g335b2857cb7_0_1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Qué sonido es?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/s/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335b2857cb7_0_1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4" name="Google Shape;324;g335b2857cb7_0_1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Qué sonido es?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/l/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335b2857cb7_0_1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" name="Google Shape;330;g335b2857cb7_0_1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Qué sonido es?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/i/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g335b2857cb7_0_1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6" name="Google Shape;336;g335b2857cb7_0_1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Qué sonido es?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/p/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g335b2857cb7_0_1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2" name="Google Shape;342;g335b2857cb7_0_1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Qué sonido es?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/u/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g322be15a44c_0_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8" name="Google Shape;348;g322be15a44c_0_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g322be15a44c_0_1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4" name="Google Shape;354;g322be15a44c_0_1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Asegúrese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que todos los estudiantes tengan una pizarra donde practicar.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Ahora,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voy a decir un sonido en voz alta. Todos repetirán el sonido y escribirán en su pizarra qué letra corresponde al sonido.</a:t>
            </a:r>
            <a:endParaRPr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</a:t>
            </a: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cada uno de estos sonidos en el siguiente orden: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/t/, /d/, /s/, /l/, /i/, /p/, /u/.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después de escribir cada letra para verificar su respuesta.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g307b75975fb_2_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0" name="Google Shape;360;g307b75975fb_2_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palabras juntos. Estas palabras tienen 2 sílabas. Asegúrate de leer cada palabra parte por parte. Luego une cada parte y lee la palabra completa.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3330ceb8806_0_3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g3330ceb8806_0_3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¡Hola, lectores! Hoy vamos a repasar sonidos iniciales y leer y escribir palabras.</a:t>
            </a:r>
            <a:endParaRPr i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g304a5ee84c5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6" name="Google Shape;366;g304a5ee84c5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ta -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pa, tapa.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 sz="1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g304a5ee84c5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4" name="Google Shape;374;g304a5ee84c5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da - do, dado.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g3149ed81189_1_1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2" name="Google Shape;382;g3149ed81189_1_1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 - do, todo.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g304a5ee84c5_0_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0" name="Google Shape;390;g304a5ee84c5_0_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 - ma, toma.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g3149ed81189_1_1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8" name="Google Shape;398;g3149ed81189_1_1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du - da, duda.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g304a5ee84c5_0_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6" name="Google Shape;406;g304a5ee84c5_0_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 - do, dedo.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g307b75975fb_2_1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4" name="Google Shape;414;g307b75975fb_2_1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voy a decir unas palabras en voz alta. Todos repetirán la palabra parte por parte y escribirán la palabra en su pizarra lo mejor que puedan. ¿Listos?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g3149ed81189_1_1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0" name="Google Shape;420;g3149ed81189_1_1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Asegúrese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que todos los estudiantes tengan una pizarra donde practicar.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Escucha la palabra. Identifica los sonidos y sus letras. Primero la sílaba, luego cada sonido y, al final, la palabra completa.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todos, to - dos, todos.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¿Cuántas sílabas tiene la palabra? (2)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 - dos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primera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/t/, /o/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segunda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dos,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(3)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/d/, /o/, /s/. Todos, /t/, /o/, /d/, /o/, /s/.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sus pizarras después de escribir cada palabra para verificar la respuesta. 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g335b81eedab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6" name="Google Shape;426;g335b81eedab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Escucha la palabra. Identifica los sonidos y sus letras. Primero la sílaba, luego cada sonido y, al final, la palabra completa.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dedo, de - do, dedo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¿Cuántas sílabas tiene la palabra? (2)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 - do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primera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/d/, /e/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segunda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/d/, /o/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Dedo, /d/, /e/, /d/, /o/.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sus pizarras después de escribir cada palabra para verificar la respuesta. 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0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g335b81eedab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2" name="Google Shape;432;g335b81eedab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Escucha la palabra. Identifica los sonidos y sus letras. Primero la sílaba, luego cada sonido y, al final, la palabra completa.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pide, pi - de, pide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¿Cuántas sílabas tiene la palabra? (2)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 - de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primera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/p/, /i/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segunda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/d/, /e/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Pide, /p/, /i/, /d/, /e/.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sus pizarras después de escribir cada palabra para verificar la respuesta. 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3330ceb8806_0_3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" name="Google Shape;264;g3330ceb8806_0_3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diapositiva 4.</a:t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6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g340de865fc9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8" name="Google Shape;438;g340de865fc9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palabras de tres sílabas juntos. Asegúrate de leer cada palabra parte por parte. Luego une cada parte y lee la palabra completa.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2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g340de865fc9_0_1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4" name="Google Shape;444;g340de865fc9_0_1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 - pu - ma, espuma.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g340de865fc9_0_3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3" name="Google Shape;453;g340de865fc9_0_3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 - lo - ma, paloma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0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g340de865fc9_0_3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2" name="Google Shape;462;g340de865fc9_0_3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 - le - ta, paleta.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9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g340de865fc9_0_3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1" name="Google Shape;471;g340de865fc9_0_3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 - ma - te, tomate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8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g340de865fc9_0_3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0" name="Google Shape;480;g340de865fc9_0_3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 - lu - do, peludo.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7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g340de865fc9_0_3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9" name="Google Shape;489;g340de865fc9_0_3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voy a decir unas palabras en voz alta. Todos repetirán la palabra parte por parte y escribirán la palabra en su pizarra lo mejor que puedan. ¿Listos?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3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g340de865fc9_0_3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5" name="Google Shape;495;g340de865fc9_0_3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Asegúrese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que todos los estudiantes tengan una pizarra donde practicar.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Escucha la palabra. Identifica los sonidos y sus letras. Primero la sílaba, luego cada sonido y, al final, la palabra completa.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paleta, pa - le - ta, paleta.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¿Cuántas sílabas tiene la palabra? (3)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 - le - ta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primera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/p/, /a/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segunda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/l/, /e/.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tercera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ta,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/t/, /a/.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Paleta, /p/, /a/, /l/, /e/, /t/, /a/.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sus pizarras después de escribir cada palabra para verificar la respuesta. 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9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g340de865fc9_0_4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1" name="Google Shape;501;g340de865fc9_0_4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Escucha la palabra. Identifica los sonidos y sus letras. Primero la sílaba, luego cada sonido y, al final, la palabra completa.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tomate, to - ma - te, tomate.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¿Cuántas sílabas tiene la palabra? (3)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 - ma - te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primera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/t/, /o/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segunda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/m/, /a/.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tercera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/t/, /e/. Tomate, /t/, /o/, /m/, /a/, /t/, /e/.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sus pizarras después de escribir cada palabra para verificar la respuesta. 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5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g340de865fc9_0_4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7" name="Google Shape;507;g340de865fc9_0_4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Escucha la palabra. Identifica los sonidos y sus letras. Primero la sílaba, luego cada sonido y, al final, la palabra completa.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espuma, es - pu - ma, espuma.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¿Cuántas sílabas tiene la palabra? (3)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 - pu - ma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primera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/e/, /s/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segunda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pu,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/p/, /u/.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tercera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/m/, /a/. Espuma, /e/, /s/, /p/, /u/, /m/, /a/.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sus pizarras después de escribir cada palabra para verificar la respuesta. 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3149ed81189_1_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" name="Google Shape;270;g3149ed81189_1_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A. Combinar sílabas en palabras 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combinar sílabas para formar palabras.</a:t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Modele: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Por ejemplo, te - le, tele.</a:t>
            </a:r>
            <a:r>
              <a:rPr i="1" lang="en" sz="6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 - le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(te - le, tele) </a:t>
            </a:r>
            <a:endParaRPr i="1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B. Segmentar palabras</a:t>
            </a:r>
            <a:r>
              <a:rPr b="1" lang="en" sz="13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 sílabas y fonemas</a:t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separar las palabras en sílabas y después cada sílaba en fonemas. </a:t>
            </a:r>
            <a:endParaRPr i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 practican: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¿Cuáles son las partes de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tele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		Estudiantes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1. tele		 	tele, te - le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2. te			te, /t/ /e/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3. le 			le, /l/ /e/ </a:t>
            </a:r>
            <a:endParaRPr i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 i="1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g307b75975fb_2_1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3" name="Google Shape;513;g307b75975fb_2_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palabras que vemos todo el tiempo y podemos leer rápidamente. Vamos a leer estas palabras juntos.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Muestre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las diapositivas 41-45 una a la vez y lea cada palabra junto con ellos.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diapositiva 41.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7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g302b7b9b47b_0_1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9" name="Google Shape;519;g302b7b9b47b_0_1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tu.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ea cada palabra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4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g3149ed81189_1_9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6" name="Google Shape;526;g3149ed81189_1_9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del.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ea cada palabra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g302b7b9b47b_0_1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3" name="Google Shape;533;g302b7b9b47b_0_1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al.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ea cada palabra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8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g302b7b9b47b_0_1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0" name="Google Shape;540;g302b7b9b47b_0_1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este.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ea cada palabra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5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g3149ed81189_1_7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7" name="Google Shape;547;g3149ed81189_1_7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latin typeface="Century Gothic"/>
                <a:ea typeface="Century Gothic"/>
                <a:cs typeface="Century Gothic"/>
                <a:sym typeface="Century Gothic"/>
              </a:rPr>
              <a:t> ti. 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ea cada palabra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2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g356ac244d1b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4" name="Google Shape;554;g356ac244d1b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oraciones. Asegúrate de prestar atención a la puntuación y la entonación de tu voz. Primero las vamos a leer despacio y luego con más fluidez.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8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g302b7b9b47b_0_2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0" name="Google Shape;560;g302b7b9b47b_0_2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leer juntos esta oración.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primera palabra,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y lea la oración apuntando a cada palabra. Primero despacio y la segunda vez con fluidez.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 a los estudiantes que repitan con usted.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Dé clic para indicar la palabra.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8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g335b81eedab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0" name="Google Shape;570;g335b81eedab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leer juntos esta oración.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primera palabra,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Toma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y lea la oración apuntando a cada palabra.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Primero despacio y la segunda vez con fluidez.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 a los estudiantes que repitan con usted.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Dé clic para indicar la palabra.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8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g3149ed81189_1_10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0" name="Google Shape;580;g3149ed81189_1_10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i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3149ed81189_1_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Google Shape;276;g3149ed81189_1_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A. Combinar sílabas en palabras </a:t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 - dos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to - dos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(to - dos, todos) </a:t>
            </a:r>
            <a:endParaRPr i="1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B. Segmentar palabras</a:t>
            </a:r>
            <a:r>
              <a:rPr b="1" lang="en" sz="13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 sílabas y fonemas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	Estudiantes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todos		todos, to - dos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		to, /t/ /o/ 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dos		dos, /d/ /o/ /s/	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4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g3149ed81189_1_10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6" name="Google Shape;586;g3149ed81189_1_10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Asegúrese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que todos los estudiantes tengan una pizarra donde practicar.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escuchen atentamente la siguiente oración. Primero, quiero que me ayuden a contar cuántas palabras tiene. </a:t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Pepe lame la mesa.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¿Cuántas palabras escucharon? Vamos a repetirla juntos mientras contamos cada palabra. </a:t>
            </a: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cada línea en la diapositiva al decir cada palabra: 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Pepe (1), lame (2), la (3), mesa (4). ¡Tiene cuatro palabras! </a:t>
            </a:r>
            <a:endParaRPr i="1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que escriban todas las palabras de la oración.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Puedes dividir cada palabra en sílabas y luego en sonidos para asegurarte de escribir todos los sonidos que escuchas correctamente.</a:t>
            </a:r>
            <a:endParaRPr i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para verificar su respuesta. 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i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0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g3149ed81189_1_10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2" name="Google Shape;592;g3149ed81189_1_10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lean la oración en voz alta y comparen su oración con la oración que muestra la diapositiva. 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a autocorregir su escritura. 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6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Google Shape;597;g3330ceb8806_0_17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8" name="Google Shape;598;g3330ceb8806_0_17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9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Google Shape;610;g3330ceb8806_0_14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1" name="Google Shape;611;g3330ceb8806_0_14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3149ed81189_1_1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" name="Google Shape;282;g3149ed81189_1_1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A. Combinar sílabas en palabras </a:t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 - do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 - do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r>
              <a:rPr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(de - do, dedo) </a:t>
            </a:r>
            <a:endParaRPr i="1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B. Segmentar palabras</a:t>
            </a:r>
            <a:r>
              <a:rPr b="1" lang="en" sz="13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 sílabas y fonemas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	Estudiantes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dedo		dedo, de - do 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		de, /d/ /e/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		do, /d/ /o/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3149ed81189_1_1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" name="Google Shape;288;g3149ed81189_1_1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A. Combinar sílabas en palabras </a:t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du - da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du - da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(du - da, duda) </a:t>
            </a:r>
            <a:endParaRPr b="1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B. Segmentar palabras</a:t>
            </a:r>
            <a:r>
              <a:rPr b="1" lang="en" sz="13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 sílabas y fonemas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	Estudiantes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duda 		duda, du - da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du		du, /d/ /u/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da		da, /d/ /a/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sz="12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3149ed81189_1_1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" name="Google Shape;294;g3149ed81189_1_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A. Combinar sílabas en palabras </a:t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 - na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 - na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(do - na, dona) </a:t>
            </a:r>
            <a:endParaRPr i="1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B. Segmentar palabras</a:t>
            </a:r>
            <a:r>
              <a:rPr b="1" lang="en" sz="13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 sílabas y fonemas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	Estudiantes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dona		dona, do - na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		do, /d/ /o/ 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na		na, /n/ /a/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i="1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322be15a44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0" name="Google Shape;300;g322be15a44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Voy a mostrar una letra y ustedes van a decir el sonido de la letra juntos.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Muestre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las diapositivas 10-16 una a la vez y diga cada sonido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3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3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3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3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3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3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Relationship Id="rId3" Type="http://schemas.openxmlformats.org/officeDocument/2006/relationships/image" Target="../media/image3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itle Slide - Agave Light" type="title">
  <p:cSld name="TITLE">
    <p:bg>
      <p:bgPr>
        <a:solidFill>
          <a:srgbClr val="EFFAF9"/>
        </a:solidFill>
      </p:bgPr>
    </p:bg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/>
          <p:nvPr>
            <p:ph type="ctrTitle"/>
          </p:nvPr>
        </p:nvSpPr>
        <p:spPr>
          <a:xfrm>
            <a:off x="311700" y="1305925"/>
            <a:ext cx="8520600" cy="149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0" name="Google Shape;10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11" name="Google Shape;11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785001" y="3953747"/>
            <a:ext cx="1574001" cy="1009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Side by Side - Adobe Light">
  <p:cSld name="TITLE_AND_BODY_1_1_1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1"/>
          <p:cNvSpPr/>
          <p:nvPr/>
        </p:nvSpPr>
        <p:spPr>
          <a:xfrm>
            <a:off x="0" y="0"/>
            <a:ext cx="4582200" cy="5143500"/>
          </a:xfrm>
          <a:prstGeom prst="rect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p11"/>
          <p:cNvSpPr txBox="1"/>
          <p:nvPr>
            <p:ph type="title"/>
          </p:nvPr>
        </p:nvSpPr>
        <p:spPr>
          <a:xfrm>
            <a:off x="311700" y="445025"/>
            <a:ext cx="40071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3" name="Google Shape;53;p11"/>
          <p:cNvSpPr txBox="1"/>
          <p:nvPr>
            <p:ph idx="1" type="body"/>
          </p:nvPr>
        </p:nvSpPr>
        <p:spPr>
          <a:xfrm>
            <a:off x="311700" y="1306025"/>
            <a:ext cx="4007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200"/>
              </a:spcBef>
              <a:spcAft>
                <a:spcPts val="0"/>
              </a:spcAft>
              <a:buSzPts val="1800"/>
              <a:buChar char="●"/>
              <a:defRPr b="0" sz="1800"/>
            </a:lvl1pPr>
            <a:lvl2pPr indent="-342900" lvl="1" marL="914400" rtl="0">
              <a:spcBef>
                <a:spcPts val="2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17500" lvl="2" marL="1371600" rtl="0">
              <a:spcBef>
                <a:spcPts val="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rtl="0"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 rtl="0">
              <a:spcBef>
                <a:spcPts val="2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 rtl="0"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4" name="Google Shape;54;p11"/>
          <p:cNvSpPr/>
          <p:nvPr/>
        </p:nvSpPr>
        <p:spPr>
          <a:xfrm rot="-5400000">
            <a:off x="4262700" y="4472438"/>
            <a:ext cx="618600" cy="744600"/>
          </a:xfrm>
          <a:prstGeom prst="flowChartDelay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5" name="Google Shape;55;p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Side by Side - Sol Light">
  <p:cSld name="TITLE_AND_BODY_1_1_1_1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2"/>
          <p:cNvSpPr/>
          <p:nvPr/>
        </p:nvSpPr>
        <p:spPr>
          <a:xfrm>
            <a:off x="0" y="0"/>
            <a:ext cx="4582200" cy="5143500"/>
          </a:xfrm>
          <a:prstGeom prst="rect">
            <a:avLst/>
          </a:prstGeom>
          <a:solidFill>
            <a:srgbClr val="FDF0B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12"/>
          <p:cNvSpPr txBox="1"/>
          <p:nvPr>
            <p:ph type="title"/>
          </p:nvPr>
        </p:nvSpPr>
        <p:spPr>
          <a:xfrm>
            <a:off x="311700" y="445025"/>
            <a:ext cx="40071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9" name="Google Shape;59;p12"/>
          <p:cNvSpPr txBox="1"/>
          <p:nvPr>
            <p:ph idx="1" type="body"/>
          </p:nvPr>
        </p:nvSpPr>
        <p:spPr>
          <a:xfrm>
            <a:off x="311700" y="1306025"/>
            <a:ext cx="4007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200"/>
              </a:spcBef>
              <a:spcAft>
                <a:spcPts val="0"/>
              </a:spcAft>
              <a:buSzPts val="1800"/>
              <a:buChar char="●"/>
              <a:defRPr b="0" sz="1800"/>
            </a:lvl1pPr>
            <a:lvl2pPr indent="-342900" lvl="1" marL="914400" rtl="0">
              <a:spcBef>
                <a:spcPts val="2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17500" lvl="2" marL="1371600" rtl="0">
              <a:spcBef>
                <a:spcPts val="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rtl="0"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 rtl="0">
              <a:spcBef>
                <a:spcPts val="2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 rtl="0"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0" name="Google Shape;60;p12"/>
          <p:cNvSpPr/>
          <p:nvPr/>
        </p:nvSpPr>
        <p:spPr>
          <a:xfrm rot="-5400000">
            <a:off x="4262700" y="4472438"/>
            <a:ext cx="618600" cy="744600"/>
          </a:xfrm>
          <a:prstGeom prst="flowChartDelay">
            <a:avLst/>
          </a:prstGeom>
          <a:solidFill>
            <a:srgbClr val="FDF0B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1" name="Google Shape;61;p1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Side by Side - Sol Light 1">
  <p:cSld name="TITLE_AND_BODY_1_1_1_1_1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3"/>
          <p:cNvSpPr/>
          <p:nvPr/>
        </p:nvSpPr>
        <p:spPr>
          <a:xfrm>
            <a:off x="0" y="0"/>
            <a:ext cx="4582200" cy="5143500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" name="Google Shape;64;p13"/>
          <p:cNvSpPr txBox="1"/>
          <p:nvPr>
            <p:ph type="title"/>
          </p:nvPr>
        </p:nvSpPr>
        <p:spPr>
          <a:xfrm>
            <a:off x="311700" y="445025"/>
            <a:ext cx="40071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5" name="Google Shape;65;p13"/>
          <p:cNvSpPr txBox="1"/>
          <p:nvPr>
            <p:ph idx="1" type="body"/>
          </p:nvPr>
        </p:nvSpPr>
        <p:spPr>
          <a:xfrm>
            <a:off x="311700" y="1306025"/>
            <a:ext cx="4007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200"/>
              </a:spcBef>
              <a:spcAft>
                <a:spcPts val="0"/>
              </a:spcAft>
              <a:buSzPts val="1800"/>
              <a:buChar char="●"/>
              <a:defRPr b="0" sz="1800"/>
            </a:lvl1pPr>
            <a:lvl2pPr indent="-342900" lvl="1" marL="914400">
              <a:spcBef>
                <a:spcPts val="2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17500" lvl="2" marL="1371600">
              <a:spcBef>
                <a:spcPts val="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>
              <a:spcBef>
                <a:spcPts val="2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6" name="Google Shape;66;p13"/>
          <p:cNvSpPr/>
          <p:nvPr/>
        </p:nvSpPr>
        <p:spPr>
          <a:xfrm rot="-5400000">
            <a:off x="4262700" y="4472438"/>
            <a:ext cx="618600" cy="744600"/>
          </a:xfrm>
          <a:prstGeom prst="flowChartDelay">
            <a:avLst/>
          </a:prstGeom>
          <a:solidFill>
            <a:srgbClr val="FDF0B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7" name="Google Shape;67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ext Slide" type="titleOnly">
  <p:cSld name="TITLE_ONLY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70" name="Google Shape;70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4"/>
          <p:cNvSpPr txBox="1"/>
          <p:nvPr>
            <p:ph idx="1" type="body"/>
          </p:nvPr>
        </p:nvSpPr>
        <p:spPr>
          <a:xfrm>
            <a:off x="311700" y="1017725"/>
            <a:ext cx="8520600" cy="249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342900" lvl="0" marL="457200">
              <a:spcBef>
                <a:spcPts val="20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>
              <a:spcBef>
                <a:spcPts val="200"/>
              </a:spcBef>
              <a:spcAft>
                <a:spcPts val="0"/>
              </a:spcAft>
              <a:buSzPts val="1800"/>
              <a:buChar char="○"/>
              <a:defRPr/>
            </a:lvl2pPr>
            <a:lvl3pPr indent="-317500" lvl="2" marL="1371600">
              <a:spcBef>
                <a:spcPts val="2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ext Slide with Subheading">
  <p:cSld name="TITLE_ONLY_2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74" name="Google Shape;74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5"/>
          <p:cNvSpPr txBox="1"/>
          <p:nvPr>
            <p:ph idx="1" type="body"/>
          </p:nvPr>
        </p:nvSpPr>
        <p:spPr>
          <a:xfrm>
            <a:off x="311700" y="1450125"/>
            <a:ext cx="8520600" cy="249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342900" lvl="0" marL="457200" rtl="0">
              <a:spcBef>
                <a:spcPts val="20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 rtl="0">
              <a:spcBef>
                <a:spcPts val="200"/>
              </a:spcBef>
              <a:spcAft>
                <a:spcPts val="0"/>
              </a:spcAft>
              <a:buSzPts val="1800"/>
              <a:buChar char="○"/>
              <a:defRPr/>
            </a:lvl2pPr>
            <a:lvl3pPr indent="-317500" lvl="2" marL="1371600" rtl="0">
              <a:spcBef>
                <a:spcPts val="2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 rtl="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rtl="0"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76" name="Google Shape;76;p15"/>
          <p:cNvSpPr txBox="1"/>
          <p:nvPr>
            <p:ph idx="2" type="subTitle"/>
          </p:nvPr>
        </p:nvSpPr>
        <p:spPr>
          <a:xfrm>
            <a:off x="311850" y="980925"/>
            <a:ext cx="8520600" cy="46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20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20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200"/>
              </a:spcBef>
              <a:spcAft>
                <a:spcPts val="20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3 Pictures">
  <p:cSld name="TITLE_ONLY_1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79" name="Google Shape;79;p1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6"/>
          <p:cNvSpPr txBox="1"/>
          <p:nvPr>
            <p:ph idx="1" type="subTitle"/>
          </p:nvPr>
        </p:nvSpPr>
        <p:spPr>
          <a:xfrm>
            <a:off x="311700" y="3298375"/>
            <a:ext cx="2682000" cy="114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ctr">
              <a:spcBef>
                <a:spcPts val="200"/>
              </a:spcBef>
              <a:spcAft>
                <a:spcPts val="0"/>
              </a:spcAft>
              <a:buSzPts val="1800"/>
              <a:buNone/>
              <a:defRPr b="1"/>
            </a:lvl1pPr>
            <a:lvl2pPr lvl="1">
              <a:spcBef>
                <a:spcPts val="20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200"/>
              </a:spcBef>
              <a:spcAft>
                <a:spcPts val="200"/>
              </a:spcAft>
              <a:buSzPts val="1100"/>
              <a:buNone/>
              <a:defRPr/>
            </a:lvl9pPr>
          </a:lstStyle>
          <a:p/>
        </p:txBody>
      </p:sp>
      <p:sp>
        <p:nvSpPr>
          <p:cNvPr id="81" name="Google Shape;81;p16"/>
          <p:cNvSpPr txBox="1"/>
          <p:nvPr>
            <p:ph idx="2" type="subTitle"/>
          </p:nvPr>
        </p:nvSpPr>
        <p:spPr>
          <a:xfrm>
            <a:off x="3231000" y="3298375"/>
            <a:ext cx="2682000" cy="114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 algn="ctr">
              <a:spcBef>
                <a:spcPts val="200"/>
              </a:spcBef>
              <a:spcAft>
                <a:spcPts val="0"/>
              </a:spcAft>
              <a:buSzPts val="1800"/>
              <a:buNone/>
              <a:defRPr b="1"/>
            </a:lvl1pPr>
            <a:lvl2pPr lvl="1" rtl="0">
              <a:spcBef>
                <a:spcPts val="20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200"/>
              </a:spcBef>
              <a:spcAft>
                <a:spcPts val="200"/>
              </a:spcAft>
              <a:buSzPts val="1100"/>
              <a:buNone/>
              <a:defRPr/>
            </a:lvl9pPr>
          </a:lstStyle>
          <a:p/>
        </p:txBody>
      </p:sp>
      <p:sp>
        <p:nvSpPr>
          <p:cNvPr id="82" name="Google Shape;82;p16"/>
          <p:cNvSpPr txBox="1"/>
          <p:nvPr>
            <p:ph idx="3" type="subTitle"/>
          </p:nvPr>
        </p:nvSpPr>
        <p:spPr>
          <a:xfrm>
            <a:off x="6150300" y="3298375"/>
            <a:ext cx="2682000" cy="114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spcBef>
                <a:spcPts val="200"/>
              </a:spcBef>
              <a:spcAft>
                <a:spcPts val="0"/>
              </a:spcAft>
              <a:buSzPts val="1800"/>
              <a:buNone/>
              <a:defRPr b="1"/>
            </a:lvl1pPr>
            <a:lvl2pPr lvl="1" rtl="0">
              <a:spcBef>
                <a:spcPts val="20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200"/>
              </a:spcBef>
              <a:spcAft>
                <a:spcPts val="200"/>
              </a:spcAft>
              <a:buSzPts val="1100"/>
              <a:buNone/>
              <a:defRPr/>
            </a:lvl9pPr>
          </a:lstStyle>
          <a:p/>
        </p:txBody>
      </p:sp>
      <p:sp>
        <p:nvSpPr>
          <p:cNvPr id="83" name="Google Shape;83;p16"/>
          <p:cNvSpPr/>
          <p:nvPr>
            <p:ph idx="4" type="pic"/>
          </p:nvPr>
        </p:nvSpPr>
        <p:spPr>
          <a:xfrm>
            <a:off x="715350" y="1271275"/>
            <a:ext cx="1874700" cy="1874700"/>
          </a:xfrm>
          <a:prstGeom prst="ellipse">
            <a:avLst/>
          </a:prstGeom>
          <a:noFill/>
          <a:ln cap="flat" cmpd="sng" w="38100">
            <a:solidFill>
              <a:srgbClr val="9ADCB4"/>
            </a:solidFill>
            <a:prstDash val="solid"/>
            <a:round/>
            <a:headEnd len="sm" w="sm" type="none"/>
            <a:tailEnd len="sm" w="sm" type="none"/>
          </a:ln>
          <a:effectLst>
            <a:outerShdw blurRad="114300" rotWithShape="0" algn="bl" dir="2700000" dist="76200">
              <a:srgbClr val="FFC91F">
                <a:alpha val="25000"/>
              </a:srgbClr>
            </a:outerShdw>
          </a:effectLst>
        </p:spPr>
      </p:sp>
      <p:sp>
        <p:nvSpPr>
          <p:cNvPr id="84" name="Google Shape;84;p16"/>
          <p:cNvSpPr/>
          <p:nvPr>
            <p:ph idx="5" type="pic"/>
          </p:nvPr>
        </p:nvSpPr>
        <p:spPr>
          <a:xfrm>
            <a:off x="3634650" y="1271275"/>
            <a:ext cx="1874700" cy="1874700"/>
          </a:xfrm>
          <a:prstGeom prst="ellipse">
            <a:avLst/>
          </a:prstGeom>
          <a:noFill/>
          <a:ln cap="flat" cmpd="sng" w="38100">
            <a:solidFill>
              <a:srgbClr val="9ADCB4"/>
            </a:solidFill>
            <a:prstDash val="solid"/>
            <a:round/>
            <a:headEnd len="sm" w="sm" type="none"/>
            <a:tailEnd len="sm" w="sm" type="none"/>
          </a:ln>
          <a:effectLst>
            <a:outerShdw blurRad="114300" rotWithShape="0" algn="bl" dir="2700000" dist="76200">
              <a:srgbClr val="FFC91F">
                <a:alpha val="25000"/>
              </a:srgbClr>
            </a:outerShdw>
          </a:effectLst>
        </p:spPr>
      </p:sp>
      <p:sp>
        <p:nvSpPr>
          <p:cNvPr id="85" name="Google Shape;85;p16"/>
          <p:cNvSpPr/>
          <p:nvPr>
            <p:ph idx="6" type="pic"/>
          </p:nvPr>
        </p:nvSpPr>
        <p:spPr>
          <a:xfrm>
            <a:off x="6553950" y="1271275"/>
            <a:ext cx="1874700" cy="1874700"/>
          </a:xfrm>
          <a:prstGeom prst="ellipse">
            <a:avLst/>
          </a:prstGeom>
          <a:noFill/>
          <a:ln cap="flat" cmpd="sng" w="38100">
            <a:solidFill>
              <a:srgbClr val="9ADCB4"/>
            </a:solidFill>
            <a:prstDash val="solid"/>
            <a:round/>
            <a:headEnd len="sm" w="sm" type="none"/>
            <a:tailEnd len="sm" w="sm" type="none"/>
          </a:ln>
          <a:effectLst>
            <a:outerShdw blurRad="114300" rotWithShape="0" algn="bl" dir="2700000" dist="76200">
              <a:srgbClr val="FFC91F">
                <a:alpha val="25000"/>
              </a:srgbClr>
            </a:outerShdw>
          </a:effectLst>
        </p:spPr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Chart">
  <p:cSld name="MAIN_POINT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7"/>
          <p:cNvSpPr/>
          <p:nvPr/>
        </p:nvSpPr>
        <p:spPr>
          <a:xfrm>
            <a:off x="286200" y="1076350"/>
            <a:ext cx="8571600" cy="3404100"/>
          </a:xfrm>
          <a:prstGeom prst="rect">
            <a:avLst/>
          </a:prstGeom>
          <a:solidFill>
            <a:srgbClr val="FDF0B1"/>
          </a:solidFill>
          <a:ln>
            <a:noFill/>
          </a:ln>
          <a:effectLst>
            <a:outerShdw blurRad="57150" rotWithShape="0" algn="bl" dir="2700000" dist="104775">
              <a:srgbClr val="FDF0B1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aphicFrame>
        <p:nvGraphicFramePr>
          <p:cNvPr id="88" name="Google Shape;88;p17"/>
          <p:cNvGraphicFramePr/>
          <p:nvPr/>
        </p:nvGraphicFramePr>
        <p:xfrm>
          <a:off x="280700" y="10763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{D9E7675B-7586-43B6-BD0E-470F5083904D}</a:tableStyleId>
              </a:tblPr>
              <a:tblGrid>
                <a:gridCol w="2857175"/>
                <a:gridCol w="2857175"/>
                <a:gridCol w="2857175"/>
              </a:tblGrid>
              <a:tr h="4174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Heading</a:t>
                      </a:r>
                      <a:endParaRPr b="1" sz="18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ADCB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Heading</a:t>
                      </a:r>
                      <a:endParaRPr b="1" sz="18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AC2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Heading</a:t>
                      </a:r>
                      <a:endParaRPr b="1" sz="18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CB497"/>
                    </a:solidFill>
                  </a:tcPr>
                </a:tc>
              </a:tr>
              <a:tr h="29469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3F5E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6F2F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2D6"/>
                    </a:solidFill>
                  </a:tcPr>
                </a:tc>
              </a:tr>
            </a:tbl>
          </a:graphicData>
        </a:graphic>
      </p:graphicFrame>
      <p:sp>
        <p:nvSpPr>
          <p:cNvPr id="89" name="Google Shape;89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90" name="Google Shape;90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Chart 1">
  <p:cSld name="MAIN_POINT_1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Cover">
  <p:cSld name="TITLE_4_1_3">
    <p:bg>
      <p:bgPr>
        <a:noFill/>
      </p:bgPr>
    </p:bg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1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9"/>
          <p:cNvSpPr/>
          <p:nvPr/>
        </p:nvSpPr>
        <p:spPr>
          <a:xfrm flipH="1">
            <a:off x="5794700" y="2381696"/>
            <a:ext cx="1699500" cy="16998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5" name="Google Shape;95;p19"/>
          <p:cNvSpPr/>
          <p:nvPr/>
        </p:nvSpPr>
        <p:spPr>
          <a:xfrm flipH="1">
            <a:off x="6492872" y="1604165"/>
            <a:ext cx="726300" cy="7263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6" name="Google Shape;96;p19"/>
          <p:cNvSpPr/>
          <p:nvPr/>
        </p:nvSpPr>
        <p:spPr>
          <a:xfrm flipH="1">
            <a:off x="4997499" y="3649298"/>
            <a:ext cx="1035000" cy="10350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7" name="Google Shape;97;p19"/>
          <p:cNvSpPr/>
          <p:nvPr/>
        </p:nvSpPr>
        <p:spPr>
          <a:xfrm flipH="1">
            <a:off x="7494189" y="3514801"/>
            <a:ext cx="518700" cy="5187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8" name="Google Shape;98;p19"/>
          <p:cNvSpPr/>
          <p:nvPr/>
        </p:nvSpPr>
        <p:spPr>
          <a:xfrm flipH="1">
            <a:off x="4950775" y="1086275"/>
            <a:ext cx="1433400" cy="14334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9" name="Google Shape;99;p19"/>
          <p:cNvSpPr/>
          <p:nvPr/>
        </p:nvSpPr>
        <p:spPr>
          <a:xfrm>
            <a:off x="1674370" y="2900392"/>
            <a:ext cx="1132800" cy="11331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0" name="Google Shape;100;p19"/>
          <p:cNvSpPr/>
          <p:nvPr/>
        </p:nvSpPr>
        <p:spPr>
          <a:xfrm>
            <a:off x="1490817" y="2174015"/>
            <a:ext cx="726300" cy="7263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1" name="Google Shape;101;p19"/>
          <p:cNvSpPr/>
          <p:nvPr/>
        </p:nvSpPr>
        <p:spPr>
          <a:xfrm>
            <a:off x="2807468" y="3250818"/>
            <a:ext cx="1433400" cy="14334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2" name="Google Shape;102;p19"/>
          <p:cNvSpPr/>
          <p:nvPr/>
        </p:nvSpPr>
        <p:spPr>
          <a:xfrm>
            <a:off x="1121750" y="2831626"/>
            <a:ext cx="518700" cy="5187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3" name="Google Shape;103;p19"/>
          <p:cNvSpPr/>
          <p:nvPr/>
        </p:nvSpPr>
        <p:spPr>
          <a:xfrm>
            <a:off x="2247089" y="1086275"/>
            <a:ext cx="2068800" cy="20688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4" name="Google Shape;104;p19"/>
          <p:cNvSpPr/>
          <p:nvPr/>
        </p:nvSpPr>
        <p:spPr>
          <a:xfrm>
            <a:off x="1994025" y="4771850"/>
            <a:ext cx="51213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105" name="Google Shape;105;p19"/>
          <p:cNvGrpSpPr/>
          <p:nvPr/>
        </p:nvGrpSpPr>
        <p:grpSpPr>
          <a:xfrm>
            <a:off x="2081051" y="4771850"/>
            <a:ext cx="4981899" cy="259175"/>
            <a:chOff x="2188251" y="4771850"/>
            <a:chExt cx="4981899" cy="259175"/>
          </a:xfrm>
        </p:grpSpPr>
        <p:sp>
          <p:nvSpPr>
            <p:cNvPr id="106" name="Google Shape;106;p19"/>
            <p:cNvSpPr txBox="1"/>
            <p:nvPr/>
          </p:nvSpPr>
          <p:spPr>
            <a:xfrm>
              <a:off x="2650050" y="4867675"/>
              <a:ext cx="45201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Copyright © 2025 Hola Books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holabooks.com 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DO NOT DUPLICATE WITHOUT PERMISSION</a:t>
              </a:r>
              <a:endParaRPr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107" name="Google Shape;107;p19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88251" y="4771850"/>
              <a:ext cx="404281" cy="259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8" name="Google Shape;108;p19"/>
          <p:cNvSpPr/>
          <p:nvPr/>
        </p:nvSpPr>
        <p:spPr>
          <a:xfrm>
            <a:off x="-25400" y="342900"/>
            <a:ext cx="9169500" cy="685800"/>
          </a:xfrm>
          <a:prstGeom prst="rect">
            <a:avLst/>
          </a:prstGeom>
          <a:solidFill>
            <a:srgbClr val="E3F5EA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9" name="Google Shape;109;p19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10" name="Google Shape;110;p19"/>
          <p:cNvSpPr/>
          <p:nvPr>
            <p:ph idx="2" type="pic"/>
          </p:nvPr>
        </p:nvSpPr>
        <p:spPr>
          <a:xfrm>
            <a:off x="3486900" y="1176775"/>
            <a:ext cx="2170200" cy="3331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66675">
              <a:srgbClr val="000000">
                <a:alpha val="33000"/>
              </a:srgbClr>
            </a:outerShdw>
          </a:effectLst>
        </p:spPr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Día">
  <p:cSld name="TITLE_4_1_3_1_1">
    <p:bg>
      <p:bgPr>
        <a:solidFill>
          <a:srgbClr val="E3F5EA"/>
        </a:solidFill>
      </p:bgPr>
    </p:bg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2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20"/>
          <p:cNvSpPr txBox="1"/>
          <p:nvPr>
            <p:ph type="ctrTitle"/>
          </p:nvPr>
        </p:nvSpPr>
        <p:spPr>
          <a:xfrm>
            <a:off x="457213" y="2112264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14" name="Google Shape;114;p20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15" name="Google Shape;11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itle Slide - Pétalo Light">
  <p:cSld name="TITLE_1">
    <p:bg>
      <p:bgPr>
        <a:solidFill>
          <a:srgbClr val="F6F2F7"/>
        </a:solidFill>
      </p:bgPr>
    </p:bg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/>
          <p:nvPr>
            <p:ph type="ctrTitle"/>
          </p:nvPr>
        </p:nvSpPr>
        <p:spPr>
          <a:xfrm>
            <a:off x="311700" y="1305925"/>
            <a:ext cx="8520600" cy="149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4" name="Google Shape;14;p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15" name="Google Shape;15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785001" y="3953747"/>
            <a:ext cx="1574001" cy="1009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Section Title">
  <p:cSld name="TITLE_4_1_3_1_1_1">
    <p:bg>
      <p:bgPr>
        <a:solidFill>
          <a:srgbClr val="E3F5EA"/>
        </a:solidFill>
      </p:bgPr>
    </p:bg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Google Shape;117;p2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21"/>
          <p:cNvSpPr txBox="1"/>
          <p:nvPr>
            <p:ph type="ctrTitle"/>
          </p:nvPr>
        </p:nvSpPr>
        <p:spPr>
          <a:xfrm>
            <a:off x="457200" y="3470325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19" name="Google Shape;119;p21"/>
          <p:cNvSpPr/>
          <p:nvPr>
            <p:ph idx="2" type="pic"/>
          </p:nvPr>
        </p:nvSpPr>
        <p:spPr>
          <a:xfrm>
            <a:off x="3352800" y="1051550"/>
            <a:ext cx="2286000" cy="2286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20" name="Google Shape;120;p21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21" name="Google Shape;121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Generic">
  <p:cSld name="TITLE_4_1_3_1_1_1_1">
    <p:bg>
      <p:bgPr>
        <a:solidFill>
          <a:schemeClr val="lt1"/>
        </a:solidFill>
      </p:bgPr>
    </p:bg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p2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22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25" name="Google Shape;125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Generic+CornerIcon">
  <p:cSld name="TITLE_4_1_3_1_1_1_1_1">
    <p:bg>
      <p:bgPr>
        <a:solidFill>
          <a:schemeClr val="lt1"/>
        </a:solidFill>
      </p:bgPr>
    </p:bg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Google Shape;127;p2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23"/>
          <p:cNvSpPr/>
          <p:nvPr/>
        </p:nvSpPr>
        <p:spPr>
          <a:xfrm>
            <a:off x="-95700" y="3685150"/>
            <a:ext cx="552900" cy="552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9" name="Google Shape;129;p23"/>
          <p:cNvSpPr/>
          <p:nvPr/>
        </p:nvSpPr>
        <p:spPr>
          <a:xfrm>
            <a:off x="772050" y="4703625"/>
            <a:ext cx="552900" cy="552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0" name="Google Shape;130;p23"/>
          <p:cNvSpPr/>
          <p:nvPr/>
        </p:nvSpPr>
        <p:spPr>
          <a:xfrm rot="-2701136">
            <a:off x="-200528" y="4029126"/>
            <a:ext cx="1284247" cy="1214668"/>
          </a:xfrm>
          <a:prstGeom prst="flowChartDelay">
            <a:avLst/>
          </a:prstGeom>
          <a:solidFill>
            <a:srgbClr val="E3F5EA"/>
          </a:solidFill>
          <a:ln cap="flat" cmpd="sng" w="38100">
            <a:solidFill>
              <a:srgbClr val="99DBB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1" name="Google Shape;131;p23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32" name="Google Shape;132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23"/>
          <p:cNvSpPr/>
          <p:nvPr>
            <p:ph idx="2" type="pic"/>
          </p:nvPr>
        </p:nvSpPr>
        <p:spPr>
          <a:xfrm>
            <a:off x="113275" y="4162550"/>
            <a:ext cx="822900" cy="82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34" name="Google Shape;134;p23"/>
          <p:cNvSpPr/>
          <p:nvPr/>
        </p:nvSpPr>
        <p:spPr>
          <a:xfrm rot="2700000">
            <a:off x="-625486" y="4779657"/>
            <a:ext cx="1162908" cy="690278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End">
  <p:cSld name="TITLE_4_1_2">
    <p:bg>
      <p:bgPr>
        <a:solidFill>
          <a:srgbClr val="E3F5EA"/>
        </a:solidFill>
      </p:bgPr>
    </p:bg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Google Shape;136;p2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55158" y="1278804"/>
            <a:ext cx="4033675" cy="258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celebration">
  <p:cSld name="TITLE_4_1_3_1_2">
    <p:bg>
      <p:bgPr>
        <a:solidFill>
          <a:srgbClr val="E3F5EA"/>
        </a:solidFill>
      </p:bgPr>
    </p:bg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Google Shape;138;p2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25"/>
          <p:cNvSpPr txBox="1"/>
          <p:nvPr>
            <p:ph type="ctrTitle"/>
          </p:nvPr>
        </p:nvSpPr>
        <p:spPr>
          <a:xfrm>
            <a:off x="457200" y="1835075"/>
            <a:ext cx="4114800" cy="67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40" name="Google Shape;140;p25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41" name="Google Shape;141;p25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42" name="Google Shape;142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25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4" name="Google Shape;144;p25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5" name="Google Shape;145;p25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6" name="Google Shape;146;p25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7" name="Google Shape;147;p25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8" name="Google Shape;148;p25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itle Slide - Agave Light" type="title">
  <p:cSld name="TITLE">
    <p:bg>
      <p:bgPr>
        <a:solidFill>
          <a:srgbClr val="EFFAF9"/>
        </a:solidFill>
      </p:bgPr>
    </p:bg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7"/>
          <p:cNvSpPr txBox="1"/>
          <p:nvPr>
            <p:ph type="ctrTitle"/>
          </p:nvPr>
        </p:nvSpPr>
        <p:spPr>
          <a:xfrm>
            <a:off x="311700" y="1305925"/>
            <a:ext cx="8520600" cy="149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54" name="Google Shape;154;p27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155" name="Google Shape;155;p2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785001" y="3953747"/>
            <a:ext cx="1574001" cy="1009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itle Slide - Pétalo Light">
  <p:cSld name="TITLE_1">
    <p:bg>
      <p:bgPr>
        <a:solidFill>
          <a:srgbClr val="F6F2F7"/>
        </a:solidFill>
      </p:bgPr>
    </p:bg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8"/>
          <p:cNvSpPr txBox="1"/>
          <p:nvPr>
            <p:ph type="ctrTitle"/>
          </p:nvPr>
        </p:nvSpPr>
        <p:spPr>
          <a:xfrm>
            <a:off x="311700" y="1305925"/>
            <a:ext cx="8520600" cy="149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58" name="Google Shape;158;p28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159" name="Google Shape;159;p2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785001" y="3953747"/>
            <a:ext cx="1574001" cy="1009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itle Slide - Agua Light">
  <p:cSld name="TITLE_2">
    <p:bg>
      <p:bgPr>
        <a:solidFill>
          <a:srgbClr val="C8F0FA"/>
        </a:solidFill>
      </p:bgPr>
    </p:bg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9"/>
          <p:cNvSpPr txBox="1"/>
          <p:nvPr>
            <p:ph type="ctrTitle"/>
          </p:nvPr>
        </p:nvSpPr>
        <p:spPr>
          <a:xfrm>
            <a:off x="311700" y="1305925"/>
            <a:ext cx="8520600" cy="149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62" name="Google Shape;162;p29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163" name="Google Shape;163;p2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785001" y="3953747"/>
            <a:ext cx="1574001" cy="1009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itle Slide - Adobe Light">
  <p:cSld name="TITLE_3">
    <p:bg>
      <p:bgPr>
        <a:solidFill>
          <a:srgbClr val="FFE2D6"/>
        </a:solidFill>
      </p:bgPr>
    </p:bg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30"/>
          <p:cNvSpPr txBox="1"/>
          <p:nvPr>
            <p:ph type="ctrTitle"/>
          </p:nvPr>
        </p:nvSpPr>
        <p:spPr>
          <a:xfrm>
            <a:off x="311700" y="1305925"/>
            <a:ext cx="8520600" cy="149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66" name="Google Shape;166;p30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167" name="Google Shape;167;p3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785001" y="3953747"/>
            <a:ext cx="1574001" cy="1009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itle Slide - Sol Light">
  <p:cSld name="TITLE_4">
    <p:bg>
      <p:bgPr>
        <a:solidFill>
          <a:srgbClr val="FDF0B1"/>
        </a:solidFill>
      </p:bgPr>
    </p:bg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31"/>
          <p:cNvSpPr txBox="1"/>
          <p:nvPr>
            <p:ph type="ctrTitle"/>
          </p:nvPr>
        </p:nvSpPr>
        <p:spPr>
          <a:xfrm>
            <a:off x="311700" y="1305925"/>
            <a:ext cx="8520600" cy="149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70" name="Google Shape;170;p3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171" name="Google Shape;171;p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785001" y="3953747"/>
            <a:ext cx="1574001" cy="1009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itle Slide - Agua Light">
  <p:cSld name="TITLE_2">
    <p:bg>
      <p:bgPr>
        <a:solidFill>
          <a:srgbClr val="C8F0FA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ctrTitle"/>
          </p:nvPr>
        </p:nvSpPr>
        <p:spPr>
          <a:xfrm>
            <a:off x="311700" y="1305925"/>
            <a:ext cx="8520600" cy="149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8" name="Google Shape;18;p4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19" name="Google Shape;19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785001" y="3953747"/>
            <a:ext cx="1574001" cy="1009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itle Slide - Sol Light 1">
  <p:cSld name="TITLE_4_1">
    <p:bg>
      <p:bgPr>
        <a:solidFill>
          <a:srgbClr val="E3F5EA"/>
        </a:solidFill>
      </p:bgPr>
    </p:bg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32"/>
          <p:cNvSpPr txBox="1"/>
          <p:nvPr>
            <p:ph type="ctrTitle"/>
          </p:nvPr>
        </p:nvSpPr>
        <p:spPr>
          <a:xfrm>
            <a:off x="311700" y="1305925"/>
            <a:ext cx="8520600" cy="149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74" name="Google Shape;174;p3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175" name="Google Shape;175;p3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785001" y="3953747"/>
            <a:ext cx="1574001" cy="1009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Side by Side - Agave Light" type="tx">
  <p:cSld name="TITLE_AND_BODY"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33"/>
          <p:cNvSpPr/>
          <p:nvPr/>
        </p:nvSpPr>
        <p:spPr>
          <a:xfrm>
            <a:off x="0" y="0"/>
            <a:ext cx="4582200" cy="5143500"/>
          </a:xfrm>
          <a:prstGeom prst="rect">
            <a:avLst/>
          </a:prstGeom>
          <a:solidFill>
            <a:srgbClr val="EFFAF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p33"/>
          <p:cNvSpPr txBox="1"/>
          <p:nvPr>
            <p:ph type="title"/>
          </p:nvPr>
        </p:nvSpPr>
        <p:spPr>
          <a:xfrm>
            <a:off x="311700" y="445025"/>
            <a:ext cx="40071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79" name="Google Shape;179;p33"/>
          <p:cNvSpPr txBox="1"/>
          <p:nvPr>
            <p:ph idx="1" type="body"/>
          </p:nvPr>
        </p:nvSpPr>
        <p:spPr>
          <a:xfrm>
            <a:off x="311700" y="1306025"/>
            <a:ext cx="4007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200"/>
              </a:spcBef>
              <a:spcAft>
                <a:spcPts val="0"/>
              </a:spcAft>
              <a:buSzPts val="1800"/>
              <a:buChar char="●"/>
              <a:defRPr b="0" sz="1800"/>
            </a:lvl1pPr>
            <a:lvl2pPr indent="-342900" lvl="1" marL="914400">
              <a:spcBef>
                <a:spcPts val="2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17500" lvl="2" marL="1371600">
              <a:spcBef>
                <a:spcPts val="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>
              <a:spcBef>
                <a:spcPts val="2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80" name="Google Shape;180;p33"/>
          <p:cNvSpPr/>
          <p:nvPr/>
        </p:nvSpPr>
        <p:spPr>
          <a:xfrm rot="-5400000">
            <a:off x="4262700" y="4472438"/>
            <a:ext cx="618600" cy="744600"/>
          </a:xfrm>
          <a:prstGeom prst="flowChartDelay">
            <a:avLst/>
          </a:prstGeom>
          <a:solidFill>
            <a:srgbClr val="EFFAF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81" name="Google Shape;181;p3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Side by Side - Pétalo Light">
  <p:cSld name="TITLE_AND_BODY_1"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34"/>
          <p:cNvSpPr/>
          <p:nvPr/>
        </p:nvSpPr>
        <p:spPr>
          <a:xfrm>
            <a:off x="0" y="0"/>
            <a:ext cx="4582200" cy="5143500"/>
          </a:xfrm>
          <a:prstGeom prst="rect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p34"/>
          <p:cNvSpPr txBox="1"/>
          <p:nvPr>
            <p:ph type="title"/>
          </p:nvPr>
        </p:nvSpPr>
        <p:spPr>
          <a:xfrm>
            <a:off x="311700" y="445025"/>
            <a:ext cx="40071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5" name="Google Shape;185;p34"/>
          <p:cNvSpPr txBox="1"/>
          <p:nvPr>
            <p:ph idx="1" type="body"/>
          </p:nvPr>
        </p:nvSpPr>
        <p:spPr>
          <a:xfrm>
            <a:off x="311700" y="1306025"/>
            <a:ext cx="4007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200"/>
              </a:spcBef>
              <a:spcAft>
                <a:spcPts val="0"/>
              </a:spcAft>
              <a:buSzPts val="1800"/>
              <a:buChar char="●"/>
              <a:defRPr b="0" sz="1800"/>
            </a:lvl1pPr>
            <a:lvl2pPr indent="-342900" lvl="1" marL="914400">
              <a:spcBef>
                <a:spcPts val="2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17500" lvl="2" marL="1371600">
              <a:spcBef>
                <a:spcPts val="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>
              <a:spcBef>
                <a:spcPts val="2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86" name="Google Shape;186;p34"/>
          <p:cNvSpPr/>
          <p:nvPr/>
        </p:nvSpPr>
        <p:spPr>
          <a:xfrm rot="-5400000">
            <a:off x="4262700" y="4472438"/>
            <a:ext cx="618600" cy="744600"/>
          </a:xfrm>
          <a:prstGeom prst="flowChartDelay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87" name="Google Shape;187;p3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Side by Side - Agua Light">
  <p:cSld name="TITLE_AND_BODY_1_1"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5"/>
          <p:cNvSpPr/>
          <p:nvPr/>
        </p:nvSpPr>
        <p:spPr>
          <a:xfrm>
            <a:off x="0" y="0"/>
            <a:ext cx="4582200" cy="5143500"/>
          </a:xfrm>
          <a:prstGeom prst="rect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p35"/>
          <p:cNvSpPr txBox="1"/>
          <p:nvPr>
            <p:ph type="title"/>
          </p:nvPr>
        </p:nvSpPr>
        <p:spPr>
          <a:xfrm>
            <a:off x="311700" y="445025"/>
            <a:ext cx="40071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91" name="Google Shape;191;p35"/>
          <p:cNvSpPr txBox="1"/>
          <p:nvPr>
            <p:ph idx="1" type="body"/>
          </p:nvPr>
        </p:nvSpPr>
        <p:spPr>
          <a:xfrm>
            <a:off x="311700" y="1306025"/>
            <a:ext cx="4007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200"/>
              </a:spcBef>
              <a:spcAft>
                <a:spcPts val="0"/>
              </a:spcAft>
              <a:buSzPts val="1800"/>
              <a:buChar char="●"/>
              <a:defRPr b="0" sz="1800"/>
            </a:lvl1pPr>
            <a:lvl2pPr indent="-342900" lvl="1" marL="914400">
              <a:spcBef>
                <a:spcPts val="2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17500" lvl="2" marL="1371600">
              <a:spcBef>
                <a:spcPts val="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>
              <a:spcBef>
                <a:spcPts val="2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92" name="Google Shape;192;p35"/>
          <p:cNvSpPr/>
          <p:nvPr/>
        </p:nvSpPr>
        <p:spPr>
          <a:xfrm rot="-5400000">
            <a:off x="4262700" y="4472438"/>
            <a:ext cx="618600" cy="744600"/>
          </a:xfrm>
          <a:prstGeom prst="flowChartDelay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93" name="Google Shape;193;p3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Side by Side - Adobe Light">
  <p:cSld name="TITLE_AND_BODY_1_1_1"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6"/>
          <p:cNvSpPr/>
          <p:nvPr/>
        </p:nvSpPr>
        <p:spPr>
          <a:xfrm>
            <a:off x="0" y="0"/>
            <a:ext cx="4582200" cy="5143500"/>
          </a:xfrm>
          <a:prstGeom prst="rect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" name="Google Shape;196;p36"/>
          <p:cNvSpPr txBox="1"/>
          <p:nvPr>
            <p:ph type="title"/>
          </p:nvPr>
        </p:nvSpPr>
        <p:spPr>
          <a:xfrm>
            <a:off x="311700" y="445025"/>
            <a:ext cx="40071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97" name="Google Shape;197;p36"/>
          <p:cNvSpPr txBox="1"/>
          <p:nvPr>
            <p:ph idx="1" type="body"/>
          </p:nvPr>
        </p:nvSpPr>
        <p:spPr>
          <a:xfrm>
            <a:off x="311700" y="1306025"/>
            <a:ext cx="4007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200"/>
              </a:spcBef>
              <a:spcAft>
                <a:spcPts val="0"/>
              </a:spcAft>
              <a:buSzPts val="1800"/>
              <a:buChar char="●"/>
              <a:defRPr b="0" sz="1800"/>
            </a:lvl1pPr>
            <a:lvl2pPr indent="-342900" lvl="1" marL="914400">
              <a:spcBef>
                <a:spcPts val="2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17500" lvl="2" marL="1371600">
              <a:spcBef>
                <a:spcPts val="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>
              <a:spcBef>
                <a:spcPts val="2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98" name="Google Shape;198;p36"/>
          <p:cNvSpPr/>
          <p:nvPr/>
        </p:nvSpPr>
        <p:spPr>
          <a:xfrm rot="-5400000">
            <a:off x="4262700" y="4472438"/>
            <a:ext cx="618600" cy="744600"/>
          </a:xfrm>
          <a:prstGeom prst="flowChartDelay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99" name="Google Shape;199;p3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Side by Side - Sol Light">
  <p:cSld name="TITLE_AND_BODY_1_1_1_1"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7"/>
          <p:cNvSpPr/>
          <p:nvPr/>
        </p:nvSpPr>
        <p:spPr>
          <a:xfrm>
            <a:off x="0" y="0"/>
            <a:ext cx="4582200" cy="5143500"/>
          </a:xfrm>
          <a:prstGeom prst="rect">
            <a:avLst/>
          </a:prstGeom>
          <a:solidFill>
            <a:srgbClr val="FDF0B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p37"/>
          <p:cNvSpPr txBox="1"/>
          <p:nvPr>
            <p:ph type="title"/>
          </p:nvPr>
        </p:nvSpPr>
        <p:spPr>
          <a:xfrm>
            <a:off x="311700" y="445025"/>
            <a:ext cx="40071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03" name="Google Shape;203;p37"/>
          <p:cNvSpPr txBox="1"/>
          <p:nvPr>
            <p:ph idx="1" type="body"/>
          </p:nvPr>
        </p:nvSpPr>
        <p:spPr>
          <a:xfrm>
            <a:off x="311700" y="1306025"/>
            <a:ext cx="4007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200"/>
              </a:spcBef>
              <a:spcAft>
                <a:spcPts val="0"/>
              </a:spcAft>
              <a:buSzPts val="1800"/>
              <a:buChar char="●"/>
              <a:defRPr b="0" sz="1800"/>
            </a:lvl1pPr>
            <a:lvl2pPr indent="-342900" lvl="1" marL="914400">
              <a:spcBef>
                <a:spcPts val="2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17500" lvl="2" marL="1371600">
              <a:spcBef>
                <a:spcPts val="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>
              <a:spcBef>
                <a:spcPts val="2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204" name="Google Shape;204;p37"/>
          <p:cNvSpPr/>
          <p:nvPr/>
        </p:nvSpPr>
        <p:spPr>
          <a:xfrm rot="-5400000">
            <a:off x="4262700" y="4472438"/>
            <a:ext cx="618600" cy="744600"/>
          </a:xfrm>
          <a:prstGeom prst="flowChartDelay">
            <a:avLst/>
          </a:prstGeom>
          <a:solidFill>
            <a:srgbClr val="FDF0B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05" name="Google Shape;205;p3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Side by Side - Sol Light 1">
  <p:cSld name="TITLE_AND_BODY_1_1_1_1_1"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8"/>
          <p:cNvSpPr/>
          <p:nvPr/>
        </p:nvSpPr>
        <p:spPr>
          <a:xfrm>
            <a:off x="0" y="0"/>
            <a:ext cx="4582200" cy="5143500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" name="Google Shape;208;p38"/>
          <p:cNvSpPr txBox="1"/>
          <p:nvPr>
            <p:ph type="title"/>
          </p:nvPr>
        </p:nvSpPr>
        <p:spPr>
          <a:xfrm>
            <a:off x="311700" y="445025"/>
            <a:ext cx="40071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09" name="Google Shape;209;p38"/>
          <p:cNvSpPr txBox="1"/>
          <p:nvPr>
            <p:ph idx="1" type="body"/>
          </p:nvPr>
        </p:nvSpPr>
        <p:spPr>
          <a:xfrm>
            <a:off x="311700" y="1306025"/>
            <a:ext cx="4007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200"/>
              </a:spcBef>
              <a:spcAft>
                <a:spcPts val="0"/>
              </a:spcAft>
              <a:buSzPts val="1800"/>
              <a:buChar char="●"/>
              <a:defRPr b="0" sz="1800"/>
            </a:lvl1pPr>
            <a:lvl2pPr indent="-342900" lvl="1" marL="914400">
              <a:spcBef>
                <a:spcPts val="2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17500" lvl="2" marL="1371600">
              <a:spcBef>
                <a:spcPts val="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>
              <a:spcBef>
                <a:spcPts val="2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210" name="Google Shape;210;p38"/>
          <p:cNvSpPr/>
          <p:nvPr/>
        </p:nvSpPr>
        <p:spPr>
          <a:xfrm rot="-5400000">
            <a:off x="4262700" y="4472438"/>
            <a:ext cx="618600" cy="744600"/>
          </a:xfrm>
          <a:prstGeom prst="flowChartDelay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11" name="Google Shape;211;p3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ext Slide" type="titleOnly">
  <p:cSld name="TITLE_ONLY"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214" name="Google Shape;214;p3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p39"/>
          <p:cNvSpPr txBox="1"/>
          <p:nvPr>
            <p:ph idx="1" type="body"/>
          </p:nvPr>
        </p:nvSpPr>
        <p:spPr>
          <a:xfrm>
            <a:off x="311700" y="1017725"/>
            <a:ext cx="8520600" cy="249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342900" lvl="0" marL="457200">
              <a:spcBef>
                <a:spcPts val="20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>
              <a:spcBef>
                <a:spcPts val="200"/>
              </a:spcBef>
              <a:spcAft>
                <a:spcPts val="0"/>
              </a:spcAft>
              <a:buSzPts val="1800"/>
              <a:buChar char="○"/>
              <a:defRPr/>
            </a:lvl2pPr>
            <a:lvl3pPr indent="-317500" lvl="2" marL="1371600">
              <a:spcBef>
                <a:spcPts val="2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ext Slide with Subheading">
  <p:cSld name="TITLE_ONLY_2"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4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218" name="Google Shape;218;p4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40"/>
          <p:cNvSpPr txBox="1"/>
          <p:nvPr>
            <p:ph idx="1" type="body"/>
          </p:nvPr>
        </p:nvSpPr>
        <p:spPr>
          <a:xfrm>
            <a:off x="311700" y="1450125"/>
            <a:ext cx="8520600" cy="249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342900" lvl="0" marL="457200">
              <a:spcBef>
                <a:spcPts val="20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>
              <a:spcBef>
                <a:spcPts val="200"/>
              </a:spcBef>
              <a:spcAft>
                <a:spcPts val="0"/>
              </a:spcAft>
              <a:buSzPts val="1800"/>
              <a:buChar char="○"/>
              <a:defRPr/>
            </a:lvl2pPr>
            <a:lvl3pPr indent="-317500" lvl="2" marL="1371600">
              <a:spcBef>
                <a:spcPts val="2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220" name="Google Shape;220;p40"/>
          <p:cNvSpPr txBox="1"/>
          <p:nvPr>
            <p:ph idx="2" type="subTitle"/>
          </p:nvPr>
        </p:nvSpPr>
        <p:spPr>
          <a:xfrm>
            <a:off x="311850" y="980925"/>
            <a:ext cx="8520600" cy="46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20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20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200"/>
              </a:spcBef>
              <a:spcAft>
                <a:spcPts val="20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3 Pictures">
  <p:cSld name="TITLE_ONLY_1"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4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223" name="Google Shape;223;p4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p41"/>
          <p:cNvSpPr txBox="1"/>
          <p:nvPr>
            <p:ph idx="1" type="subTitle"/>
          </p:nvPr>
        </p:nvSpPr>
        <p:spPr>
          <a:xfrm>
            <a:off x="311700" y="3298375"/>
            <a:ext cx="2682000" cy="114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ctr">
              <a:spcBef>
                <a:spcPts val="200"/>
              </a:spcBef>
              <a:spcAft>
                <a:spcPts val="0"/>
              </a:spcAft>
              <a:buSzPts val="1800"/>
              <a:buNone/>
              <a:defRPr b="1"/>
            </a:lvl1pPr>
            <a:lvl2pPr lvl="1">
              <a:spcBef>
                <a:spcPts val="20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200"/>
              </a:spcBef>
              <a:spcAft>
                <a:spcPts val="200"/>
              </a:spcAft>
              <a:buSzPts val="1100"/>
              <a:buNone/>
              <a:defRPr/>
            </a:lvl9pPr>
          </a:lstStyle>
          <a:p/>
        </p:txBody>
      </p:sp>
      <p:sp>
        <p:nvSpPr>
          <p:cNvPr id="225" name="Google Shape;225;p41"/>
          <p:cNvSpPr txBox="1"/>
          <p:nvPr>
            <p:ph idx="2" type="subTitle"/>
          </p:nvPr>
        </p:nvSpPr>
        <p:spPr>
          <a:xfrm>
            <a:off x="3231000" y="3298375"/>
            <a:ext cx="2682000" cy="114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ctr">
              <a:spcBef>
                <a:spcPts val="200"/>
              </a:spcBef>
              <a:spcAft>
                <a:spcPts val="0"/>
              </a:spcAft>
              <a:buSzPts val="1800"/>
              <a:buNone/>
              <a:defRPr b="1"/>
            </a:lvl1pPr>
            <a:lvl2pPr lvl="1">
              <a:spcBef>
                <a:spcPts val="20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200"/>
              </a:spcBef>
              <a:spcAft>
                <a:spcPts val="200"/>
              </a:spcAft>
              <a:buSzPts val="1100"/>
              <a:buNone/>
              <a:defRPr/>
            </a:lvl9pPr>
          </a:lstStyle>
          <a:p/>
        </p:txBody>
      </p:sp>
      <p:sp>
        <p:nvSpPr>
          <p:cNvPr id="226" name="Google Shape;226;p41"/>
          <p:cNvSpPr txBox="1"/>
          <p:nvPr>
            <p:ph idx="3" type="subTitle"/>
          </p:nvPr>
        </p:nvSpPr>
        <p:spPr>
          <a:xfrm>
            <a:off x="6150300" y="3298375"/>
            <a:ext cx="2682000" cy="114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spcBef>
                <a:spcPts val="200"/>
              </a:spcBef>
              <a:spcAft>
                <a:spcPts val="0"/>
              </a:spcAft>
              <a:buSzPts val="1800"/>
              <a:buNone/>
              <a:defRPr b="1"/>
            </a:lvl1pPr>
            <a:lvl2pPr lvl="1">
              <a:spcBef>
                <a:spcPts val="20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200"/>
              </a:spcBef>
              <a:spcAft>
                <a:spcPts val="200"/>
              </a:spcAft>
              <a:buSzPts val="1100"/>
              <a:buNone/>
              <a:defRPr/>
            </a:lvl9pPr>
          </a:lstStyle>
          <a:p/>
        </p:txBody>
      </p:sp>
      <p:sp>
        <p:nvSpPr>
          <p:cNvPr id="227" name="Google Shape;227;p41"/>
          <p:cNvSpPr/>
          <p:nvPr>
            <p:ph idx="4" type="pic"/>
          </p:nvPr>
        </p:nvSpPr>
        <p:spPr>
          <a:xfrm>
            <a:off x="715350" y="1271275"/>
            <a:ext cx="1874700" cy="1874700"/>
          </a:xfrm>
          <a:prstGeom prst="ellipse">
            <a:avLst/>
          </a:prstGeom>
          <a:noFill/>
          <a:ln cap="flat" cmpd="sng" w="38100">
            <a:solidFill>
              <a:srgbClr val="9ADCB4"/>
            </a:solidFill>
            <a:prstDash val="solid"/>
            <a:round/>
            <a:headEnd len="sm" w="sm" type="none"/>
            <a:tailEnd len="sm" w="sm" type="none"/>
          </a:ln>
          <a:effectLst>
            <a:outerShdw blurRad="114300" rotWithShape="0" algn="bl" dir="2700000" dist="76200">
              <a:srgbClr val="FFC91F">
                <a:alpha val="25000"/>
              </a:srgbClr>
            </a:outerShdw>
          </a:effectLst>
        </p:spPr>
      </p:sp>
      <p:sp>
        <p:nvSpPr>
          <p:cNvPr id="228" name="Google Shape;228;p41"/>
          <p:cNvSpPr/>
          <p:nvPr>
            <p:ph idx="5" type="pic"/>
          </p:nvPr>
        </p:nvSpPr>
        <p:spPr>
          <a:xfrm>
            <a:off x="3634650" y="1271275"/>
            <a:ext cx="1874700" cy="1874700"/>
          </a:xfrm>
          <a:prstGeom prst="ellipse">
            <a:avLst/>
          </a:prstGeom>
          <a:noFill/>
          <a:ln cap="flat" cmpd="sng" w="38100">
            <a:solidFill>
              <a:srgbClr val="9ADCB4"/>
            </a:solidFill>
            <a:prstDash val="solid"/>
            <a:round/>
            <a:headEnd len="sm" w="sm" type="none"/>
            <a:tailEnd len="sm" w="sm" type="none"/>
          </a:ln>
          <a:effectLst>
            <a:outerShdw blurRad="114300" rotWithShape="0" algn="bl" dir="2700000" dist="76200">
              <a:srgbClr val="FFC91F">
                <a:alpha val="25000"/>
              </a:srgbClr>
            </a:outerShdw>
          </a:effectLst>
        </p:spPr>
      </p:sp>
      <p:sp>
        <p:nvSpPr>
          <p:cNvPr id="229" name="Google Shape;229;p41"/>
          <p:cNvSpPr/>
          <p:nvPr>
            <p:ph idx="6" type="pic"/>
          </p:nvPr>
        </p:nvSpPr>
        <p:spPr>
          <a:xfrm>
            <a:off x="6553950" y="1271275"/>
            <a:ext cx="1874700" cy="1874700"/>
          </a:xfrm>
          <a:prstGeom prst="ellipse">
            <a:avLst/>
          </a:prstGeom>
          <a:noFill/>
          <a:ln cap="flat" cmpd="sng" w="38100">
            <a:solidFill>
              <a:srgbClr val="9ADCB4"/>
            </a:solidFill>
            <a:prstDash val="solid"/>
            <a:round/>
            <a:headEnd len="sm" w="sm" type="none"/>
            <a:tailEnd len="sm" w="sm" type="none"/>
          </a:ln>
          <a:effectLst>
            <a:outerShdw blurRad="114300" rotWithShape="0" algn="bl" dir="2700000" dist="76200">
              <a:srgbClr val="FFC91F">
                <a:alpha val="25000"/>
              </a:srgbClr>
            </a:outerShdw>
          </a:effectLst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itle Slide - Adobe Light">
  <p:cSld name="TITLE_3">
    <p:bg>
      <p:bgPr>
        <a:solidFill>
          <a:srgbClr val="FFE2D6"/>
        </a:solidFill>
      </p:bgPr>
    </p:bg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ctrTitle"/>
          </p:nvPr>
        </p:nvSpPr>
        <p:spPr>
          <a:xfrm>
            <a:off x="311700" y="1305925"/>
            <a:ext cx="8520600" cy="149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2" name="Google Shape;22;p5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23" name="Google Shape;23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785001" y="3953747"/>
            <a:ext cx="1574001" cy="1009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Chart">
  <p:cSld name="MAIN_POINT"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42"/>
          <p:cNvSpPr/>
          <p:nvPr/>
        </p:nvSpPr>
        <p:spPr>
          <a:xfrm>
            <a:off x="286200" y="1076350"/>
            <a:ext cx="8571600" cy="3404100"/>
          </a:xfrm>
          <a:prstGeom prst="rect">
            <a:avLst/>
          </a:prstGeom>
          <a:solidFill>
            <a:srgbClr val="FDF0B1"/>
          </a:solidFill>
          <a:ln>
            <a:noFill/>
          </a:ln>
          <a:effectLst>
            <a:outerShdw blurRad="57150" rotWithShape="0" algn="bl" dir="2700000" dist="104775">
              <a:srgbClr val="FDF0B1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aphicFrame>
        <p:nvGraphicFramePr>
          <p:cNvPr id="232" name="Google Shape;232;p42"/>
          <p:cNvGraphicFramePr/>
          <p:nvPr/>
        </p:nvGraphicFramePr>
        <p:xfrm>
          <a:off x="280700" y="10763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{D9E7675B-7586-43B6-BD0E-470F5083904D}</a:tableStyleId>
              </a:tblPr>
              <a:tblGrid>
                <a:gridCol w="2857175"/>
                <a:gridCol w="2857175"/>
                <a:gridCol w="2857175"/>
              </a:tblGrid>
              <a:tr h="4174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Heading</a:t>
                      </a:r>
                      <a:endParaRPr b="1" sz="18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ADCB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Heading</a:t>
                      </a:r>
                      <a:endParaRPr b="1" sz="18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AC2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Heading</a:t>
                      </a:r>
                      <a:endParaRPr b="1" sz="18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CB497"/>
                    </a:solidFill>
                  </a:tcPr>
                </a:tc>
              </a:tr>
              <a:tr h="29469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3F5E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6F2F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2D6"/>
                    </a:solidFill>
                  </a:tcPr>
                </a:tc>
              </a:tr>
            </a:tbl>
          </a:graphicData>
        </a:graphic>
      </p:graphicFrame>
      <p:sp>
        <p:nvSpPr>
          <p:cNvPr id="233" name="Google Shape;233;p4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234" name="Google Shape;234;p4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Chart 1">
  <p:cSld name="MAIN_POINT_1"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Generic+CornerIcon">
  <p:cSld name="TITLE_4_1_3_1_1_1_1_1">
    <p:bg>
      <p:bgPr>
        <a:solidFill>
          <a:schemeClr val="lt1"/>
        </a:solidFill>
      </p:bgPr>
    </p:bg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7" name="Google Shape;237;p4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Google Shape;238;p44"/>
          <p:cNvSpPr/>
          <p:nvPr/>
        </p:nvSpPr>
        <p:spPr>
          <a:xfrm>
            <a:off x="-95700" y="3685150"/>
            <a:ext cx="552900" cy="552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9" name="Google Shape;239;p44"/>
          <p:cNvSpPr/>
          <p:nvPr/>
        </p:nvSpPr>
        <p:spPr>
          <a:xfrm>
            <a:off x="772050" y="4703625"/>
            <a:ext cx="552900" cy="552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0" name="Google Shape;240;p44"/>
          <p:cNvSpPr/>
          <p:nvPr/>
        </p:nvSpPr>
        <p:spPr>
          <a:xfrm rot="-2701136">
            <a:off x="-200528" y="4029126"/>
            <a:ext cx="1284247" cy="1214668"/>
          </a:xfrm>
          <a:prstGeom prst="flowChartDelay">
            <a:avLst/>
          </a:prstGeom>
          <a:solidFill>
            <a:srgbClr val="E3F5EA"/>
          </a:solidFill>
          <a:ln cap="flat" cmpd="sng" w="38100">
            <a:solidFill>
              <a:srgbClr val="99DBB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1" name="Google Shape;241;p44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42" name="Google Shape;242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p44"/>
          <p:cNvSpPr/>
          <p:nvPr>
            <p:ph idx="2" type="pic"/>
          </p:nvPr>
        </p:nvSpPr>
        <p:spPr>
          <a:xfrm>
            <a:off x="113275" y="4162550"/>
            <a:ext cx="822900" cy="82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44" name="Google Shape;244;p44"/>
          <p:cNvSpPr/>
          <p:nvPr/>
        </p:nvSpPr>
        <p:spPr>
          <a:xfrm rot="2700000">
            <a:off x="-625486" y="4779657"/>
            <a:ext cx="1162908" cy="690278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itle Slide - Sol Light">
  <p:cSld name="TITLE_4">
    <p:bg>
      <p:bgPr>
        <a:solidFill>
          <a:srgbClr val="FDF0B1"/>
        </a:solidFill>
      </p:bgPr>
    </p:bg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 txBox="1"/>
          <p:nvPr>
            <p:ph type="ctrTitle"/>
          </p:nvPr>
        </p:nvSpPr>
        <p:spPr>
          <a:xfrm>
            <a:off x="311700" y="1305925"/>
            <a:ext cx="8520600" cy="149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6" name="Google Shape;26;p6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27" name="Google Shape;27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785001" y="3953747"/>
            <a:ext cx="1574001" cy="1009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itle Slide - Sol Light 1">
  <p:cSld name="TITLE_4_1">
    <p:bg>
      <p:bgPr>
        <a:solidFill>
          <a:srgbClr val="E3F5EA"/>
        </a:solidFill>
      </p:bgPr>
    </p:bg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ctrTitle"/>
          </p:nvPr>
        </p:nvSpPr>
        <p:spPr>
          <a:xfrm>
            <a:off x="311700" y="1305925"/>
            <a:ext cx="8520600" cy="149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30" name="Google Shape;30;p7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31" name="Google Shape;31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785001" y="3953747"/>
            <a:ext cx="1574001" cy="1009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Side by Side - Agave Light" type="tx">
  <p:cSld name="TITLE_AND_BODY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/>
          <p:nvPr/>
        </p:nvSpPr>
        <p:spPr>
          <a:xfrm>
            <a:off x="0" y="0"/>
            <a:ext cx="4582200" cy="5143500"/>
          </a:xfrm>
          <a:prstGeom prst="rect">
            <a:avLst/>
          </a:prstGeom>
          <a:solidFill>
            <a:srgbClr val="EFFAF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" name="Google Shape;34;p8"/>
          <p:cNvSpPr txBox="1"/>
          <p:nvPr>
            <p:ph type="title"/>
          </p:nvPr>
        </p:nvSpPr>
        <p:spPr>
          <a:xfrm>
            <a:off x="311700" y="445025"/>
            <a:ext cx="40071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5" name="Google Shape;35;p8"/>
          <p:cNvSpPr txBox="1"/>
          <p:nvPr>
            <p:ph idx="1" type="body"/>
          </p:nvPr>
        </p:nvSpPr>
        <p:spPr>
          <a:xfrm>
            <a:off x="311700" y="1306025"/>
            <a:ext cx="4007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200"/>
              </a:spcBef>
              <a:spcAft>
                <a:spcPts val="0"/>
              </a:spcAft>
              <a:buSzPts val="1800"/>
              <a:buChar char="●"/>
              <a:defRPr b="0" sz="1800"/>
            </a:lvl1pPr>
            <a:lvl2pPr indent="-342900" lvl="1" marL="914400">
              <a:spcBef>
                <a:spcPts val="2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17500" lvl="2" marL="1371600">
              <a:spcBef>
                <a:spcPts val="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>
              <a:spcBef>
                <a:spcPts val="2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6" name="Google Shape;36;p8"/>
          <p:cNvSpPr/>
          <p:nvPr/>
        </p:nvSpPr>
        <p:spPr>
          <a:xfrm rot="-5400000">
            <a:off x="4262700" y="4472438"/>
            <a:ext cx="618600" cy="744600"/>
          </a:xfrm>
          <a:prstGeom prst="flowChartDelay">
            <a:avLst/>
          </a:prstGeom>
          <a:solidFill>
            <a:srgbClr val="EFFAF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7" name="Google Shape;37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Side by Side - Pétalo Light">
  <p:cSld name="TITLE_AND_BODY_1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/>
          <p:nvPr/>
        </p:nvSpPr>
        <p:spPr>
          <a:xfrm>
            <a:off x="0" y="0"/>
            <a:ext cx="4582200" cy="5143500"/>
          </a:xfrm>
          <a:prstGeom prst="rect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" name="Google Shape;40;p9"/>
          <p:cNvSpPr txBox="1"/>
          <p:nvPr>
            <p:ph type="title"/>
          </p:nvPr>
        </p:nvSpPr>
        <p:spPr>
          <a:xfrm>
            <a:off x="311700" y="445025"/>
            <a:ext cx="40071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1" name="Google Shape;41;p9"/>
          <p:cNvSpPr txBox="1"/>
          <p:nvPr>
            <p:ph idx="1" type="body"/>
          </p:nvPr>
        </p:nvSpPr>
        <p:spPr>
          <a:xfrm>
            <a:off x="311700" y="1306025"/>
            <a:ext cx="4007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200"/>
              </a:spcBef>
              <a:spcAft>
                <a:spcPts val="0"/>
              </a:spcAft>
              <a:buSzPts val="1800"/>
              <a:buChar char="●"/>
              <a:defRPr b="0" sz="1800"/>
            </a:lvl1pPr>
            <a:lvl2pPr indent="-342900" lvl="1" marL="914400" rtl="0">
              <a:spcBef>
                <a:spcPts val="2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17500" lvl="2" marL="1371600" rtl="0">
              <a:spcBef>
                <a:spcPts val="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rtl="0"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 rtl="0">
              <a:spcBef>
                <a:spcPts val="2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 rtl="0"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42" name="Google Shape;42;p9"/>
          <p:cNvSpPr/>
          <p:nvPr/>
        </p:nvSpPr>
        <p:spPr>
          <a:xfrm rot="-5400000">
            <a:off x="4262700" y="4472438"/>
            <a:ext cx="618600" cy="744600"/>
          </a:xfrm>
          <a:prstGeom prst="flowChartDelay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3" name="Google Shape;43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Side by Side - Agua Light">
  <p:cSld name="TITLE_AND_BODY_1_1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0"/>
          <p:cNvSpPr/>
          <p:nvPr/>
        </p:nvSpPr>
        <p:spPr>
          <a:xfrm>
            <a:off x="0" y="0"/>
            <a:ext cx="4582200" cy="5143500"/>
          </a:xfrm>
          <a:prstGeom prst="rect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" name="Google Shape;46;p10"/>
          <p:cNvSpPr txBox="1"/>
          <p:nvPr>
            <p:ph type="title"/>
          </p:nvPr>
        </p:nvSpPr>
        <p:spPr>
          <a:xfrm>
            <a:off x="311700" y="445025"/>
            <a:ext cx="40071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7" name="Google Shape;47;p10"/>
          <p:cNvSpPr txBox="1"/>
          <p:nvPr>
            <p:ph idx="1" type="body"/>
          </p:nvPr>
        </p:nvSpPr>
        <p:spPr>
          <a:xfrm>
            <a:off x="311700" y="1306025"/>
            <a:ext cx="4007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200"/>
              </a:spcBef>
              <a:spcAft>
                <a:spcPts val="0"/>
              </a:spcAft>
              <a:buSzPts val="1800"/>
              <a:buChar char="●"/>
              <a:defRPr b="0" sz="1800"/>
            </a:lvl1pPr>
            <a:lvl2pPr indent="-342900" lvl="1" marL="914400" rtl="0">
              <a:spcBef>
                <a:spcPts val="2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17500" lvl="2" marL="1371600" rtl="0">
              <a:spcBef>
                <a:spcPts val="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rtl="0"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 rtl="0">
              <a:spcBef>
                <a:spcPts val="2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 rtl="0"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48" name="Google Shape;48;p10"/>
          <p:cNvSpPr/>
          <p:nvPr/>
        </p:nvSpPr>
        <p:spPr>
          <a:xfrm rot="-5400000">
            <a:off x="4262700" y="4472438"/>
            <a:ext cx="618600" cy="744600"/>
          </a:xfrm>
          <a:prstGeom prst="flowChartDelay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9" name="Google Shape;49;p1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5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36.xml"/><Relationship Id="rId15" Type="http://schemas.openxmlformats.org/officeDocument/2006/relationships/slideLayout" Target="../slideLayouts/slideLayout39.xml"/><Relationship Id="rId14" Type="http://schemas.openxmlformats.org/officeDocument/2006/relationships/slideLayout" Target="../slideLayouts/slideLayout38.xml"/><Relationship Id="rId17" Type="http://schemas.openxmlformats.org/officeDocument/2006/relationships/slideLayout" Target="../slideLayouts/slideLayout41.xml"/><Relationship Id="rId16" Type="http://schemas.openxmlformats.org/officeDocument/2006/relationships/slideLayout" Target="../slideLayouts/slideLayout40.xml"/><Relationship Id="rId19" Type="http://schemas.openxmlformats.org/officeDocument/2006/relationships/theme" Target="../theme/theme2.xml"/><Relationship Id="rId18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363535"/>
              </a:buClr>
              <a:buSzPts val="2400"/>
              <a:buFont typeface="Century Gothic"/>
              <a:buNone/>
              <a:defRPr b="1" sz="24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800"/>
              <a:buFont typeface="Century Gothic"/>
              <a:buChar char="●"/>
              <a:defRPr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42900" lvl="1" marL="9144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800"/>
              <a:buFont typeface="Century Gothic"/>
              <a:buChar char="○"/>
              <a:defRPr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17500" lvl="2" marL="13716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400"/>
              <a:buFont typeface="Century Gothic"/>
              <a:buChar char="■"/>
              <a:defRPr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17500" lvl="3" marL="18288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400"/>
              <a:buFont typeface="Century Gothic"/>
              <a:buChar char="●"/>
              <a:defRPr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98450" lvl="4" marL="22860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○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98450" lvl="5" marL="27432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■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98450" lvl="6" marL="32004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●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98450" lvl="7" marL="36576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○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98450" lvl="8" marL="4114800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rgbClr val="363535"/>
              </a:buClr>
              <a:buSzPts val="1100"/>
              <a:buFont typeface="Century Gothic"/>
              <a:buChar char="■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363535"/>
              </a:buClr>
              <a:buSzPts val="2400"/>
              <a:buFont typeface="Century Gothic"/>
              <a:buNone/>
              <a:defRPr b="1" sz="24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51" name="Google Shape;151;p2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800"/>
              <a:buFont typeface="Century Gothic"/>
              <a:buChar char="●"/>
              <a:defRPr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42900" lvl="1" marL="9144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800"/>
              <a:buFont typeface="Century Gothic"/>
              <a:buChar char="○"/>
              <a:defRPr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17500" lvl="2" marL="13716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400"/>
              <a:buFont typeface="Century Gothic"/>
              <a:buChar char="■"/>
              <a:defRPr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17500" lvl="3" marL="18288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400"/>
              <a:buFont typeface="Century Gothic"/>
              <a:buChar char="●"/>
              <a:defRPr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98450" lvl="4" marL="22860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○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98450" lvl="5" marL="27432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■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98450" lvl="6" marL="32004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●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98450" lvl="7" marL="36576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○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98450" lvl="8" marL="4114800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rgbClr val="363535"/>
              </a:buClr>
              <a:buSzPts val="1100"/>
              <a:buFont typeface="Century Gothic"/>
              <a:buChar char="■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  <p:sldLayoutId id="2147483687" r:id="rId16"/>
    <p:sldLayoutId id="2147483688" r:id="rId17"/>
    <p:sldLayoutId id="2147483689" r:id="rId1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1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1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8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1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1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1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1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1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1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1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8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1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1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2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8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1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11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11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11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11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8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21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21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2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Relationship Id="rId4" Type="http://schemas.openxmlformats.org/officeDocument/2006/relationships/image" Target="../media/image22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19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11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2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11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11.pn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11.pn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2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11.pn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24.pn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11.pn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11.png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Relationship Id="rId4" Type="http://schemas.openxmlformats.org/officeDocument/2006/relationships/image" Target="../media/image25.png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21.png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11.png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26.png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53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Relationship Id="rId4" Type="http://schemas.openxmlformats.org/officeDocument/2006/relationships/image" Target="../media/image2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Relationship Id="rId4" Type="http://schemas.openxmlformats.org/officeDocument/2006/relationships/image" Target="../media/image2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45"/>
          <p:cNvSpPr txBox="1"/>
          <p:nvPr>
            <p:ph type="ctrTitle"/>
          </p:nvPr>
        </p:nvSpPr>
        <p:spPr>
          <a:xfrm>
            <a:off x="311700" y="458700"/>
            <a:ext cx="8520600" cy="46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4343"/>
                </a:solidFill>
              </a:rPr>
              <a:t>Presentación de fonética</a:t>
            </a:r>
            <a:endParaRPr/>
          </a:p>
        </p:txBody>
      </p:sp>
      <p:sp>
        <p:nvSpPr>
          <p:cNvPr id="250" name="Google Shape;250;p45"/>
          <p:cNvSpPr/>
          <p:nvPr/>
        </p:nvSpPr>
        <p:spPr>
          <a:xfrm>
            <a:off x="2836800" y="1152900"/>
            <a:ext cx="3470400" cy="3470400"/>
          </a:xfrm>
          <a:prstGeom prst="ellipse">
            <a:avLst/>
          </a:prstGeom>
          <a:solidFill>
            <a:srgbClr val="9ADC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1" name="Google Shape;251;p45"/>
          <p:cNvSpPr/>
          <p:nvPr/>
        </p:nvSpPr>
        <p:spPr>
          <a:xfrm>
            <a:off x="3460250" y="2612300"/>
            <a:ext cx="1031400" cy="1031400"/>
          </a:xfrm>
          <a:prstGeom prst="ellipse">
            <a:avLst/>
          </a:prstGeom>
          <a:noFill/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2" name="Google Shape;252;p45"/>
          <p:cNvSpPr/>
          <p:nvPr/>
        </p:nvSpPr>
        <p:spPr>
          <a:xfrm>
            <a:off x="4652325" y="2612300"/>
            <a:ext cx="1031400" cy="1031400"/>
          </a:xfrm>
          <a:prstGeom prst="ellipse">
            <a:avLst/>
          </a:prstGeom>
          <a:noFill/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3" name="Google Shape;253;p45"/>
          <p:cNvSpPr txBox="1"/>
          <p:nvPr/>
        </p:nvSpPr>
        <p:spPr>
          <a:xfrm>
            <a:off x="2021550" y="1935200"/>
            <a:ext cx="51009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>
                <a:latin typeface="Century Gothic"/>
                <a:ea typeface="Century Gothic"/>
                <a:cs typeface="Century Gothic"/>
                <a:sym typeface="Century Gothic"/>
              </a:rPr>
              <a:t>Palabras con</a:t>
            </a:r>
            <a:endParaRPr b="1" sz="3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4" name="Google Shape;254;p45"/>
          <p:cNvSpPr txBox="1"/>
          <p:nvPr/>
        </p:nvSpPr>
        <p:spPr>
          <a:xfrm>
            <a:off x="3460250" y="2664150"/>
            <a:ext cx="1031400" cy="846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500">
                <a:latin typeface="Century Gothic"/>
                <a:ea typeface="Century Gothic"/>
                <a:cs typeface="Century Gothic"/>
                <a:sym typeface="Century Gothic"/>
              </a:rPr>
              <a:t>t</a:t>
            </a:r>
            <a:endParaRPr b="1" sz="1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5" name="Google Shape;255;p45"/>
          <p:cNvSpPr txBox="1"/>
          <p:nvPr/>
        </p:nvSpPr>
        <p:spPr>
          <a:xfrm>
            <a:off x="4652325" y="2664150"/>
            <a:ext cx="1031400" cy="846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500">
                <a:latin typeface="Century Gothic"/>
                <a:ea typeface="Century Gothic"/>
                <a:cs typeface="Century Gothic"/>
                <a:sym typeface="Century Gothic"/>
              </a:rPr>
              <a:t>d</a:t>
            </a:r>
            <a:endParaRPr b="1" sz="1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6" name="Google Shape;256;p45"/>
          <p:cNvSpPr txBox="1"/>
          <p:nvPr/>
        </p:nvSpPr>
        <p:spPr>
          <a:xfrm>
            <a:off x="8166125" y="1176775"/>
            <a:ext cx="914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1.3</a:t>
            </a:r>
            <a:endParaRPr sz="1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54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t</a:t>
            </a:r>
            <a:endParaRPr sz="9600"/>
          </a:p>
        </p:txBody>
      </p:sp>
      <p:pic>
        <p:nvPicPr>
          <p:cNvPr id="309" name="Google Shape;309;p5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55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d</a:t>
            </a:r>
            <a:endParaRPr sz="9600"/>
          </a:p>
        </p:txBody>
      </p:sp>
      <p:pic>
        <p:nvPicPr>
          <p:cNvPr id="315" name="Google Shape;315;p5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56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s</a:t>
            </a:r>
            <a:endParaRPr sz="9600"/>
          </a:p>
        </p:txBody>
      </p:sp>
      <p:pic>
        <p:nvPicPr>
          <p:cNvPr id="321" name="Google Shape;321;p5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57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l</a:t>
            </a:r>
            <a:endParaRPr sz="9600"/>
          </a:p>
        </p:txBody>
      </p:sp>
      <p:pic>
        <p:nvPicPr>
          <p:cNvPr id="327" name="Google Shape;327;p5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58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i</a:t>
            </a:r>
            <a:endParaRPr sz="9600"/>
          </a:p>
        </p:txBody>
      </p:sp>
      <p:pic>
        <p:nvPicPr>
          <p:cNvPr id="333" name="Google Shape;333;p5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59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p</a:t>
            </a:r>
            <a:endParaRPr sz="9600"/>
          </a:p>
        </p:txBody>
      </p:sp>
      <p:pic>
        <p:nvPicPr>
          <p:cNvPr id="339" name="Google Shape;339;p5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60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u</a:t>
            </a:r>
            <a:endParaRPr sz="9600"/>
          </a:p>
        </p:txBody>
      </p:sp>
      <p:pic>
        <p:nvPicPr>
          <p:cNvPr id="345" name="Google Shape;345;p6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3F5EA"/>
        </a:solidFill>
      </p:bgPr>
    </p:bg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0" name="Google Shape;350;p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351" name="Google Shape;351;p61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 3. Dictado</a:t>
            </a:r>
            <a:endParaRPr sz="35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6" name="Google Shape;356;p62"/>
          <p:cNvGraphicFramePr/>
          <p:nvPr/>
        </p:nvGraphicFramePr>
        <p:xfrm>
          <a:off x="3601175" y="17218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{D9E7675B-7586-43B6-BD0E-470F5083904D}</a:tableStyleId>
              </a:tblPr>
              <a:tblGrid>
                <a:gridCol w="1941650"/>
              </a:tblGrid>
              <a:tr h="16998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id="357" name="Google Shape;357;p6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3F5EA"/>
        </a:solidFill>
      </p:bgPr>
    </p:bg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63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</a:t>
            </a:r>
            <a:r>
              <a:rPr lang="en" sz="3500"/>
              <a:t>. Palabras con 2 </a:t>
            </a:r>
            <a:r>
              <a:rPr lang="en" sz="3500"/>
              <a:t>sílabas</a:t>
            </a:r>
            <a:r>
              <a:rPr lang="en" sz="3500"/>
              <a:t> </a:t>
            </a:r>
            <a:endParaRPr sz="3500"/>
          </a:p>
        </p:txBody>
      </p:sp>
      <p:pic>
        <p:nvPicPr>
          <p:cNvPr id="363" name="Google Shape;363;p6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7" y="960123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46"/>
          <p:cNvSpPr txBox="1"/>
          <p:nvPr>
            <p:ph type="ctrTitle"/>
          </p:nvPr>
        </p:nvSpPr>
        <p:spPr>
          <a:xfrm>
            <a:off x="457188" y="2110039"/>
            <a:ext cx="8229600" cy="92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Día 1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64"/>
          <p:cNvSpPr txBox="1"/>
          <p:nvPr>
            <p:ph idx="4294967295" type="body"/>
          </p:nvPr>
        </p:nvSpPr>
        <p:spPr>
          <a:xfrm>
            <a:off x="2692875" y="1606975"/>
            <a:ext cx="17607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ta</a:t>
            </a:r>
            <a:endParaRPr sz="9600"/>
          </a:p>
        </p:txBody>
      </p:sp>
      <p:sp>
        <p:nvSpPr>
          <p:cNvPr id="369" name="Google Shape;369;p64"/>
          <p:cNvSpPr txBox="1"/>
          <p:nvPr/>
        </p:nvSpPr>
        <p:spPr>
          <a:xfrm>
            <a:off x="4348125" y="1606975"/>
            <a:ext cx="2103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70" name="Google Shape;370;p64"/>
          <p:cNvSpPr/>
          <p:nvPr/>
        </p:nvSpPr>
        <p:spPr>
          <a:xfrm>
            <a:off x="3048625" y="3043325"/>
            <a:ext cx="31254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71" name="Google Shape;371;p6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65"/>
          <p:cNvSpPr txBox="1"/>
          <p:nvPr>
            <p:ph idx="4294967295" type="body"/>
          </p:nvPr>
        </p:nvSpPr>
        <p:spPr>
          <a:xfrm>
            <a:off x="2467463" y="1606975"/>
            <a:ext cx="21951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da</a:t>
            </a:r>
            <a:endParaRPr sz="9600"/>
          </a:p>
        </p:txBody>
      </p:sp>
      <p:sp>
        <p:nvSpPr>
          <p:cNvPr id="377" name="Google Shape;377;p65"/>
          <p:cNvSpPr txBox="1"/>
          <p:nvPr/>
        </p:nvSpPr>
        <p:spPr>
          <a:xfrm>
            <a:off x="4481438" y="1606975"/>
            <a:ext cx="21951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78" name="Google Shape;378;p65"/>
          <p:cNvSpPr/>
          <p:nvPr/>
        </p:nvSpPr>
        <p:spPr>
          <a:xfrm>
            <a:off x="2894638" y="3043325"/>
            <a:ext cx="33729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79" name="Google Shape;379;p6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66"/>
          <p:cNvSpPr txBox="1"/>
          <p:nvPr>
            <p:ph idx="4294967295" type="body"/>
          </p:nvPr>
        </p:nvSpPr>
        <p:spPr>
          <a:xfrm>
            <a:off x="2909763" y="1595888"/>
            <a:ext cx="16362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to</a:t>
            </a:r>
            <a:endParaRPr sz="9600"/>
          </a:p>
        </p:txBody>
      </p:sp>
      <p:sp>
        <p:nvSpPr>
          <p:cNvPr id="385" name="Google Shape;385;p66"/>
          <p:cNvSpPr txBox="1"/>
          <p:nvPr/>
        </p:nvSpPr>
        <p:spPr>
          <a:xfrm>
            <a:off x="4350238" y="1595888"/>
            <a:ext cx="1884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86" name="Google Shape;386;p66"/>
          <p:cNvSpPr/>
          <p:nvPr/>
        </p:nvSpPr>
        <p:spPr>
          <a:xfrm>
            <a:off x="3215413" y="3054413"/>
            <a:ext cx="29466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87" name="Google Shape;387;p6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67"/>
          <p:cNvSpPr txBox="1"/>
          <p:nvPr>
            <p:ph idx="4294967295" type="body"/>
          </p:nvPr>
        </p:nvSpPr>
        <p:spPr>
          <a:xfrm>
            <a:off x="2664225" y="1606975"/>
            <a:ext cx="16623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to</a:t>
            </a:r>
            <a:endParaRPr sz="9600"/>
          </a:p>
        </p:txBody>
      </p:sp>
      <p:sp>
        <p:nvSpPr>
          <p:cNvPr id="393" name="Google Shape;393;p67"/>
          <p:cNvSpPr txBox="1"/>
          <p:nvPr/>
        </p:nvSpPr>
        <p:spPr>
          <a:xfrm>
            <a:off x="4142175" y="1606975"/>
            <a:ext cx="2337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94" name="Google Shape;394;p67"/>
          <p:cNvSpPr/>
          <p:nvPr/>
        </p:nvSpPr>
        <p:spPr>
          <a:xfrm>
            <a:off x="3061750" y="3043325"/>
            <a:ext cx="31320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95" name="Google Shape;395;p6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68"/>
          <p:cNvSpPr txBox="1"/>
          <p:nvPr>
            <p:ph idx="4294967295" type="body"/>
          </p:nvPr>
        </p:nvSpPr>
        <p:spPr>
          <a:xfrm>
            <a:off x="2563275" y="1740600"/>
            <a:ext cx="20034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du</a:t>
            </a:r>
            <a:endParaRPr sz="9600"/>
          </a:p>
        </p:txBody>
      </p:sp>
      <p:sp>
        <p:nvSpPr>
          <p:cNvPr id="401" name="Google Shape;401;p68"/>
          <p:cNvSpPr txBox="1"/>
          <p:nvPr/>
        </p:nvSpPr>
        <p:spPr>
          <a:xfrm>
            <a:off x="4385625" y="1740600"/>
            <a:ext cx="21951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da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02" name="Google Shape;402;p68"/>
          <p:cNvSpPr/>
          <p:nvPr/>
        </p:nvSpPr>
        <p:spPr>
          <a:xfrm>
            <a:off x="2806650" y="3176950"/>
            <a:ext cx="3372900" cy="493200"/>
          </a:xfrm>
          <a:prstGeom prst="rightArrow">
            <a:avLst>
              <a:gd fmla="val 50841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03" name="Google Shape;403;p6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69"/>
          <p:cNvSpPr txBox="1"/>
          <p:nvPr/>
        </p:nvSpPr>
        <p:spPr>
          <a:xfrm>
            <a:off x="2652800" y="1606975"/>
            <a:ext cx="24969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09" name="Google Shape;409;p69"/>
          <p:cNvSpPr txBox="1"/>
          <p:nvPr/>
        </p:nvSpPr>
        <p:spPr>
          <a:xfrm>
            <a:off x="4296075" y="1606975"/>
            <a:ext cx="21951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10" name="Google Shape;410;p69"/>
          <p:cNvSpPr/>
          <p:nvPr/>
        </p:nvSpPr>
        <p:spPr>
          <a:xfrm>
            <a:off x="2738438" y="3043325"/>
            <a:ext cx="33486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11" name="Google Shape;411;p6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3F5EA"/>
        </a:solidFill>
      </p:bgPr>
    </p:bg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70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</a:t>
            </a:r>
            <a:r>
              <a:rPr lang="en" sz="3500"/>
              <a:t>. </a:t>
            </a:r>
            <a:r>
              <a:rPr lang="en" sz="3500"/>
              <a:t>Dictado</a:t>
            </a:r>
            <a:endParaRPr sz="3500"/>
          </a:p>
        </p:txBody>
      </p:sp>
      <p:pic>
        <p:nvPicPr>
          <p:cNvPr id="417" name="Google Shape;417;p7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52807" y="1051548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22" name="Google Shape;422;p71"/>
          <p:cNvGraphicFramePr/>
          <p:nvPr/>
        </p:nvGraphicFramePr>
        <p:xfrm>
          <a:off x="952500" y="171633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{D9E7675B-7586-43B6-BD0E-470F5083904D}</a:tableStyleId>
              </a:tblPr>
              <a:tblGrid>
                <a:gridCol w="1447800"/>
                <a:gridCol w="1447800"/>
                <a:gridCol w="1447800"/>
                <a:gridCol w="1447800"/>
                <a:gridCol w="1447800"/>
              </a:tblGrid>
              <a:tr h="17108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id="423" name="Google Shape;423;p7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28" name="Google Shape;428;p72"/>
          <p:cNvGraphicFramePr/>
          <p:nvPr/>
        </p:nvGraphicFramePr>
        <p:xfrm>
          <a:off x="952500" y="171633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{D9E7675B-7586-43B6-BD0E-470F5083904D}</a:tableStyleId>
              </a:tblPr>
              <a:tblGrid>
                <a:gridCol w="1809750"/>
                <a:gridCol w="1809750"/>
                <a:gridCol w="1809750"/>
                <a:gridCol w="1809750"/>
              </a:tblGrid>
              <a:tr h="17108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id="429" name="Google Shape;429;p7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34" name="Google Shape;434;p73"/>
          <p:cNvGraphicFramePr/>
          <p:nvPr/>
        </p:nvGraphicFramePr>
        <p:xfrm>
          <a:off x="1279550" y="171633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{D9E7675B-7586-43B6-BD0E-470F5083904D}</a:tableStyleId>
              </a:tblPr>
              <a:tblGrid>
                <a:gridCol w="1646225"/>
                <a:gridCol w="1646225"/>
                <a:gridCol w="1646225"/>
                <a:gridCol w="1646225"/>
              </a:tblGrid>
              <a:tr h="17108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id="435" name="Google Shape;435;p7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47"/>
          <p:cNvSpPr txBox="1"/>
          <p:nvPr>
            <p:ph type="ctrTitle"/>
          </p:nvPr>
        </p:nvSpPr>
        <p:spPr>
          <a:xfrm>
            <a:off x="457200" y="3470325"/>
            <a:ext cx="8229600" cy="538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1. Conciencia fonémica </a:t>
            </a:r>
            <a:endParaRPr/>
          </a:p>
        </p:txBody>
      </p:sp>
      <p:pic>
        <p:nvPicPr>
          <p:cNvPr id="267" name="Google Shape;267;p4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52800" y="1051550"/>
            <a:ext cx="2286000" cy="2286000"/>
          </a:xfrm>
          <a:prstGeom prst="ellipse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3F5EA"/>
        </a:solidFill>
      </p:bgPr>
    </p:bg>
    <p:spTree>
      <p:nvGrpSpPr>
        <p:cNvPr id="439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74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6</a:t>
            </a:r>
            <a:r>
              <a:rPr lang="en" sz="3500"/>
              <a:t>. Palabras con 3 </a:t>
            </a:r>
            <a:r>
              <a:rPr lang="en" sz="3500"/>
              <a:t>sílabas</a:t>
            </a:r>
            <a:r>
              <a:rPr lang="en" sz="3500"/>
              <a:t> </a:t>
            </a:r>
            <a:endParaRPr sz="3500"/>
          </a:p>
        </p:txBody>
      </p:sp>
      <p:pic>
        <p:nvPicPr>
          <p:cNvPr id="441" name="Google Shape;441;p7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00307" y="960123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5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75"/>
          <p:cNvSpPr txBox="1"/>
          <p:nvPr>
            <p:ph idx="4294967295" type="body"/>
          </p:nvPr>
        </p:nvSpPr>
        <p:spPr>
          <a:xfrm>
            <a:off x="1903225" y="1740600"/>
            <a:ext cx="16353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es</a:t>
            </a:r>
            <a:endParaRPr sz="9600"/>
          </a:p>
        </p:txBody>
      </p:sp>
      <p:sp>
        <p:nvSpPr>
          <p:cNvPr id="447" name="Google Shape;447;p75"/>
          <p:cNvSpPr/>
          <p:nvPr/>
        </p:nvSpPr>
        <p:spPr>
          <a:xfrm>
            <a:off x="2168225" y="3213075"/>
            <a:ext cx="48786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48" name="Google Shape;448;p7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449" name="Google Shape;449;p75"/>
          <p:cNvSpPr txBox="1"/>
          <p:nvPr>
            <p:ph idx="4294967295" type="body"/>
          </p:nvPr>
        </p:nvSpPr>
        <p:spPr>
          <a:xfrm>
            <a:off x="3170950" y="1740600"/>
            <a:ext cx="1953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200"/>
              </a:spcBef>
              <a:spcAft>
                <a:spcPts val="200"/>
              </a:spcAft>
              <a:buSzPts val="935"/>
              <a:buNone/>
            </a:pPr>
            <a:r>
              <a:rPr lang="en" sz="9600"/>
              <a:t>pu</a:t>
            </a:r>
            <a:endParaRPr sz="9600"/>
          </a:p>
        </p:txBody>
      </p:sp>
      <p:sp>
        <p:nvSpPr>
          <p:cNvPr id="450" name="Google Shape;450;p75"/>
          <p:cNvSpPr txBox="1"/>
          <p:nvPr>
            <p:ph idx="4294967295" type="body"/>
          </p:nvPr>
        </p:nvSpPr>
        <p:spPr>
          <a:xfrm>
            <a:off x="4783500" y="1740600"/>
            <a:ext cx="23301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ma</a:t>
            </a:r>
            <a:endParaRPr sz="96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4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p76"/>
          <p:cNvSpPr txBox="1"/>
          <p:nvPr>
            <p:ph idx="4294967295" type="body"/>
          </p:nvPr>
        </p:nvSpPr>
        <p:spPr>
          <a:xfrm>
            <a:off x="1193125" y="1740600"/>
            <a:ext cx="2796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pa</a:t>
            </a:r>
            <a:endParaRPr sz="9600"/>
          </a:p>
        </p:txBody>
      </p:sp>
      <p:sp>
        <p:nvSpPr>
          <p:cNvPr id="456" name="Google Shape;456;p76"/>
          <p:cNvSpPr txBox="1"/>
          <p:nvPr/>
        </p:nvSpPr>
        <p:spPr>
          <a:xfrm>
            <a:off x="3808025" y="1740600"/>
            <a:ext cx="13059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lo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57" name="Google Shape;457;p76"/>
          <p:cNvSpPr/>
          <p:nvPr/>
        </p:nvSpPr>
        <p:spPr>
          <a:xfrm>
            <a:off x="2254950" y="3176950"/>
            <a:ext cx="46674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58" name="Google Shape;458;p7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459" name="Google Shape;459;p76"/>
          <p:cNvSpPr txBox="1"/>
          <p:nvPr/>
        </p:nvSpPr>
        <p:spPr>
          <a:xfrm>
            <a:off x="4798625" y="1740600"/>
            <a:ext cx="2178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</a:t>
            </a: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3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77"/>
          <p:cNvSpPr txBox="1"/>
          <p:nvPr>
            <p:ph idx="4294967295" type="body"/>
          </p:nvPr>
        </p:nvSpPr>
        <p:spPr>
          <a:xfrm>
            <a:off x="1193125" y="1740600"/>
            <a:ext cx="2796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pa</a:t>
            </a:r>
            <a:endParaRPr sz="9600"/>
          </a:p>
        </p:txBody>
      </p:sp>
      <p:sp>
        <p:nvSpPr>
          <p:cNvPr id="465" name="Google Shape;465;p77"/>
          <p:cNvSpPr txBox="1"/>
          <p:nvPr/>
        </p:nvSpPr>
        <p:spPr>
          <a:xfrm>
            <a:off x="3808025" y="1740600"/>
            <a:ext cx="15534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66" name="Google Shape;466;p77"/>
          <p:cNvSpPr/>
          <p:nvPr/>
        </p:nvSpPr>
        <p:spPr>
          <a:xfrm>
            <a:off x="2254950" y="3176950"/>
            <a:ext cx="42168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67" name="Google Shape;467;p7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468" name="Google Shape;468;p77"/>
          <p:cNvSpPr txBox="1"/>
          <p:nvPr/>
        </p:nvSpPr>
        <p:spPr>
          <a:xfrm>
            <a:off x="4798625" y="1740600"/>
            <a:ext cx="15534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ta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2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p78"/>
          <p:cNvSpPr txBox="1"/>
          <p:nvPr>
            <p:ph idx="4294967295" type="body"/>
          </p:nvPr>
        </p:nvSpPr>
        <p:spPr>
          <a:xfrm>
            <a:off x="659725" y="1740600"/>
            <a:ext cx="2796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to</a:t>
            </a:r>
            <a:endParaRPr sz="9600"/>
          </a:p>
        </p:txBody>
      </p:sp>
      <p:sp>
        <p:nvSpPr>
          <p:cNvPr id="474" name="Google Shape;474;p78"/>
          <p:cNvSpPr txBox="1"/>
          <p:nvPr/>
        </p:nvSpPr>
        <p:spPr>
          <a:xfrm>
            <a:off x="3274625" y="1740600"/>
            <a:ext cx="22635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75" name="Google Shape;475;p78"/>
          <p:cNvSpPr/>
          <p:nvPr/>
        </p:nvSpPr>
        <p:spPr>
          <a:xfrm>
            <a:off x="2254950" y="3176950"/>
            <a:ext cx="42168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76" name="Google Shape;476;p7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477" name="Google Shape;477;p78"/>
          <p:cNvSpPr txBox="1"/>
          <p:nvPr/>
        </p:nvSpPr>
        <p:spPr>
          <a:xfrm>
            <a:off x="5179625" y="1740600"/>
            <a:ext cx="22635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p79"/>
          <p:cNvSpPr txBox="1"/>
          <p:nvPr>
            <p:ph idx="4294967295" type="body"/>
          </p:nvPr>
        </p:nvSpPr>
        <p:spPr>
          <a:xfrm>
            <a:off x="2151600" y="1683325"/>
            <a:ext cx="21612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pe</a:t>
            </a:r>
            <a:endParaRPr sz="9600"/>
          </a:p>
        </p:txBody>
      </p:sp>
      <p:sp>
        <p:nvSpPr>
          <p:cNvPr id="483" name="Google Shape;483;p79"/>
          <p:cNvSpPr txBox="1"/>
          <p:nvPr/>
        </p:nvSpPr>
        <p:spPr>
          <a:xfrm>
            <a:off x="4131000" y="1683313"/>
            <a:ext cx="13059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lu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84" name="Google Shape;484;p79"/>
          <p:cNvSpPr/>
          <p:nvPr/>
        </p:nvSpPr>
        <p:spPr>
          <a:xfrm>
            <a:off x="2577925" y="3119663"/>
            <a:ext cx="42168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85" name="Google Shape;485;p7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486" name="Google Shape;486;p79"/>
          <p:cNvSpPr txBox="1"/>
          <p:nvPr/>
        </p:nvSpPr>
        <p:spPr>
          <a:xfrm>
            <a:off x="5121600" y="1675193"/>
            <a:ext cx="18708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3F5EA"/>
        </a:solidFill>
      </p:bgPr>
    </p:bg>
    <p:spTree>
      <p:nvGrpSpPr>
        <p:cNvPr id="490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p80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7. Dictado</a:t>
            </a:r>
            <a:endParaRPr sz="3500"/>
          </a:p>
        </p:txBody>
      </p:sp>
      <p:pic>
        <p:nvPicPr>
          <p:cNvPr id="492" name="Google Shape;492;p8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52807" y="1051548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6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97" name="Google Shape;497;p81"/>
          <p:cNvGraphicFramePr/>
          <p:nvPr/>
        </p:nvGraphicFramePr>
        <p:xfrm>
          <a:off x="952500" y="171633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{D9E7675B-7586-43B6-BD0E-470F5083904D}</a:tableStyleId>
              </a:tblPr>
              <a:tblGrid>
                <a:gridCol w="1206500"/>
                <a:gridCol w="1206500"/>
                <a:gridCol w="1206500"/>
                <a:gridCol w="1206500"/>
                <a:gridCol w="1206500"/>
                <a:gridCol w="1206500"/>
              </a:tblGrid>
              <a:tr h="17108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id="498" name="Google Shape;498;p8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2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03" name="Google Shape;503;p82"/>
          <p:cNvGraphicFramePr/>
          <p:nvPr/>
        </p:nvGraphicFramePr>
        <p:xfrm>
          <a:off x="952500" y="171633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{D9E7675B-7586-43B6-BD0E-470F5083904D}</a:tableStyleId>
              </a:tblPr>
              <a:tblGrid>
                <a:gridCol w="1206500"/>
                <a:gridCol w="1206500"/>
                <a:gridCol w="1206500"/>
                <a:gridCol w="1206500"/>
                <a:gridCol w="1206500"/>
                <a:gridCol w="1206500"/>
              </a:tblGrid>
              <a:tr h="17108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id="504" name="Google Shape;504;p8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8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09" name="Google Shape;509;p83"/>
          <p:cNvGraphicFramePr/>
          <p:nvPr/>
        </p:nvGraphicFramePr>
        <p:xfrm>
          <a:off x="952500" y="171633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{D9E7675B-7586-43B6-BD0E-470F5083904D}</a:tableStyleId>
              </a:tblPr>
              <a:tblGrid>
                <a:gridCol w="1206500"/>
                <a:gridCol w="1206500"/>
                <a:gridCol w="1206500"/>
                <a:gridCol w="1206500"/>
                <a:gridCol w="1206500"/>
                <a:gridCol w="1206500"/>
              </a:tblGrid>
              <a:tr h="17108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id="510" name="Google Shape;510;p8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2" name="Google Shape;272;p4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pic>
        <p:nvPicPr>
          <p:cNvPr id="273" name="Google Shape;273;p4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66763" y="816375"/>
            <a:ext cx="3610475" cy="3510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3F5EA"/>
        </a:solidFill>
      </p:bgPr>
    </p:bg>
    <p:spTree>
      <p:nvGrpSpPr>
        <p:cNvPr id="514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p84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8. R</a:t>
            </a:r>
            <a:r>
              <a:rPr lang="en" sz="3500"/>
              <a:t>epaso</a:t>
            </a:r>
            <a:endParaRPr sz="3500"/>
          </a:p>
        </p:txBody>
      </p:sp>
      <p:pic>
        <p:nvPicPr>
          <p:cNvPr id="516" name="Google Shape;516;p8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52807" y="1051548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0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p85"/>
          <p:cNvSpPr txBox="1"/>
          <p:nvPr>
            <p:ph idx="4294967295" type="body"/>
          </p:nvPr>
        </p:nvSpPr>
        <p:spPr>
          <a:xfrm>
            <a:off x="311700" y="1606975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tu</a:t>
            </a:r>
            <a:endParaRPr sz="9600"/>
          </a:p>
        </p:txBody>
      </p:sp>
      <p:sp>
        <p:nvSpPr>
          <p:cNvPr id="522" name="Google Shape;522;p85"/>
          <p:cNvSpPr/>
          <p:nvPr/>
        </p:nvSpPr>
        <p:spPr>
          <a:xfrm>
            <a:off x="3984350" y="3043325"/>
            <a:ext cx="13644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23" name="Google Shape;523;p8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7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p86"/>
          <p:cNvSpPr txBox="1"/>
          <p:nvPr>
            <p:ph idx="4294967295" type="body"/>
          </p:nvPr>
        </p:nvSpPr>
        <p:spPr>
          <a:xfrm>
            <a:off x="3614888" y="1645075"/>
            <a:ext cx="18105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717"/>
              <a:t>del</a:t>
            </a:r>
            <a:endParaRPr sz="9717"/>
          </a:p>
        </p:txBody>
      </p:sp>
      <p:sp>
        <p:nvSpPr>
          <p:cNvPr id="529" name="Google Shape;529;p86"/>
          <p:cNvSpPr/>
          <p:nvPr/>
        </p:nvSpPr>
        <p:spPr>
          <a:xfrm>
            <a:off x="3739663" y="3005225"/>
            <a:ext cx="17163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30" name="Google Shape;530;p8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4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p87"/>
          <p:cNvSpPr txBox="1"/>
          <p:nvPr>
            <p:ph idx="4294967295" type="body"/>
          </p:nvPr>
        </p:nvSpPr>
        <p:spPr>
          <a:xfrm>
            <a:off x="311700" y="1606975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al</a:t>
            </a:r>
            <a:endParaRPr sz="9600"/>
          </a:p>
        </p:txBody>
      </p:sp>
      <p:sp>
        <p:nvSpPr>
          <p:cNvPr id="536" name="Google Shape;536;p87"/>
          <p:cNvSpPr/>
          <p:nvPr/>
        </p:nvSpPr>
        <p:spPr>
          <a:xfrm>
            <a:off x="3933700" y="3043325"/>
            <a:ext cx="14265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37" name="Google Shape;537;p8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p88"/>
          <p:cNvSpPr txBox="1"/>
          <p:nvPr>
            <p:ph idx="4294967295" type="body"/>
          </p:nvPr>
        </p:nvSpPr>
        <p:spPr>
          <a:xfrm>
            <a:off x="311700" y="1606975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este</a:t>
            </a:r>
            <a:endParaRPr sz="9600"/>
          </a:p>
        </p:txBody>
      </p:sp>
      <p:sp>
        <p:nvSpPr>
          <p:cNvPr id="543" name="Google Shape;543;p88"/>
          <p:cNvSpPr/>
          <p:nvPr/>
        </p:nvSpPr>
        <p:spPr>
          <a:xfrm>
            <a:off x="3360750" y="3043325"/>
            <a:ext cx="25380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44" name="Google Shape;544;p8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8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p89"/>
          <p:cNvSpPr txBox="1"/>
          <p:nvPr>
            <p:ph idx="4294967295" type="body"/>
          </p:nvPr>
        </p:nvSpPr>
        <p:spPr>
          <a:xfrm>
            <a:off x="3436200" y="1632188"/>
            <a:ext cx="2271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ti</a:t>
            </a:r>
            <a:endParaRPr sz="9600"/>
          </a:p>
        </p:txBody>
      </p:sp>
      <p:sp>
        <p:nvSpPr>
          <p:cNvPr id="550" name="Google Shape;550;p89"/>
          <p:cNvSpPr/>
          <p:nvPr/>
        </p:nvSpPr>
        <p:spPr>
          <a:xfrm>
            <a:off x="4115375" y="3018113"/>
            <a:ext cx="10824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51" name="Google Shape;551;p8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3F5EA"/>
        </a:solidFill>
      </p:bgPr>
    </p:bg>
    <p:spTree>
      <p:nvGrpSpPr>
        <p:cNvPr id="555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6" name="Google Shape;556;p9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557" name="Google Shape;557;p90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9. Oraciones</a:t>
            </a:r>
            <a:endParaRPr sz="350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p91"/>
          <p:cNvSpPr txBox="1"/>
          <p:nvPr>
            <p:ph idx="4294967295" type="body"/>
          </p:nvPr>
        </p:nvSpPr>
        <p:spPr>
          <a:xfrm>
            <a:off x="616500" y="1435800"/>
            <a:ext cx="8520600" cy="295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000000"/>
                </a:solidFill>
              </a:rPr>
              <a:t>La dama pide dona. </a:t>
            </a:r>
            <a:endParaRPr sz="96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563" name="Google Shape;563;p91"/>
          <p:cNvSpPr/>
          <p:nvPr/>
        </p:nvSpPr>
        <p:spPr>
          <a:xfrm>
            <a:off x="979400" y="2397975"/>
            <a:ext cx="467400" cy="452700"/>
          </a:xfrm>
          <a:prstGeom prst="ellipse">
            <a:avLst/>
          </a:prstGeom>
          <a:solidFill>
            <a:srgbClr val="9ADCB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64" name="Google Shape;564;p91"/>
          <p:cNvSpPr/>
          <p:nvPr/>
        </p:nvSpPr>
        <p:spPr>
          <a:xfrm>
            <a:off x="4941800" y="2397975"/>
            <a:ext cx="467400" cy="452700"/>
          </a:xfrm>
          <a:prstGeom prst="ellipse">
            <a:avLst/>
          </a:prstGeom>
          <a:solidFill>
            <a:srgbClr val="9ADCB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65" name="Google Shape;565;p91"/>
          <p:cNvSpPr/>
          <p:nvPr/>
        </p:nvSpPr>
        <p:spPr>
          <a:xfrm>
            <a:off x="2884400" y="2397975"/>
            <a:ext cx="467400" cy="452700"/>
          </a:xfrm>
          <a:prstGeom prst="ellipse">
            <a:avLst/>
          </a:prstGeom>
          <a:solidFill>
            <a:srgbClr val="9ADCB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66" name="Google Shape;566;p9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567" name="Google Shape;567;p91"/>
          <p:cNvSpPr/>
          <p:nvPr/>
        </p:nvSpPr>
        <p:spPr>
          <a:xfrm>
            <a:off x="7075400" y="2397975"/>
            <a:ext cx="467400" cy="452700"/>
          </a:xfrm>
          <a:prstGeom prst="ellipse">
            <a:avLst/>
          </a:prstGeom>
          <a:solidFill>
            <a:srgbClr val="9ADCB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p92"/>
          <p:cNvSpPr txBox="1"/>
          <p:nvPr>
            <p:ph idx="4294967295" type="body"/>
          </p:nvPr>
        </p:nvSpPr>
        <p:spPr>
          <a:xfrm>
            <a:off x="311700" y="1631100"/>
            <a:ext cx="8520600" cy="188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000000"/>
                </a:solidFill>
              </a:rPr>
              <a:t>Toma la sopa espesa.</a:t>
            </a:r>
            <a:endParaRPr sz="96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573" name="Google Shape;573;p92"/>
          <p:cNvSpPr/>
          <p:nvPr/>
        </p:nvSpPr>
        <p:spPr>
          <a:xfrm>
            <a:off x="1298152" y="2665549"/>
            <a:ext cx="467400" cy="452700"/>
          </a:xfrm>
          <a:prstGeom prst="ellipse">
            <a:avLst/>
          </a:prstGeom>
          <a:solidFill>
            <a:srgbClr val="9ADCB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74" name="Google Shape;574;p92"/>
          <p:cNvSpPr/>
          <p:nvPr/>
        </p:nvSpPr>
        <p:spPr>
          <a:xfrm>
            <a:off x="4414500" y="2677595"/>
            <a:ext cx="467400" cy="452700"/>
          </a:xfrm>
          <a:prstGeom prst="ellipse">
            <a:avLst/>
          </a:prstGeom>
          <a:solidFill>
            <a:srgbClr val="9ADCB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75" name="Google Shape;575;p92"/>
          <p:cNvSpPr/>
          <p:nvPr/>
        </p:nvSpPr>
        <p:spPr>
          <a:xfrm>
            <a:off x="2766117" y="2665549"/>
            <a:ext cx="467400" cy="452700"/>
          </a:xfrm>
          <a:prstGeom prst="ellipse">
            <a:avLst/>
          </a:prstGeom>
          <a:solidFill>
            <a:srgbClr val="9ADCB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76" name="Google Shape;576;p9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577" name="Google Shape;577;p92"/>
          <p:cNvSpPr/>
          <p:nvPr/>
        </p:nvSpPr>
        <p:spPr>
          <a:xfrm>
            <a:off x="6700500" y="2677595"/>
            <a:ext cx="467400" cy="452700"/>
          </a:xfrm>
          <a:prstGeom prst="ellipse">
            <a:avLst/>
          </a:prstGeom>
          <a:solidFill>
            <a:srgbClr val="9ADCB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3F5EA"/>
        </a:solidFill>
      </p:bgPr>
    </p:bg>
    <p:spTree>
      <p:nvGrpSpPr>
        <p:cNvPr id="58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p93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10</a:t>
            </a:r>
            <a:r>
              <a:rPr lang="en" sz="3500"/>
              <a:t>. Dictado</a:t>
            </a:r>
            <a:endParaRPr sz="3500"/>
          </a:p>
        </p:txBody>
      </p:sp>
      <p:pic>
        <p:nvPicPr>
          <p:cNvPr id="583" name="Google Shape;583;p9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52807" y="1051548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8" name="Google Shape;278;p4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pic>
        <p:nvPicPr>
          <p:cNvPr id="279" name="Google Shape;279;p4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02275" y="792100"/>
            <a:ext cx="3739449" cy="35593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7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Google Shape;588;p94"/>
          <p:cNvSpPr txBox="1"/>
          <p:nvPr>
            <p:ph idx="4294967295" type="body"/>
          </p:nvPr>
        </p:nvSpPr>
        <p:spPr>
          <a:xfrm>
            <a:off x="488200" y="1359600"/>
            <a:ext cx="8431800" cy="110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000000"/>
                </a:solidFill>
              </a:rPr>
              <a:t>_____ _____ ____ ____. </a:t>
            </a:r>
            <a:endParaRPr sz="9600"/>
          </a:p>
        </p:txBody>
      </p:sp>
      <p:pic>
        <p:nvPicPr>
          <p:cNvPr id="589" name="Google Shape;589;p9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3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p95"/>
          <p:cNvSpPr txBox="1"/>
          <p:nvPr>
            <p:ph idx="4294967295" type="body"/>
          </p:nvPr>
        </p:nvSpPr>
        <p:spPr>
          <a:xfrm>
            <a:off x="311700" y="1740600"/>
            <a:ext cx="8520600" cy="103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500">
                <a:solidFill>
                  <a:srgbClr val="000000"/>
                </a:solidFill>
              </a:rPr>
              <a:t>Pepe lame la mesa.</a:t>
            </a:r>
            <a:endParaRPr sz="9100"/>
          </a:p>
        </p:txBody>
      </p:sp>
      <p:pic>
        <p:nvPicPr>
          <p:cNvPr id="595" name="Google Shape;595;p9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3F5EA"/>
        </a:solidFill>
      </p:bgPr>
    </p:bg>
    <p:spTree>
      <p:nvGrpSpPr>
        <p:cNvPr id="599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p96"/>
          <p:cNvSpPr txBox="1"/>
          <p:nvPr>
            <p:ph type="ctrTitle"/>
          </p:nvPr>
        </p:nvSpPr>
        <p:spPr>
          <a:xfrm>
            <a:off x="457200" y="1835075"/>
            <a:ext cx="4114800" cy="92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¡Felicidades!</a:t>
            </a:r>
            <a:endParaRPr sz="4800"/>
          </a:p>
        </p:txBody>
      </p:sp>
      <p:sp>
        <p:nvSpPr>
          <p:cNvPr id="601" name="Google Shape;601;p96"/>
          <p:cNvSpPr txBox="1"/>
          <p:nvPr>
            <p:ph idx="1" type="subTitle"/>
          </p:nvPr>
        </p:nvSpPr>
        <p:spPr>
          <a:xfrm>
            <a:off x="671775" y="2613550"/>
            <a:ext cx="3900300" cy="67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/>
              <a:t>El día está completo, </a:t>
            </a:r>
            <a:endParaRPr b="1" sz="2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/>
              <a:t>¡excelente trabajo!</a:t>
            </a:r>
            <a:endParaRPr sz="2200"/>
          </a:p>
        </p:txBody>
      </p:sp>
      <p:sp>
        <p:nvSpPr>
          <p:cNvPr id="602" name="Google Shape;602;p96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03" name="Google Shape;603;p96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04" name="Google Shape;604;p96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05" name="Google Shape;605;p96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06" name="Google Shape;606;p96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07" name="Google Shape;607;p96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08" name="Google Shape;608;p9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58525" y="884800"/>
            <a:ext cx="2774429" cy="4000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2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4" name="Google Shape;284;p5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pic>
        <p:nvPicPr>
          <p:cNvPr id="285" name="Google Shape;285;p5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31850" y="882113"/>
            <a:ext cx="2680300" cy="3379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0" name="Google Shape;290;p5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pic>
        <p:nvPicPr>
          <p:cNvPr id="291" name="Google Shape;291;p5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02275" y="724788"/>
            <a:ext cx="3739450" cy="36939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" name="Google Shape;296;p5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pic>
        <p:nvPicPr>
          <p:cNvPr id="297" name="Google Shape;297;p5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84750" y="737075"/>
            <a:ext cx="3574500" cy="3669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3F5EA"/>
        </a:solidFill>
      </p:bgPr>
    </p:bg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53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2. Sonidos</a:t>
            </a:r>
            <a:endParaRPr sz="3500"/>
          </a:p>
        </p:txBody>
      </p:sp>
      <p:pic>
        <p:nvPicPr>
          <p:cNvPr id="303" name="Google Shape;303;p5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7" y="1051548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EFFAF9"/>
      </a:dk1>
      <a:lt1>
        <a:srgbClr val="FFFFFF"/>
      </a:lt1>
      <a:dk2>
        <a:srgbClr val="F6F2F7"/>
      </a:dk2>
      <a:lt2>
        <a:srgbClr val="FFE2D6"/>
      </a:lt2>
      <a:accent1>
        <a:srgbClr val="9ADCB4"/>
      </a:accent1>
      <a:accent2>
        <a:srgbClr val="DAC2E0"/>
      </a:accent2>
      <a:accent3>
        <a:srgbClr val="FCB497"/>
      </a:accent3>
      <a:accent4>
        <a:srgbClr val="96DFF0"/>
      </a:accent4>
      <a:accent5>
        <a:srgbClr val="FFC91F"/>
      </a:accent5>
      <a:accent6>
        <a:srgbClr val="FDF0B1"/>
      </a:accent6>
      <a:hlink>
        <a:srgbClr val="177F9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EFFAF9"/>
      </a:dk1>
      <a:lt1>
        <a:srgbClr val="FFFFFF"/>
      </a:lt1>
      <a:dk2>
        <a:srgbClr val="F6F2F7"/>
      </a:dk2>
      <a:lt2>
        <a:srgbClr val="FFE2D6"/>
      </a:lt2>
      <a:accent1>
        <a:srgbClr val="9ADCB4"/>
      </a:accent1>
      <a:accent2>
        <a:srgbClr val="DAC2E0"/>
      </a:accent2>
      <a:accent3>
        <a:srgbClr val="FCB497"/>
      </a:accent3>
      <a:accent4>
        <a:srgbClr val="96DFF0"/>
      </a:accent4>
      <a:accent5>
        <a:srgbClr val="FFC91F"/>
      </a:accent5>
      <a:accent6>
        <a:srgbClr val="FDF0B1"/>
      </a:accent6>
      <a:hlink>
        <a:srgbClr val="177F9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