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A27B45-F8D4-4640-BDBC-FE66234F2560}">
  <a:tblStyle styleId="{11A27B45-F8D4-4640-BDBC-FE66234F25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36212CA-6B3A-47B6-995E-3DC15E01A2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780754c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780754c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780754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780754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780754c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c780754c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go.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/s/, ves.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/lu/, /da/, peluda.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 /go/, 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Bego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/bus/, /ka/, busca.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/bus/, /ka/?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/bus/, /ka/, busca)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busca, /bus/, /ka/.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busca, /bus/,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/b/, /u/, /s/, /k/, /a/, busca.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/u/, /s/,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/u/, /s/, /k/, /a/, busca)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busca, /b/, /u/, /s/, /k/, /a/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busca. Ahora todos juntos: busca, /b/, /u/, /s/, /k/, /a/, busca.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/di/, /bi/, /no/, divino.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eddc4733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2eddc4733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/bo/, /ni/, /ta/, bonita.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2eddc4733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2eddc473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/rri/, /ta/, perrita.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/bi/, /go/, /te/, bigote.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/al/, /go/, algo.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/gos/, amigos.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/as/, /tu/, /ta/, astuta.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eddc4733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2eddc4733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/ta/, manta.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c780754c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c780754c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c780754c0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c780754c0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/lu/,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/pe/, /lu/, /da/, peluda)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peluda, /pe/, /lu/,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/l/, /u/,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/e/, /l/, /u/, /d/, /a/, peluda)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peluda, /p/, /e/, /l/, /u/,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c780754c0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3c780754c0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algo, /al/, /go/, algo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/al/, /go/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Algo, /a/, /l/, /g/,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manta, /man/, /ta/, manta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Manta, /m/, /a/, /n/, /t/,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astuta, /as/, /tu/, /ta/, astuta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/as/, /tu/, 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/tu/,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Astuta, /a/, /s/, /t/, /u/, /t/,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/be/, /go/, /ña/?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/be/, /go/, /ña/, Begoña)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Begoña, /be/, /go/, /ña/)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/e/, /g/, /o/, /ñ/,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/e/, /g/, /o/, /ñ/, /a/, Begoña)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Begoña, /b/, /e/, /g/, /o/, /ñ/,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 un vestido divino.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 está en la cama de Pepe. No le gusta.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este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amiga para Pepe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Pepe tiene una nueva amiga pero él no está muy convencido.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f12423e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f12423e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2f12423ef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2f12423ef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2f12423ef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2f12423ef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2f12423ef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2f12423ef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f12423ef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f12423ef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/bi/, /go/,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/bi/, /go/, /te/, bigote)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bigote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bigote, /bi/, /go/,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/i/, /g/, /o/, //t,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/i/, /g/, /o/, /t/, /e/, bigote)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bigote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bigote, /b/, /i/, /g/, /o/,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2f12423ef1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2f12423ef1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2f12423ef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2f12423ef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Begoña?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Begoña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3c780754c0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3c780754c0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/bo/, /ni/,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/bo/, /ni/, /ta/, bonita)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bonita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bonita, /bo/, /ni/,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/o/, /n/, /i/, //t,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/o/, /n/, /i/, /t/, /a/, bonita)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bonita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bonita, /b/, /o/, /n/, /i/,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png"/><Relationship Id="rId4" Type="http://schemas.openxmlformats.org/officeDocument/2006/relationships/image" Target="../media/image33.jpg"/><Relationship Id="rId5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3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png"/><Relationship Id="rId4" Type="http://schemas.openxmlformats.org/officeDocument/2006/relationships/image" Target="../media/image34.jpg"/><Relationship Id="rId5" Type="http://schemas.openxmlformats.org/officeDocument/2006/relationships/image" Target="../media/image37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125" y="1531750"/>
            <a:ext cx="1882950" cy="28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9" name="Google Shape;209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5" name="Google Shape;215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1" name="Google Shape;22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7" name="Google Shape;22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3" name="Google Shape;233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9" name="Google Shape;23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5" name="Google Shape;24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1" name="Google Shape;2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7" name="Google Shape;25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3" name="Google Shape;26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9" name="Google Shape;2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5" name="Google Shape;2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7" name="Google Shape;2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300" name="Google Shape;300;p5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07" name="Google Shape;307;p51"/>
          <p:cNvSpPr/>
          <p:nvPr/>
        </p:nvSpPr>
        <p:spPr>
          <a:xfrm>
            <a:off x="3907550" y="3115325"/>
            <a:ext cx="139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14" name="Google Shape;314;p52"/>
          <p:cNvSpPr/>
          <p:nvPr/>
        </p:nvSpPr>
        <p:spPr>
          <a:xfrm>
            <a:off x="3782725" y="3191525"/>
            <a:ext cx="161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321" name="Google Shape;321;p53"/>
          <p:cNvSpPr/>
          <p:nvPr/>
        </p:nvSpPr>
        <p:spPr>
          <a:xfrm>
            <a:off x="3835800" y="31540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ves</a:t>
            </a:r>
            <a:endParaRPr sz="9600"/>
          </a:p>
        </p:txBody>
      </p:sp>
      <p:sp>
        <p:nvSpPr>
          <p:cNvPr id="328" name="Google Shape;328;p54"/>
          <p:cNvSpPr/>
          <p:nvPr/>
        </p:nvSpPr>
        <p:spPr>
          <a:xfrm>
            <a:off x="3657875" y="3191525"/>
            <a:ext cx="196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35" name="Google Shape;335;p55"/>
          <p:cNvSpPr/>
          <p:nvPr/>
        </p:nvSpPr>
        <p:spPr>
          <a:xfrm>
            <a:off x="3555525" y="3191525"/>
            <a:ext cx="217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sp>
        <p:nvSpPr>
          <p:cNvPr id="342" name="Google Shape;342;p56"/>
          <p:cNvSpPr/>
          <p:nvPr/>
        </p:nvSpPr>
        <p:spPr>
          <a:xfrm>
            <a:off x="3513000" y="31915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349" name="Google Shape;349;p57"/>
          <p:cNvSpPr/>
          <p:nvPr/>
        </p:nvSpPr>
        <p:spPr>
          <a:xfrm>
            <a:off x="3223800" y="3115325"/>
            <a:ext cx="28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356" name="Google Shape;356;p58"/>
          <p:cNvSpPr/>
          <p:nvPr/>
        </p:nvSpPr>
        <p:spPr>
          <a:xfrm>
            <a:off x="3427925" y="3115325"/>
            <a:ext cx="243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9" name="Google Shape;3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5" name="Google Shape;37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87" name="Google Shape;387;p63"/>
          <p:cNvSpPr txBox="1"/>
          <p:nvPr>
            <p:ph idx="4294967295" type="body"/>
          </p:nvPr>
        </p:nvSpPr>
        <p:spPr>
          <a:xfrm>
            <a:off x="38277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388" name="Google Shape;388;p63"/>
          <p:cNvSpPr/>
          <p:nvPr/>
        </p:nvSpPr>
        <p:spPr>
          <a:xfrm>
            <a:off x="2517800" y="3267725"/>
            <a:ext cx="418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63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390" name="Google Shape;39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20543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396" name="Google Shape;396;p64"/>
          <p:cNvSpPr txBox="1"/>
          <p:nvPr>
            <p:ph idx="4294967295" type="body"/>
          </p:nvPr>
        </p:nvSpPr>
        <p:spPr>
          <a:xfrm>
            <a:off x="3541950" y="1793875"/>
            <a:ext cx="214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97" name="Google Shape;397;p64"/>
          <p:cNvSpPr/>
          <p:nvPr/>
        </p:nvSpPr>
        <p:spPr>
          <a:xfrm>
            <a:off x="2325150" y="3267725"/>
            <a:ext cx="46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64"/>
          <p:cNvSpPr txBox="1"/>
          <p:nvPr>
            <p:ph idx="4294967295" type="body"/>
          </p:nvPr>
        </p:nvSpPr>
        <p:spPr>
          <a:xfrm>
            <a:off x="51231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r>
              <a:rPr lang="en" sz="9600"/>
              <a:t>a</a:t>
            </a:r>
            <a:endParaRPr sz="9600"/>
          </a:p>
        </p:txBody>
      </p:sp>
      <p:pic>
        <p:nvPicPr>
          <p:cNvPr id="399" name="Google Shape;39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200" y="710150"/>
            <a:ext cx="39243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35991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406" name="Google Shape;406;p65"/>
          <p:cNvSpPr/>
          <p:nvPr/>
        </p:nvSpPr>
        <p:spPr>
          <a:xfrm>
            <a:off x="2831450" y="3267725"/>
            <a:ext cx="364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5"/>
          <p:cNvSpPr txBox="1"/>
          <p:nvPr>
            <p:ph idx="4294967295" type="body"/>
          </p:nvPr>
        </p:nvSpPr>
        <p:spPr>
          <a:xfrm>
            <a:off x="45897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</a:t>
            </a:r>
            <a:endParaRPr sz="9600"/>
          </a:p>
        </p:txBody>
      </p:sp>
      <p:pic>
        <p:nvPicPr>
          <p:cNvPr id="408" name="Google Shape;40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</a:t>
            </a:r>
            <a:endParaRPr sz="9600"/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39039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ni</a:t>
            </a:r>
            <a:endParaRPr sz="9600"/>
          </a:p>
        </p:txBody>
      </p:sp>
      <p:sp>
        <p:nvSpPr>
          <p:cNvPr id="415" name="Google Shape;415;p66"/>
          <p:cNvSpPr/>
          <p:nvPr/>
        </p:nvSpPr>
        <p:spPr>
          <a:xfrm>
            <a:off x="2517800" y="3267725"/>
            <a:ext cx="40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6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r>
              <a:rPr lang="en" sz="9600"/>
              <a:t>a</a:t>
            </a:r>
            <a:endParaRPr sz="9600"/>
          </a:p>
        </p:txBody>
      </p:sp>
      <p:pic>
        <p:nvPicPr>
          <p:cNvPr id="417" name="Google Shape;41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23" name="Google Shape;423;p67"/>
          <p:cNvSpPr txBox="1"/>
          <p:nvPr>
            <p:ph idx="4294967295" type="body"/>
          </p:nvPr>
        </p:nvSpPr>
        <p:spPr>
          <a:xfrm>
            <a:off x="39039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rri</a:t>
            </a:r>
            <a:endParaRPr sz="9600"/>
          </a:p>
        </p:txBody>
      </p:sp>
      <p:sp>
        <p:nvSpPr>
          <p:cNvPr id="424" name="Google Shape;424;p67"/>
          <p:cNvSpPr/>
          <p:nvPr/>
        </p:nvSpPr>
        <p:spPr>
          <a:xfrm>
            <a:off x="2517800" y="3267725"/>
            <a:ext cx="406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7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r>
              <a:rPr lang="en" sz="9600"/>
              <a:t>a</a:t>
            </a:r>
            <a:endParaRPr sz="9600"/>
          </a:p>
        </p:txBody>
      </p:sp>
      <p:pic>
        <p:nvPicPr>
          <p:cNvPr id="426" name="Google Shape;42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22829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432" name="Google Shape;432;p68"/>
          <p:cNvSpPr txBox="1"/>
          <p:nvPr>
            <p:ph idx="4294967295" type="body"/>
          </p:nvPr>
        </p:nvSpPr>
        <p:spPr>
          <a:xfrm>
            <a:off x="3674475" y="17938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33" name="Google Shape;433;p68"/>
          <p:cNvSpPr/>
          <p:nvPr/>
        </p:nvSpPr>
        <p:spPr>
          <a:xfrm>
            <a:off x="2662475" y="3267725"/>
            <a:ext cx="393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8"/>
          <p:cNvSpPr txBox="1"/>
          <p:nvPr>
            <p:ph idx="4294967295" type="body"/>
          </p:nvPr>
        </p:nvSpPr>
        <p:spPr>
          <a:xfrm>
            <a:off x="48945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pic>
        <p:nvPicPr>
          <p:cNvPr id="435" name="Google Shape;43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2839400" y="16493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441" name="Google Shape;441;p69"/>
          <p:cNvSpPr txBox="1"/>
          <p:nvPr>
            <p:ph idx="4294967295" type="body"/>
          </p:nvPr>
        </p:nvSpPr>
        <p:spPr>
          <a:xfrm>
            <a:off x="4320075" y="1649300"/>
            <a:ext cx="181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42" name="Google Shape;442;p69"/>
          <p:cNvSpPr/>
          <p:nvPr/>
        </p:nvSpPr>
        <p:spPr>
          <a:xfrm>
            <a:off x="3219575" y="3123150"/>
            <a:ext cx="291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18257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9" name="Google Shape;449;p70"/>
          <p:cNvSpPr txBox="1"/>
          <p:nvPr>
            <p:ph idx="4294967295" type="body"/>
          </p:nvPr>
        </p:nvSpPr>
        <p:spPr>
          <a:xfrm>
            <a:off x="3157025" y="1793875"/>
            <a:ext cx="173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</a:t>
            </a:r>
            <a:r>
              <a:rPr lang="en" sz="9600"/>
              <a:t>i</a:t>
            </a:r>
            <a:endParaRPr sz="9600"/>
          </a:p>
        </p:txBody>
      </p:sp>
      <p:sp>
        <p:nvSpPr>
          <p:cNvPr id="450" name="Google Shape;450;p70"/>
          <p:cNvSpPr/>
          <p:nvPr/>
        </p:nvSpPr>
        <p:spPr>
          <a:xfrm>
            <a:off x="2517800" y="3267725"/>
            <a:ext cx="429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0"/>
          <p:cNvSpPr txBox="1"/>
          <p:nvPr>
            <p:ph idx="4294967295" type="body"/>
          </p:nvPr>
        </p:nvSpPr>
        <p:spPr>
          <a:xfrm>
            <a:off x="4437325" y="1793875"/>
            <a:ext cx="261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pic>
        <p:nvPicPr>
          <p:cNvPr id="452" name="Google Shape;452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23591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as</a:t>
            </a:r>
            <a:endParaRPr sz="9600"/>
          </a:p>
        </p:txBody>
      </p:sp>
      <p:sp>
        <p:nvSpPr>
          <p:cNvPr id="458" name="Google Shape;458;p71"/>
          <p:cNvSpPr txBox="1"/>
          <p:nvPr>
            <p:ph idx="4294967295" type="body"/>
          </p:nvPr>
        </p:nvSpPr>
        <p:spPr>
          <a:xfrm>
            <a:off x="3903925" y="1793875"/>
            <a:ext cx="144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tu</a:t>
            </a:r>
            <a:endParaRPr sz="9600"/>
          </a:p>
        </p:txBody>
      </p:sp>
      <p:sp>
        <p:nvSpPr>
          <p:cNvPr id="459" name="Google Shape;459;p71"/>
          <p:cNvSpPr/>
          <p:nvPr/>
        </p:nvSpPr>
        <p:spPr>
          <a:xfrm>
            <a:off x="2662475" y="3267725"/>
            <a:ext cx="390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71"/>
          <p:cNvSpPr txBox="1"/>
          <p:nvPr>
            <p:ph idx="4294967295" type="body"/>
          </p:nvPr>
        </p:nvSpPr>
        <p:spPr>
          <a:xfrm>
            <a:off x="4818325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61" name="Google Shape;46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2423225" y="173362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67" name="Google Shape;467;p72"/>
          <p:cNvSpPr txBox="1"/>
          <p:nvPr>
            <p:ph idx="4294967295" type="body"/>
          </p:nvPr>
        </p:nvSpPr>
        <p:spPr>
          <a:xfrm>
            <a:off x="5140975" y="1733625"/>
            <a:ext cx="150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r>
              <a:rPr lang="en" sz="9600"/>
              <a:t>a</a:t>
            </a:r>
            <a:endParaRPr sz="9600"/>
          </a:p>
        </p:txBody>
      </p:sp>
      <p:sp>
        <p:nvSpPr>
          <p:cNvPr id="468" name="Google Shape;468;p72"/>
          <p:cNvSpPr/>
          <p:nvPr/>
        </p:nvSpPr>
        <p:spPr>
          <a:xfrm>
            <a:off x="2668850" y="3131275"/>
            <a:ext cx="38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9" name="Google Shape;46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5" name="Google Shape;475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6" name="Google Shape;47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213" y="405375"/>
            <a:ext cx="3819576" cy="382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{11A27B45-F8D4-4640-BDBC-FE66234F2560}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Google Shape;504;p78"/>
          <p:cNvGraphicFramePr/>
          <p:nvPr/>
        </p:nvGraphicFramePr>
        <p:xfrm>
          <a:off x="735250" y="165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{536212CA-6B3A-47B6-995E-3DC15E01A280}</a:tableStyleId>
              </a:tblPr>
              <a:tblGrid>
                <a:gridCol w="1272775"/>
                <a:gridCol w="1272775"/>
                <a:gridCol w="1272775"/>
                <a:gridCol w="1272775"/>
                <a:gridCol w="1272775"/>
                <a:gridCol w="1272775"/>
              </a:tblGrid>
              <a:tr h="134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5" name="Google Shape;5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17" name="Google Shape;51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pic>
        <p:nvPicPr>
          <p:cNvPr id="523" name="Google Shape;52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sus</a:t>
            </a:r>
            <a:endParaRPr sz="9600"/>
          </a:p>
        </p:txBody>
      </p:sp>
      <p:pic>
        <p:nvPicPr>
          <p:cNvPr id="529" name="Google Shape;5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535" name="Google Shape;5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800" y="625625"/>
            <a:ext cx="4211401" cy="31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pic>
        <p:nvPicPr>
          <p:cNvPr id="547" name="Google Shape;54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7"/>
          <p:cNvSpPr txBox="1"/>
          <p:nvPr>
            <p:ph idx="4294967295" type="body"/>
          </p:nvPr>
        </p:nvSpPr>
        <p:spPr>
          <a:xfrm>
            <a:off x="1073700" y="11013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Usa  un  vestido  divino.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59" name="Google Shape;559;p87"/>
          <p:cNvSpPr/>
          <p:nvPr/>
        </p:nvSpPr>
        <p:spPr>
          <a:xfrm>
            <a:off x="1461146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87"/>
          <p:cNvSpPr/>
          <p:nvPr/>
        </p:nvSpPr>
        <p:spPr>
          <a:xfrm>
            <a:off x="2600053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423877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64045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8"/>
          <p:cNvSpPr txBox="1"/>
          <p:nvPr>
            <p:ph idx="4294967295" type="body"/>
          </p:nvPr>
        </p:nvSpPr>
        <p:spPr>
          <a:xfrm>
            <a:off x="503725" y="761425"/>
            <a:ext cx="85206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Algo  está  en  la  cama  de </a:t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300"/>
              <a:t>Pepe.  No  le  gusta.</a:t>
            </a:r>
            <a:endParaRPr sz="4300"/>
          </a:p>
        </p:txBody>
      </p:sp>
      <p:sp>
        <p:nvSpPr>
          <p:cNvPr id="569" name="Google Shape;569;p88"/>
          <p:cNvSpPr/>
          <p:nvPr/>
        </p:nvSpPr>
        <p:spPr>
          <a:xfrm>
            <a:off x="1030400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8"/>
          <p:cNvSpPr/>
          <p:nvPr/>
        </p:nvSpPr>
        <p:spPr>
          <a:xfrm>
            <a:off x="2490475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8"/>
          <p:cNvSpPr/>
          <p:nvPr/>
        </p:nvSpPr>
        <p:spPr>
          <a:xfrm>
            <a:off x="3632850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8"/>
          <p:cNvSpPr/>
          <p:nvPr/>
        </p:nvSpPr>
        <p:spPr>
          <a:xfrm>
            <a:off x="4648200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8"/>
          <p:cNvSpPr/>
          <p:nvPr/>
        </p:nvSpPr>
        <p:spPr>
          <a:xfrm>
            <a:off x="6042275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7513800" y="15618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1030400" y="3111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2540412" y="3111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3581425" y="3111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4689000" y="31111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5" name="Google Shape;585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91" y="1181450"/>
            <a:ext cx="7569032" cy="267247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90"/>
          <p:cNvSpPr/>
          <p:nvPr/>
        </p:nvSpPr>
        <p:spPr>
          <a:xfrm>
            <a:off x="1905314" y="301644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90"/>
          <p:cNvSpPr/>
          <p:nvPr/>
        </p:nvSpPr>
        <p:spPr>
          <a:xfrm>
            <a:off x="2869865" y="299481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3849825" y="299481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4820585" y="3006034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5798316" y="2986015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6781412" y="296765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7" name="Google Shape;597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474" y="914400"/>
            <a:ext cx="4840625" cy="29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91"/>
          <p:cNvSpPr/>
          <p:nvPr/>
        </p:nvSpPr>
        <p:spPr>
          <a:xfrm>
            <a:off x="2479585" y="2427097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1"/>
          <p:cNvSpPr/>
          <p:nvPr/>
        </p:nvSpPr>
        <p:spPr>
          <a:xfrm>
            <a:off x="2529586" y="344773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3433959" y="241772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468340" y="346538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4390914" y="241796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393140" y="346843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5367201" y="242757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328519" y="344929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6291385" y="240834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306464" y="344526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3" name="Google Shape;61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850" y="1295400"/>
            <a:ext cx="5859974" cy="25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955390" y="199275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628732" y="200258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754225" y="2262694"/>
            <a:ext cx="2021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354231" y="199275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134179" y="199274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3953119" y="2255850"/>
            <a:ext cx="2064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4836974" y="200256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5549953" y="199274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928318" y="328943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2626913" y="329728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735333" y="3527731"/>
            <a:ext cx="2064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318481" y="329740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141126" y="331021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4851579" y="328780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504338" y="328778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3961776" y="3536412"/>
            <a:ext cx="3467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6255720" y="328778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912395" y="331021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3"/>
          <p:cNvSpPr txBox="1"/>
          <p:nvPr/>
        </p:nvSpPr>
        <p:spPr>
          <a:xfrm>
            <a:off x="234700" y="814667"/>
            <a:ext cx="382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 está en la cama de Pepe. No le gusta.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—MIAU —indica Pepe.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astuta y está peluda.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3"/>
          <p:cNvSpPr txBox="1"/>
          <p:nvPr/>
        </p:nvSpPr>
        <p:spPr>
          <a:xfrm>
            <a:off x="5606375" y="814675"/>
            <a:ext cx="3226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 un puma?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no es un puma.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peluda y está arriba de la cama de Pepe.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amiga para Pepe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5" name="Google Shape;64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451" y="907352"/>
            <a:ext cx="613925" cy="6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00" y="2300027"/>
            <a:ext cx="2496425" cy="24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2574" y="2340851"/>
            <a:ext cx="2414802" cy="24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/>
          <p:nvPr/>
        </p:nvSpPr>
        <p:spPr>
          <a:xfrm>
            <a:off x="463300" y="1271867"/>
            <a:ext cx="382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 una foca?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no es una foca.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4"/>
          <p:cNvSpPr txBox="1"/>
          <p:nvPr/>
        </p:nvSpPr>
        <p:spPr>
          <a:xfrm>
            <a:off x="1149100" y="2235422"/>
            <a:ext cx="2917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en la manta de Pepe.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puma.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 foca.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1" y="2361702"/>
            <a:ext cx="711925" cy="7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300" y="1262550"/>
            <a:ext cx="4746476" cy="2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275" y="1055025"/>
            <a:ext cx="4309425" cy="303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1549250" y="1136125"/>
            <a:ext cx="1476900" cy="547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2"/>
          <p:cNvCxnSpPr/>
          <p:nvPr/>
        </p:nvCxnSpPr>
        <p:spPr>
          <a:xfrm flipH="1">
            <a:off x="5009150" y="444125"/>
            <a:ext cx="1683600" cy="10122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1" name="Google Shape;191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5"/>
          <p:cNvSpPr txBox="1"/>
          <p:nvPr/>
        </p:nvSpPr>
        <p:spPr>
          <a:xfrm>
            <a:off x="234700" y="2719667"/>
            <a:ext cx="3829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 un vestido divino.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una amiga para Pepe!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5"/>
          <p:cNvSpPr txBox="1"/>
          <p:nvPr/>
        </p:nvSpPr>
        <p:spPr>
          <a:xfrm>
            <a:off x="5199325" y="2692625"/>
            <a:ext cx="3721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astuta y peluda. Es bonita y con bigote.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peluda y busca a Pepe.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Begoña! Una perrita encantadora.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26" y="2735127"/>
            <a:ext cx="690700" cy="6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625" y="367600"/>
            <a:ext cx="4554025" cy="22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6"/>
          <p:cNvSpPr txBox="1"/>
          <p:nvPr/>
        </p:nvSpPr>
        <p:spPr>
          <a:xfrm>
            <a:off x="474506" y="306657"/>
            <a:ext cx="3370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lame a Pepe.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no lame a Begoña.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6"/>
          <p:cNvSpPr txBox="1"/>
          <p:nvPr/>
        </p:nvSpPr>
        <p:spPr>
          <a:xfrm>
            <a:off x="5721100" y="332650"/>
            <a:ext cx="3036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Pepe y Begoña casi son amigos.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0" name="Google Shape;67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401" y="383778"/>
            <a:ext cx="678150" cy="6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625" y="1153250"/>
            <a:ext cx="3463572" cy="346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425" y="1382425"/>
            <a:ext cx="3264302" cy="326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550" y="479675"/>
            <a:ext cx="2946100" cy="3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