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</p:sldIdLst>
  <p:sldSz cy="5143500" cx="9144000"/>
  <p:notesSz cx="6858000" cy="9144000"/>
  <p:embeddedFontLst>
    <p:embeddedFont>
      <p:font typeface="Century Gothic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9E619FE-ECCE-4E66-B2DB-D86C3452BB1D}">
  <a:tblStyle styleId="{29E619FE-ECCE-4E66-B2DB-D86C3452BB1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CenturyGothic-bold.fntdata"/><Relationship Id="rId82" Type="http://schemas.openxmlformats.org/officeDocument/2006/relationships/font" Target="fonts/CenturyGothic-boldItalic.fntdata"/><Relationship Id="rId81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CenturyGothic-regular.fntdata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2d8e368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2d8e368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2d8e3686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2d8e3686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Hola, lectores.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/f/, /e/, /k/, /i/, /d/, /g/, /rr/, /ñ/, /b/, /r/, /b/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/i/,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2d8e3686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332d8e3686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/a/,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/u/,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/i/, ri.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/e/, gue.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cuando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 junto a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como en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muda.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/ra/, para.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2ede226a2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32ede226a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/bo/, /ka/, boca.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/bus/, /ka/, busca.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/bus/, /ka/?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/bus/, /ka/, busca)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busca, /bus/, /ka/.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busca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busca, /bus/, /ka/)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/b/, /u/, /s/, /k/, /a/, busca.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/b/, /u/, /s/, /k/,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/b/, /u/, /s/, /k/, /a/, busca)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busca, /b/, /u/, /s/, /k/, /a/,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busca. Ahora todos juntos: busca, /b/, /u/, /s/, /k/, /a/, busca.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2eddc473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g32eddc473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/si/, /ge/, sigue.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34b3bf8e3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334b3bf8e3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/go/, /rro/, gorro.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2eddc473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g32eddc473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/es/, /kon/, /de/, esconde.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2eddc4733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g32eddc4733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/bus/, /ka/, busca.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2eddc4733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g32eddc4733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/ga/, /fas/, gafas.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2eddc473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g32eddc473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/lu/, /ga/, /res/, lugares.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2edf0c6f1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g32edf0c6f1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/bus/, /kan/, /do/, buscando.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2eddc4733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g32eddc4733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/de/, /tek/, /ta/, detecta.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32d8e3686c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32d8e3686c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2d8e3686c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32d8e3686c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/si/, /gue/?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/si/, /gue/, sigue)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sigue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sigue, /si/, /gue/)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/s/, /i/, /g/, /e/?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/s/, /i/, /g/, /e/, sigue)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sigue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sigue, /s/, /i/, /g/, /e/)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32d8e3686c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g332d8e3686c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boca, /bo/, /ka/, boca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/bo/, /ka/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/o/.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/a/. Boca, /b/, /o/, /k/, /a/.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busca, /bus/, /ka/, busca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/bus/, /ka/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/bus/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/u/, /s/.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/a/. Busca, /b/, /u/, /s/, /k/, /a/.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34b3bf8e3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g334b3bf8e3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gafas, /ga/, /fas/, gafas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/ga/, /fas/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/a/.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/fas/,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/a/, /s/. Gafas, /g/, /a/, /f/, /a/, /s/.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9" name="Google Shape;509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0" name="Google Shape;530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/go/, /rro/?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/go/, /rro/, gorro)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gorro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gorro, /go/, /rro/)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/g/, /o/, /rr/,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/g/, /o/, /rr/, /o/, gorro)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gorro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gorro, /g/, /o/, /rr/,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Luna se mete en su manta.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9" name="Google Shape;569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Lucas se pone unas gafas y sigue buscando.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26c48763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26c48763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Lucas sigue a Luna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Lucas busca y busca a Luna, pero Luna se esconde. Vamos a leer para ver qué hacen Lucas y Luna.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65.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2b99e6e7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2b99e6e7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2b99e6e72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2b99e6e72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2b99e6e72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2b99e6e72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2b99e6e72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2b99e6e72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2b99e6e72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2b99e6e72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4b3bf8e3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334b3bf8e3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/ga/, /fas/?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/ga/, /fas/, gafas)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gafas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gafas, /ga/, /fas/)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/g/, /a/, /f/, /a/,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/g/, /a/, /f/, /a/, /s/, gafas)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gafas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gafas, /g/, /a/, /f/, /a/,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2b99e6e72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2b99e6e72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2b99e6e72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2b99e6e72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¿qué opinas de Lucas y Luna?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pienso que Lucas/Luna es _________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32d8e3686c_0_7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332d8e3686c_0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34b3bf8e3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334b3bf8e3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/gol/, /pe/?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/gol/, /pe/, golpe)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golpe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golpe, /gol/, /pe/)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/g/, /o/, /l/, /p/, /e/?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/g/, /o/, /l/, /p/, /e/, golpe)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golpe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golpe, /g/, /o/, /l/, /p/, /e/)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{29E619FE-ECCE-4E66-B2DB-D86C3452BB1D}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9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3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3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4.png"/><Relationship Id="rId4" Type="http://schemas.openxmlformats.org/officeDocument/2006/relationships/image" Target="../media/image36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4.png"/><Relationship Id="rId4" Type="http://schemas.openxmlformats.org/officeDocument/2006/relationships/image" Target="../media/image3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4.png"/><Relationship Id="rId4" Type="http://schemas.openxmlformats.org/officeDocument/2006/relationships/image" Target="../media/image39.jpg"/><Relationship Id="rId5" Type="http://schemas.openxmlformats.org/officeDocument/2006/relationships/image" Target="../media/image38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4.png"/><Relationship Id="rId4" Type="http://schemas.openxmlformats.org/officeDocument/2006/relationships/image" Target="../media/image40.jpg"/><Relationship Id="rId5" Type="http://schemas.openxmlformats.org/officeDocument/2006/relationships/image" Target="../media/image41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5961" y="1410239"/>
            <a:ext cx="1803265" cy="297195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2340000" dist="571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208" name="Google Shape;208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</a:t>
            </a:r>
            <a:endParaRPr sz="9600"/>
          </a:p>
        </p:txBody>
      </p:sp>
      <p:pic>
        <p:nvPicPr>
          <p:cNvPr id="214" name="Google Shape;214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20" name="Google Shape;220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endParaRPr sz="9600"/>
          </a:p>
        </p:txBody>
      </p:sp>
      <p:pic>
        <p:nvPicPr>
          <p:cNvPr id="226" name="Google Shape;226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32" name="Google Shape;232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38" name="Google Shape;238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</a:t>
            </a:r>
            <a:endParaRPr sz="9600"/>
          </a:p>
        </p:txBody>
      </p:sp>
      <p:pic>
        <p:nvPicPr>
          <p:cNvPr id="244" name="Google Shape;244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50" name="Google Shape;250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56" name="Google Shape;256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</a:t>
            </a:r>
            <a:endParaRPr sz="9600"/>
          </a:p>
        </p:txBody>
      </p:sp>
      <p:pic>
        <p:nvPicPr>
          <p:cNvPr id="262" name="Google Shape;26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68" name="Google Shape;268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74" name="Google Shape;274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Google Shape;285;p48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{29E619FE-ECCE-4E66-B2DB-D86C3452BB1D}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6" name="Google Shape;28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293" name="Google Shape;29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gue</a:t>
            </a:r>
            <a:endParaRPr sz="9600"/>
          </a:p>
        </p:txBody>
      </p:sp>
      <p:sp>
        <p:nvSpPr>
          <p:cNvPr id="299" name="Google Shape;299;p50"/>
          <p:cNvSpPr/>
          <p:nvPr/>
        </p:nvSpPr>
        <p:spPr>
          <a:xfrm>
            <a:off x="3449825" y="3191525"/>
            <a:ext cx="241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0" name="Google Shape;300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ve</a:t>
            </a:r>
            <a:endParaRPr sz="9600"/>
          </a:p>
        </p:txBody>
      </p:sp>
      <p:sp>
        <p:nvSpPr>
          <p:cNvPr id="306" name="Google Shape;306;p51"/>
          <p:cNvSpPr/>
          <p:nvPr/>
        </p:nvSpPr>
        <p:spPr>
          <a:xfrm>
            <a:off x="3845150" y="3191875"/>
            <a:ext cx="157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ri</a:t>
            </a:r>
            <a:endParaRPr sz="9600"/>
          </a:p>
        </p:txBody>
      </p:sp>
      <p:sp>
        <p:nvSpPr>
          <p:cNvPr id="313" name="Google Shape;313;p52"/>
          <p:cNvSpPr/>
          <p:nvPr/>
        </p:nvSpPr>
        <p:spPr>
          <a:xfrm>
            <a:off x="4135875" y="3191525"/>
            <a:ext cx="97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4" name="Google Shape;314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gui</a:t>
            </a:r>
            <a:endParaRPr sz="9600"/>
          </a:p>
        </p:txBody>
      </p:sp>
      <p:sp>
        <p:nvSpPr>
          <p:cNvPr id="320" name="Google Shape;320;p53"/>
          <p:cNvSpPr/>
          <p:nvPr/>
        </p:nvSpPr>
        <p:spPr>
          <a:xfrm>
            <a:off x="3734050" y="3191525"/>
            <a:ext cx="180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1" name="Google Shape;321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fis</a:t>
            </a:r>
            <a:endParaRPr sz="9600"/>
          </a:p>
        </p:txBody>
      </p:sp>
      <p:sp>
        <p:nvSpPr>
          <p:cNvPr id="327" name="Google Shape;327;p54"/>
          <p:cNvSpPr/>
          <p:nvPr/>
        </p:nvSpPr>
        <p:spPr>
          <a:xfrm>
            <a:off x="3881050" y="3201325"/>
            <a:ext cx="145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fas</a:t>
            </a:r>
            <a:endParaRPr sz="9600"/>
          </a:p>
        </p:txBody>
      </p:sp>
      <p:sp>
        <p:nvSpPr>
          <p:cNvPr id="334" name="Google Shape;334;p55"/>
          <p:cNvSpPr/>
          <p:nvPr/>
        </p:nvSpPr>
        <p:spPr>
          <a:xfrm>
            <a:off x="3704650" y="3115325"/>
            <a:ext cx="1901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5" name="Google Shape;335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bus</a:t>
            </a:r>
            <a:endParaRPr sz="9600"/>
          </a:p>
        </p:txBody>
      </p:sp>
      <p:sp>
        <p:nvSpPr>
          <p:cNvPr id="341" name="Google Shape;341;p56"/>
          <p:cNvSpPr/>
          <p:nvPr/>
        </p:nvSpPr>
        <p:spPr>
          <a:xfrm>
            <a:off x="3685050" y="3191525"/>
            <a:ext cx="194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2" name="Google Shape;342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can</a:t>
            </a:r>
            <a:endParaRPr sz="9600"/>
          </a:p>
        </p:txBody>
      </p:sp>
      <p:sp>
        <p:nvSpPr>
          <p:cNvPr id="348" name="Google Shape;348;p57"/>
          <p:cNvSpPr/>
          <p:nvPr/>
        </p:nvSpPr>
        <p:spPr>
          <a:xfrm>
            <a:off x="3513000" y="3228975"/>
            <a:ext cx="230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9" name="Google Shape;349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gon</a:t>
            </a:r>
            <a:endParaRPr sz="9600"/>
          </a:p>
        </p:txBody>
      </p:sp>
      <p:sp>
        <p:nvSpPr>
          <p:cNvPr id="355" name="Google Shape;355;p58"/>
          <p:cNvSpPr/>
          <p:nvPr/>
        </p:nvSpPr>
        <p:spPr>
          <a:xfrm>
            <a:off x="3410625" y="3191525"/>
            <a:ext cx="2432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" name="Google Shape;367;p6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{29E619FE-ECCE-4E66-B2DB-D86C3452BB1D}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68" name="Google Shape;36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61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{29E619FE-ECCE-4E66-B2DB-D86C3452BB1D}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4" name="Google Shape;37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 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3"/>
          <p:cNvSpPr txBox="1"/>
          <p:nvPr>
            <p:ph idx="4294967295" type="body"/>
          </p:nvPr>
        </p:nvSpPr>
        <p:spPr>
          <a:xfrm>
            <a:off x="2892500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386" name="Google Shape;386;p63"/>
          <p:cNvSpPr txBox="1"/>
          <p:nvPr>
            <p:ph idx="4294967295" type="body"/>
          </p:nvPr>
        </p:nvSpPr>
        <p:spPr>
          <a:xfrm>
            <a:off x="4258350" y="1793875"/>
            <a:ext cx="199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ra</a:t>
            </a:r>
            <a:endParaRPr sz="9600"/>
          </a:p>
        </p:txBody>
      </p:sp>
      <p:sp>
        <p:nvSpPr>
          <p:cNvPr id="387" name="Google Shape;387;p63"/>
          <p:cNvSpPr/>
          <p:nvPr/>
        </p:nvSpPr>
        <p:spPr>
          <a:xfrm>
            <a:off x="3067600" y="3267725"/>
            <a:ext cx="293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8" name="Google Shape;388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4"/>
          <p:cNvSpPr txBox="1"/>
          <p:nvPr>
            <p:ph idx="4294967295" type="body"/>
          </p:nvPr>
        </p:nvSpPr>
        <p:spPr>
          <a:xfrm>
            <a:off x="3024663" y="165782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bo</a:t>
            </a:r>
            <a:endParaRPr sz="9600"/>
          </a:p>
        </p:txBody>
      </p:sp>
      <p:sp>
        <p:nvSpPr>
          <p:cNvPr id="394" name="Google Shape;394;p64"/>
          <p:cNvSpPr txBox="1"/>
          <p:nvPr>
            <p:ph idx="4294967295" type="body"/>
          </p:nvPr>
        </p:nvSpPr>
        <p:spPr>
          <a:xfrm>
            <a:off x="4725438" y="1657825"/>
            <a:ext cx="1854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395" name="Google Shape;395;p64"/>
          <p:cNvSpPr/>
          <p:nvPr/>
        </p:nvSpPr>
        <p:spPr>
          <a:xfrm>
            <a:off x="3264775" y="3131675"/>
            <a:ext cx="3233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6" name="Google Shape;396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725" y="760050"/>
            <a:ext cx="5355550" cy="325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5"/>
          <p:cNvSpPr txBox="1"/>
          <p:nvPr>
            <p:ph idx="4294967295" type="body"/>
          </p:nvPr>
        </p:nvSpPr>
        <p:spPr>
          <a:xfrm>
            <a:off x="2167375" y="1785375"/>
            <a:ext cx="265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si</a:t>
            </a:r>
            <a:endParaRPr sz="9600"/>
          </a:p>
        </p:txBody>
      </p:sp>
      <p:sp>
        <p:nvSpPr>
          <p:cNvPr id="402" name="Google Shape;402;p65"/>
          <p:cNvSpPr txBox="1"/>
          <p:nvPr>
            <p:ph idx="4294967295" type="body"/>
          </p:nvPr>
        </p:nvSpPr>
        <p:spPr>
          <a:xfrm>
            <a:off x="3554425" y="1785375"/>
            <a:ext cx="298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gue</a:t>
            </a:r>
            <a:endParaRPr sz="9600"/>
          </a:p>
        </p:txBody>
      </p:sp>
      <p:sp>
        <p:nvSpPr>
          <p:cNvPr id="403" name="Google Shape;403;p65"/>
          <p:cNvSpPr/>
          <p:nvPr/>
        </p:nvSpPr>
        <p:spPr>
          <a:xfrm>
            <a:off x="3147725" y="3259225"/>
            <a:ext cx="314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4" name="Google Shape;404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6"/>
          <p:cNvSpPr txBox="1"/>
          <p:nvPr>
            <p:ph idx="4294967295" type="body"/>
          </p:nvPr>
        </p:nvSpPr>
        <p:spPr>
          <a:xfrm>
            <a:off x="2624575" y="1785375"/>
            <a:ext cx="265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</a:t>
            </a:r>
            <a:endParaRPr sz="9600"/>
          </a:p>
        </p:txBody>
      </p:sp>
      <p:sp>
        <p:nvSpPr>
          <p:cNvPr id="410" name="Google Shape;410;p66"/>
          <p:cNvSpPr txBox="1"/>
          <p:nvPr>
            <p:ph idx="4294967295" type="body"/>
          </p:nvPr>
        </p:nvSpPr>
        <p:spPr>
          <a:xfrm>
            <a:off x="4011625" y="1785375"/>
            <a:ext cx="298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rro</a:t>
            </a:r>
            <a:endParaRPr sz="9600"/>
          </a:p>
        </p:txBody>
      </p:sp>
      <p:sp>
        <p:nvSpPr>
          <p:cNvPr id="411" name="Google Shape;411;p66"/>
          <p:cNvSpPr/>
          <p:nvPr/>
        </p:nvSpPr>
        <p:spPr>
          <a:xfrm>
            <a:off x="3147725" y="3259225"/>
            <a:ext cx="314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2" name="Google Shape;412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7"/>
          <p:cNvSpPr txBox="1"/>
          <p:nvPr>
            <p:ph idx="4294967295" type="body"/>
          </p:nvPr>
        </p:nvSpPr>
        <p:spPr>
          <a:xfrm>
            <a:off x="1550265" y="1807000"/>
            <a:ext cx="240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418" name="Google Shape;418;p67"/>
          <p:cNvSpPr txBox="1"/>
          <p:nvPr>
            <p:ph idx="4294967295" type="body"/>
          </p:nvPr>
        </p:nvSpPr>
        <p:spPr>
          <a:xfrm>
            <a:off x="3190763" y="1775575"/>
            <a:ext cx="2628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con</a:t>
            </a:r>
            <a:endParaRPr sz="9600"/>
          </a:p>
        </p:txBody>
      </p:sp>
      <p:sp>
        <p:nvSpPr>
          <p:cNvPr id="419" name="Google Shape;419;p67"/>
          <p:cNvSpPr/>
          <p:nvPr/>
        </p:nvSpPr>
        <p:spPr>
          <a:xfrm>
            <a:off x="2059000" y="3183025"/>
            <a:ext cx="515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7"/>
          <p:cNvSpPr txBox="1"/>
          <p:nvPr>
            <p:ph idx="4294967295" type="body"/>
          </p:nvPr>
        </p:nvSpPr>
        <p:spPr>
          <a:xfrm>
            <a:off x="5382925" y="17755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de</a:t>
            </a:r>
            <a:endParaRPr sz="9600"/>
          </a:p>
        </p:txBody>
      </p:sp>
      <p:pic>
        <p:nvPicPr>
          <p:cNvPr id="421" name="Google Shape;421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8"/>
          <p:cNvSpPr txBox="1"/>
          <p:nvPr>
            <p:ph idx="4294967295" type="body"/>
          </p:nvPr>
        </p:nvSpPr>
        <p:spPr>
          <a:xfrm>
            <a:off x="2672100" y="1649300"/>
            <a:ext cx="242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bus</a:t>
            </a:r>
            <a:endParaRPr sz="9600"/>
          </a:p>
        </p:txBody>
      </p:sp>
      <p:sp>
        <p:nvSpPr>
          <p:cNvPr id="427" name="Google Shape;427;p68"/>
          <p:cNvSpPr txBox="1"/>
          <p:nvPr>
            <p:ph idx="4294967295" type="body"/>
          </p:nvPr>
        </p:nvSpPr>
        <p:spPr>
          <a:xfrm>
            <a:off x="4472475" y="1649300"/>
            <a:ext cx="2842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 ca</a:t>
            </a:r>
            <a:endParaRPr sz="9600"/>
          </a:p>
        </p:txBody>
      </p:sp>
      <p:sp>
        <p:nvSpPr>
          <p:cNvPr id="428" name="Google Shape;428;p68"/>
          <p:cNvSpPr/>
          <p:nvPr/>
        </p:nvSpPr>
        <p:spPr>
          <a:xfrm>
            <a:off x="2871600" y="3123150"/>
            <a:ext cx="373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9" name="Google Shape;429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9"/>
          <p:cNvSpPr txBox="1"/>
          <p:nvPr>
            <p:ph idx="4294967295" type="body"/>
          </p:nvPr>
        </p:nvSpPr>
        <p:spPr>
          <a:xfrm>
            <a:off x="2264600" y="1627975"/>
            <a:ext cx="286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ga</a:t>
            </a:r>
            <a:endParaRPr sz="9600"/>
          </a:p>
        </p:txBody>
      </p:sp>
      <p:sp>
        <p:nvSpPr>
          <p:cNvPr id="435" name="Google Shape;435;p69"/>
          <p:cNvSpPr txBox="1"/>
          <p:nvPr>
            <p:ph idx="4294967295" type="body"/>
          </p:nvPr>
        </p:nvSpPr>
        <p:spPr>
          <a:xfrm>
            <a:off x="3812189" y="1627975"/>
            <a:ext cx="306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fas</a:t>
            </a:r>
            <a:endParaRPr sz="9600"/>
          </a:p>
        </p:txBody>
      </p:sp>
      <p:sp>
        <p:nvSpPr>
          <p:cNvPr id="436" name="Google Shape;436;p69"/>
          <p:cNvSpPr/>
          <p:nvPr/>
        </p:nvSpPr>
        <p:spPr>
          <a:xfrm>
            <a:off x="2861575" y="3147250"/>
            <a:ext cx="347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7" name="Google Shape;437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0"/>
          <p:cNvSpPr txBox="1"/>
          <p:nvPr>
            <p:ph idx="4294967295" type="body"/>
          </p:nvPr>
        </p:nvSpPr>
        <p:spPr>
          <a:xfrm>
            <a:off x="2526975" y="18699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lu</a:t>
            </a:r>
            <a:endParaRPr sz="9600"/>
          </a:p>
        </p:txBody>
      </p:sp>
      <p:sp>
        <p:nvSpPr>
          <p:cNvPr id="443" name="Google Shape;443;p70"/>
          <p:cNvSpPr txBox="1"/>
          <p:nvPr>
            <p:ph idx="4294967295" type="body"/>
          </p:nvPr>
        </p:nvSpPr>
        <p:spPr>
          <a:xfrm>
            <a:off x="3103525" y="1869975"/>
            <a:ext cx="2602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ga</a:t>
            </a:r>
            <a:endParaRPr sz="9600"/>
          </a:p>
        </p:txBody>
      </p:sp>
      <p:sp>
        <p:nvSpPr>
          <p:cNvPr id="444" name="Google Shape;444;p70"/>
          <p:cNvSpPr/>
          <p:nvPr/>
        </p:nvSpPr>
        <p:spPr>
          <a:xfrm>
            <a:off x="2526988" y="3277525"/>
            <a:ext cx="453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70"/>
          <p:cNvSpPr txBox="1"/>
          <p:nvPr>
            <p:ph idx="4294967295" type="body"/>
          </p:nvPr>
        </p:nvSpPr>
        <p:spPr>
          <a:xfrm>
            <a:off x="5094800" y="18699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res</a:t>
            </a:r>
            <a:endParaRPr sz="9600"/>
          </a:p>
        </p:txBody>
      </p:sp>
      <p:pic>
        <p:nvPicPr>
          <p:cNvPr id="446" name="Google Shape;446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1"/>
          <p:cNvSpPr txBox="1"/>
          <p:nvPr>
            <p:ph idx="4294967295" type="body"/>
          </p:nvPr>
        </p:nvSpPr>
        <p:spPr>
          <a:xfrm>
            <a:off x="1621102" y="1816800"/>
            <a:ext cx="241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bus</a:t>
            </a:r>
            <a:endParaRPr sz="9600"/>
          </a:p>
        </p:txBody>
      </p:sp>
      <p:sp>
        <p:nvSpPr>
          <p:cNvPr id="452" name="Google Shape;452;p71"/>
          <p:cNvSpPr txBox="1"/>
          <p:nvPr>
            <p:ph idx="4294967295" type="body"/>
          </p:nvPr>
        </p:nvSpPr>
        <p:spPr>
          <a:xfrm>
            <a:off x="3558388" y="1816800"/>
            <a:ext cx="28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can</a:t>
            </a:r>
            <a:endParaRPr sz="9600"/>
          </a:p>
        </p:txBody>
      </p:sp>
      <p:sp>
        <p:nvSpPr>
          <p:cNvPr id="453" name="Google Shape;453;p71"/>
          <p:cNvSpPr/>
          <p:nvPr/>
        </p:nvSpPr>
        <p:spPr>
          <a:xfrm>
            <a:off x="1783725" y="3267725"/>
            <a:ext cx="597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71"/>
          <p:cNvSpPr txBox="1"/>
          <p:nvPr>
            <p:ph idx="4294967295" type="body"/>
          </p:nvPr>
        </p:nvSpPr>
        <p:spPr>
          <a:xfrm>
            <a:off x="5905713" y="1816800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do</a:t>
            </a:r>
            <a:endParaRPr sz="9600"/>
          </a:p>
        </p:txBody>
      </p:sp>
      <p:pic>
        <p:nvPicPr>
          <p:cNvPr id="455" name="Google Shape;455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2"/>
          <p:cNvSpPr txBox="1"/>
          <p:nvPr>
            <p:ph idx="4294967295" type="body"/>
          </p:nvPr>
        </p:nvSpPr>
        <p:spPr>
          <a:xfrm>
            <a:off x="1770103" y="1740600"/>
            <a:ext cx="259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461" name="Google Shape;461;p72"/>
          <p:cNvSpPr txBox="1"/>
          <p:nvPr>
            <p:ph idx="4294967295" type="body"/>
          </p:nvPr>
        </p:nvSpPr>
        <p:spPr>
          <a:xfrm>
            <a:off x="3329788" y="1740600"/>
            <a:ext cx="28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tec</a:t>
            </a:r>
            <a:endParaRPr sz="9600"/>
          </a:p>
        </p:txBody>
      </p:sp>
      <p:sp>
        <p:nvSpPr>
          <p:cNvPr id="462" name="Google Shape;462;p72"/>
          <p:cNvSpPr/>
          <p:nvPr/>
        </p:nvSpPr>
        <p:spPr>
          <a:xfrm>
            <a:off x="2259650" y="3267725"/>
            <a:ext cx="484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Google Shape;463;p72"/>
          <p:cNvSpPr txBox="1"/>
          <p:nvPr>
            <p:ph idx="4294967295" type="body"/>
          </p:nvPr>
        </p:nvSpPr>
        <p:spPr>
          <a:xfrm>
            <a:off x="5219913" y="1740600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pic>
        <p:nvPicPr>
          <p:cNvPr id="464" name="Google Shape;464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3"/>
          <p:cNvSpPr txBox="1"/>
          <p:nvPr>
            <p:ph idx="4294967295" type="title"/>
          </p:nvPr>
        </p:nvSpPr>
        <p:spPr>
          <a:xfrm>
            <a:off x="478350" y="2461150"/>
            <a:ext cx="4072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470" name="Google Shape;470;p73"/>
          <p:cNvSpPr txBox="1"/>
          <p:nvPr>
            <p:ph type="ctrTitle"/>
          </p:nvPr>
        </p:nvSpPr>
        <p:spPr>
          <a:xfrm>
            <a:off x="457200" y="1911275"/>
            <a:ext cx="41148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  <p:pic>
        <p:nvPicPr>
          <p:cNvPr id="471" name="Google Shape;47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681400" y="420950"/>
            <a:ext cx="3432825" cy="4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4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9588" y="855825"/>
            <a:ext cx="3424825" cy="33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" name="Google Shape;487;p7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{29E619FE-ECCE-4E66-B2DB-D86C3452BB1D}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88" name="Google Shape;488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3" name="Google Shape;493;p77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{29E619FE-ECCE-4E66-B2DB-D86C3452BB1D}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4" name="Google Shape;494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Google Shape;499;p78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{29E619FE-ECCE-4E66-B2DB-D86C3452BB1D}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0" name="Google Shape;500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ve</a:t>
            </a:r>
            <a:endParaRPr sz="9600"/>
          </a:p>
        </p:txBody>
      </p:sp>
      <p:sp>
        <p:nvSpPr>
          <p:cNvPr id="512" name="Google Shape;512;p80"/>
          <p:cNvSpPr/>
          <p:nvPr/>
        </p:nvSpPr>
        <p:spPr>
          <a:xfrm>
            <a:off x="3920250" y="3191525"/>
            <a:ext cx="151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3" name="Google Shape;513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que</a:t>
            </a:r>
            <a:endParaRPr sz="9600"/>
          </a:p>
        </p:txBody>
      </p:sp>
      <p:sp>
        <p:nvSpPr>
          <p:cNvPr id="519" name="Google Shape;519;p81"/>
          <p:cNvSpPr/>
          <p:nvPr/>
        </p:nvSpPr>
        <p:spPr>
          <a:xfrm>
            <a:off x="3391025" y="3191525"/>
            <a:ext cx="246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0" name="Google Shape;520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lo</a:t>
            </a:r>
            <a:endParaRPr sz="9600"/>
          </a:p>
        </p:txBody>
      </p:sp>
      <p:sp>
        <p:nvSpPr>
          <p:cNvPr id="526" name="Google Shape;526;p82"/>
          <p:cNvSpPr/>
          <p:nvPr/>
        </p:nvSpPr>
        <p:spPr>
          <a:xfrm>
            <a:off x="3945025" y="3191525"/>
            <a:ext cx="136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7" name="Google Shape;527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la</a:t>
            </a:r>
            <a:endParaRPr sz="9600"/>
          </a:p>
        </p:txBody>
      </p:sp>
      <p:sp>
        <p:nvSpPr>
          <p:cNvPr id="533" name="Google Shape;533;p83"/>
          <p:cNvSpPr/>
          <p:nvPr/>
        </p:nvSpPr>
        <p:spPr>
          <a:xfrm>
            <a:off x="3959450" y="3191525"/>
            <a:ext cx="129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4" name="Google Shape;534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540" name="Google Shape;540;p84"/>
          <p:cNvSpPr/>
          <p:nvPr/>
        </p:nvSpPr>
        <p:spPr>
          <a:xfrm>
            <a:off x="4189345" y="3191525"/>
            <a:ext cx="822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1" name="Google Shape;541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363" y="1471875"/>
            <a:ext cx="2356125" cy="219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no</a:t>
            </a:r>
            <a:endParaRPr sz="9600"/>
          </a:p>
        </p:txBody>
      </p:sp>
      <p:sp>
        <p:nvSpPr>
          <p:cNvPr id="547" name="Google Shape;547;p85"/>
          <p:cNvSpPr/>
          <p:nvPr/>
        </p:nvSpPr>
        <p:spPr>
          <a:xfrm>
            <a:off x="3798075" y="3191525"/>
            <a:ext cx="162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8" name="Google Shape;548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8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7"/>
          <p:cNvSpPr txBox="1"/>
          <p:nvPr>
            <p:ph idx="4294967295" type="body"/>
          </p:nvPr>
        </p:nvSpPr>
        <p:spPr>
          <a:xfrm>
            <a:off x="921300" y="1101325"/>
            <a:ext cx="85206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Luna   se   mete   en   su   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manta.</a:t>
            </a:r>
            <a:endParaRPr sz="4500"/>
          </a:p>
        </p:txBody>
      </p:sp>
      <p:sp>
        <p:nvSpPr>
          <p:cNvPr id="560" name="Google Shape;560;p87"/>
          <p:cNvSpPr/>
          <p:nvPr/>
        </p:nvSpPr>
        <p:spPr>
          <a:xfrm>
            <a:off x="1385475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87"/>
          <p:cNvSpPr/>
          <p:nvPr/>
        </p:nvSpPr>
        <p:spPr>
          <a:xfrm>
            <a:off x="2846788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87"/>
          <p:cNvSpPr/>
          <p:nvPr/>
        </p:nvSpPr>
        <p:spPr>
          <a:xfrm>
            <a:off x="4381663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87"/>
          <p:cNvSpPr/>
          <p:nvPr/>
        </p:nvSpPr>
        <p:spPr>
          <a:xfrm>
            <a:off x="5916550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87"/>
          <p:cNvSpPr/>
          <p:nvPr/>
        </p:nvSpPr>
        <p:spPr>
          <a:xfrm>
            <a:off x="7053000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87"/>
          <p:cNvSpPr/>
          <p:nvPr/>
        </p:nvSpPr>
        <p:spPr>
          <a:xfrm>
            <a:off x="1692500" y="35219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6" name="Google Shape;566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8"/>
          <p:cNvSpPr txBox="1"/>
          <p:nvPr>
            <p:ph idx="4294967295" type="body"/>
          </p:nvPr>
        </p:nvSpPr>
        <p:spPr>
          <a:xfrm>
            <a:off x="795900" y="793100"/>
            <a:ext cx="8520600" cy="2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000"/>
              <a:t>Lucas   se   pone   unas   </a:t>
            </a:r>
            <a:endParaRPr sz="40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4000"/>
              <a:t>gafas    y     sigue   buscando.</a:t>
            </a:r>
            <a:endParaRPr sz="4000"/>
          </a:p>
        </p:txBody>
      </p:sp>
      <p:sp>
        <p:nvSpPr>
          <p:cNvPr id="572" name="Google Shape;572;p88"/>
          <p:cNvSpPr/>
          <p:nvPr/>
        </p:nvSpPr>
        <p:spPr>
          <a:xfrm>
            <a:off x="1393650" y="14720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88"/>
          <p:cNvSpPr/>
          <p:nvPr/>
        </p:nvSpPr>
        <p:spPr>
          <a:xfrm>
            <a:off x="2664850" y="14720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88"/>
          <p:cNvSpPr/>
          <p:nvPr/>
        </p:nvSpPr>
        <p:spPr>
          <a:xfrm>
            <a:off x="4101625" y="14720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88"/>
          <p:cNvSpPr/>
          <p:nvPr/>
        </p:nvSpPr>
        <p:spPr>
          <a:xfrm>
            <a:off x="5833075" y="14720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88"/>
          <p:cNvSpPr/>
          <p:nvPr/>
        </p:nvSpPr>
        <p:spPr>
          <a:xfrm>
            <a:off x="1393650" y="29117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88"/>
          <p:cNvSpPr/>
          <p:nvPr/>
        </p:nvSpPr>
        <p:spPr>
          <a:xfrm>
            <a:off x="2768025" y="29117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88"/>
          <p:cNvSpPr/>
          <p:nvPr/>
        </p:nvSpPr>
        <p:spPr>
          <a:xfrm>
            <a:off x="4398000" y="29117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8"/>
          <p:cNvSpPr/>
          <p:nvPr/>
        </p:nvSpPr>
        <p:spPr>
          <a:xfrm>
            <a:off x="6581375" y="29117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0" name="Google Shape;580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586" name="Google Shape;58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366" y="1149575"/>
            <a:ext cx="7581861" cy="2655483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90"/>
          <p:cNvSpPr/>
          <p:nvPr/>
        </p:nvSpPr>
        <p:spPr>
          <a:xfrm>
            <a:off x="1792309" y="2960969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90"/>
          <p:cNvSpPr/>
          <p:nvPr/>
        </p:nvSpPr>
        <p:spPr>
          <a:xfrm>
            <a:off x="2784990" y="2941812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p90"/>
          <p:cNvSpPr/>
          <p:nvPr/>
        </p:nvSpPr>
        <p:spPr>
          <a:xfrm>
            <a:off x="3735818" y="2930718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90"/>
          <p:cNvSpPr/>
          <p:nvPr/>
        </p:nvSpPr>
        <p:spPr>
          <a:xfrm>
            <a:off x="4745289" y="2931185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90"/>
          <p:cNvSpPr/>
          <p:nvPr/>
        </p:nvSpPr>
        <p:spPr>
          <a:xfrm>
            <a:off x="5689212" y="2920858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90"/>
          <p:cNvSpPr/>
          <p:nvPr/>
        </p:nvSpPr>
        <p:spPr>
          <a:xfrm>
            <a:off x="6633108" y="2920840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8" name="Google Shape;598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442" y="1075998"/>
            <a:ext cx="5072000" cy="30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91"/>
          <p:cNvSpPr/>
          <p:nvPr/>
        </p:nvSpPr>
        <p:spPr>
          <a:xfrm>
            <a:off x="2479323" y="2632731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91"/>
          <p:cNvSpPr/>
          <p:nvPr/>
        </p:nvSpPr>
        <p:spPr>
          <a:xfrm>
            <a:off x="2470981" y="3653202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p91"/>
          <p:cNvSpPr/>
          <p:nvPr/>
        </p:nvSpPr>
        <p:spPr>
          <a:xfrm>
            <a:off x="3433368" y="2623521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91"/>
          <p:cNvSpPr/>
          <p:nvPr/>
        </p:nvSpPr>
        <p:spPr>
          <a:xfrm>
            <a:off x="3429786" y="3641843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91"/>
          <p:cNvSpPr/>
          <p:nvPr/>
        </p:nvSpPr>
        <p:spPr>
          <a:xfrm>
            <a:off x="4362522" y="2623925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91"/>
          <p:cNvSpPr/>
          <p:nvPr/>
        </p:nvSpPr>
        <p:spPr>
          <a:xfrm>
            <a:off x="4373650" y="3644734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91"/>
          <p:cNvSpPr/>
          <p:nvPr/>
        </p:nvSpPr>
        <p:spPr>
          <a:xfrm>
            <a:off x="5338590" y="2614311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91"/>
          <p:cNvSpPr/>
          <p:nvPr/>
        </p:nvSpPr>
        <p:spPr>
          <a:xfrm>
            <a:off x="5347814" y="3645151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91"/>
          <p:cNvSpPr/>
          <p:nvPr/>
        </p:nvSpPr>
        <p:spPr>
          <a:xfrm>
            <a:off x="6281508" y="2624090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91"/>
          <p:cNvSpPr/>
          <p:nvPr/>
        </p:nvSpPr>
        <p:spPr>
          <a:xfrm>
            <a:off x="6296258" y="3641124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4" name="Google Shape;614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990" y="1203325"/>
            <a:ext cx="6094800" cy="2729291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92"/>
          <p:cNvSpPr/>
          <p:nvPr/>
        </p:nvSpPr>
        <p:spPr>
          <a:xfrm>
            <a:off x="1787903" y="1965327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92"/>
          <p:cNvSpPr/>
          <p:nvPr/>
        </p:nvSpPr>
        <p:spPr>
          <a:xfrm>
            <a:off x="2516331" y="1965543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p92"/>
          <p:cNvSpPr/>
          <p:nvPr/>
        </p:nvSpPr>
        <p:spPr>
          <a:xfrm>
            <a:off x="1597074" y="2246475"/>
            <a:ext cx="1489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3" name="Google Shape;623;p92"/>
          <p:cNvSpPr/>
          <p:nvPr/>
        </p:nvSpPr>
        <p:spPr>
          <a:xfrm>
            <a:off x="3500007" y="1965326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4" name="Google Shape;624;p92"/>
          <p:cNvSpPr/>
          <p:nvPr/>
        </p:nvSpPr>
        <p:spPr>
          <a:xfrm>
            <a:off x="4322759" y="196532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92"/>
          <p:cNvSpPr/>
          <p:nvPr/>
        </p:nvSpPr>
        <p:spPr>
          <a:xfrm>
            <a:off x="3243175" y="2228425"/>
            <a:ext cx="1584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92"/>
          <p:cNvSpPr/>
          <p:nvPr/>
        </p:nvSpPr>
        <p:spPr>
          <a:xfrm>
            <a:off x="5252385" y="1982681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92"/>
          <p:cNvSpPr/>
          <p:nvPr/>
        </p:nvSpPr>
        <p:spPr>
          <a:xfrm>
            <a:off x="5025606" y="2228425"/>
            <a:ext cx="2172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92"/>
          <p:cNvSpPr/>
          <p:nvPr/>
        </p:nvSpPr>
        <p:spPr>
          <a:xfrm>
            <a:off x="1857360" y="3344255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92"/>
          <p:cNvSpPr/>
          <p:nvPr/>
        </p:nvSpPr>
        <p:spPr>
          <a:xfrm>
            <a:off x="2633038" y="3342324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92"/>
          <p:cNvSpPr/>
          <p:nvPr/>
        </p:nvSpPr>
        <p:spPr>
          <a:xfrm>
            <a:off x="1608075" y="3602725"/>
            <a:ext cx="22839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92"/>
          <p:cNvSpPr/>
          <p:nvPr/>
        </p:nvSpPr>
        <p:spPr>
          <a:xfrm>
            <a:off x="3388970" y="3350194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p92"/>
          <p:cNvSpPr/>
          <p:nvPr/>
        </p:nvSpPr>
        <p:spPr>
          <a:xfrm>
            <a:off x="4377224" y="3343975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92"/>
          <p:cNvSpPr/>
          <p:nvPr/>
        </p:nvSpPr>
        <p:spPr>
          <a:xfrm>
            <a:off x="5124143" y="3350644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p92"/>
          <p:cNvSpPr/>
          <p:nvPr/>
        </p:nvSpPr>
        <p:spPr>
          <a:xfrm>
            <a:off x="5879181" y="3343793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2"/>
          <p:cNvSpPr/>
          <p:nvPr/>
        </p:nvSpPr>
        <p:spPr>
          <a:xfrm>
            <a:off x="6605510" y="3344436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2"/>
          <p:cNvSpPr/>
          <p:nvPr/>
        </p:nvSpPr>
        <p:spPr>
          <a:xfrm>
            <a:off x="4147858" y="3602725"/>
            <a:ext cx="29691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2"/>
          <p:cNvSpPr/>
          <p:nvPr/>
        </p:nvSpPr>
        <p:spPr>
          <a:xfrm>
            <a:off x="6019721" y="1973439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92"/>
          <p:cNvSpPr/>
          <p:nvPr/>
        </p:nvSpPr>
        <p:spPr>
          <a:xfrm>
            <a:off x="6734738" y="1972828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9" name="Google Shape;639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93"/>
          <p:cNvSpPr txBox="1"/>
          <p:nvPr/>
        </p:nvSpPr>
        <p:spPr>
          <a:xfrm>
            <a:off x="463300" y="1348075"/>
            <a:ext cx="36495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Lucas está cada día más estirado. Se para de todos los lugares y pone todo en su boca.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93"/>
          <p:cNvSpPr txBox="1"/>
          <p:nvPr/>
        </p:nvSpPr>
        <p:spPr>
          <a:xfrm>
            <a:off x="1072900" y="2845025"/>
            <a:ext cx="25236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—¡No Lucas! —dice mamá cada rato que lo ve.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93"/>
          <p:cNvSpPr txBox="1"/>
          <p:nvPr/>
        </p:nvSpPr>
        <p:spPr>
          <a:xfrm>
            <a:off x="2035500" y="2395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Lucas sigue a Luna</a:t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7" name="Google Shape;647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124" y="2960400"/>
            <a:ext cx="646625" cy="64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2800" y="1406775"/>
            <a:ext cx="4539100" cy="249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94"/>
          <p:cNvSpPr txBox="1"/>
          <p:nvPr/>
        </p:nvSpPr>
        <p:spPr>
          <a:xfrm>
            <a:off x="387100" y="2719667"/>
            <a:ext cx="38298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Lucas solo sigue a Luna. La busca y la busca.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94"/>
          <p:cNvSpPr txBox="1"/>
          <p:nvPr/>
        </p:nvSpPr>
        <p:spPr>
          <a:xfrm>
            <a:off x="5263900" y="2692625"/>
            <a:ext cx="33870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Luna se esconde y Lucas la detecta en todos los lugares.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¡No Lucas! —señala papá.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5" name="Google Shape;655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8999" y="2847875"/>
            <a:ext cx="543775" cy="54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5726" y="431799"/>
            <a:ext cx="4067748" cy="223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4613" y="426825"/>
            <a:ext cx="2621775" cy="3738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32"/>
          <p:cNvCxnSpPr/>
          <p:nvPr/>
        </p:nvCxnSpPr>
        <p:spPr>
          <a:xfrm>
            <a:off x="2107150" y="862450"/>
            <a:ext cx="1431000" cy="7350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0" name="Google Shape;190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95"/>
          <p:cNvSpPr txBox="1"/>
          <p:nvPr/>
        </p:nvSpPr>
        <p:spPr>
          <a:xfrm>
            <a:off x="398300" y="371672"/>
            <a:ext cx="40392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Luna se mete en su manta.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Lucas sigue buscando a Luna.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—¡No Lucas! —dice mamá.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95"/>
          <p:cNvSpPr txBox="1"/>
          <p:nvPr/>
        </p:nvSpPr>
        <p:spPr>
          <a:xfrm>
            <a:off x="5243729" y="332651"/>
            <a:ext cx="32643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Luna se mete en un gorro. 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Lucas se pone unas gafas y sigue buscando a Luna.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—¡No Lucas! —dice papá.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3" name="Google Shape;663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8999" y="394675"/>
            <a:ext cx="613925" cy="6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425" y="1753650"/>
            <a:ext cx="2735600" cy="300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8750" y="1753650"/>
            <a:ext cx="2735600" cy="3008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96"/>
          <p:cNvSpPr txBox="1"/>
          <p:nvPr/>
        </p:nvSpPr>
        <p:spPr>
          <a:xfrm>
            <a:off x="463300" y="2948275"/>
            <a:ext cx="3788100" cy="17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Lucas busca y busca a Luna.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Sigue buscando y se da un golpe.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—¡No Lucas! —dicen mamá y papá.</a:t>
            </a: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96"/>
          <p:cNvSpPr txBox="1"/>
          <p:nvPr/>
        </p:nvSpPr>
        <p:spPr>
          <a:xfrm>
            <a:off x="5275099" y="2968300"/>
            <a:ext cx="3051000" cy="17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Luna busca a Lucas. 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busca y lo sigue…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cuna.</a:t>
            </a: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2" name="Google Shape;672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1550" y="3034900"/>
            <a:ext cx="667700" cy="6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2750" y="434475"/>
            <a:ext cx="2216227" cy="24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6100" y="393200"/>
            <a:ext cx="2313926" cy="2545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9999" y="660350"/>
            <a:ext cx="2712850" cy="32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2" name="Google Shape;20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