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y="5143500" cx="9144000"/>
  <p:notesSz cx="6858000" cy="9144000"/>
  <p:embeddedFontLst>
    <p:embeddedFont>
      <p:font typeface="Century Gothic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5E2AF2E-5F35-4B26-BDC0-21925C36D7CF}">
  <a:tblStyle styleId="{F5E2AF2E-5F35-4B26-BDC0-21925C36D7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8A5D22EF-CB9F-49CA-BEE8-B83009225DDA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font" Target="fonts/CenturyGothic-regular.fntdata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CenturyGothic-italic.fntdata"/><Relationship Id="rId10" Type="http://schemas.openxmlformats.org/officeDocument/2006/relationships/slide" Target="slides/slide5.xml"/><Relationship Id="rId54" Type="http://schemas.openxmlformats.org/officeDocument/2006/relationships/font" Target="fonts/CenturyGothic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schemas.openxmlformats.org/officeDocument/2006/relationships/font" Target="fonts/CenturyGothic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a30558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a30558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50147ab0f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50147ab0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50147ab0f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50147ab0f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50147ab0f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50147ab0f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50147ab0f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50147ab0f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50147ab0f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50147ab0f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hiato en voz alta. Todos repetirán el hiato y escribirán el hiato en su pizarra.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una de estos hiatos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ee, /e/, /e/, ee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eo, /e/, /o/, eo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oa, /o/, /a/, oa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hiato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3949ac070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3949ac070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16-21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3949ac0706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3949ac0706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 - bre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timbre.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3949ac0706_1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3949ac0706_1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puer - ta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puerta.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3949ac0706_1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3949ac0706_1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ja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caja.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3949ac0706_1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3949ac0706_1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 - zón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buzón.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99a0f3df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d99a0f3df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las sílabas y cómo las unimos para formar palabras.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333e40c3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333e40c3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 - bro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libro.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3352f729c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3352f729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 - tro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dentro.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3949ac0706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3949ac0706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23-28 una a la vez para cada palabra.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3949ac0706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3949ac0706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- o - nes, leones.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3949ac0706_1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3949ac0706_1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 - rre - o, correo.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3949ac0706_1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3949ac0706_1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 - ní - a, tenía.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3949ac0706_1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3949ac0706_1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cí - a, decía.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3949ac0706_1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3949ac0706_1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brir - la, abrirla.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3949ac0706_1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33949ac0706_1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 - drí - a, podría.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3949ac0706_1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3949ac0706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30-35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99a0f3df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d99a0f3df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3949ac0706_1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3949ac0706_1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- cé - a - no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océano.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3949ac0706_1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3949ac0706_1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gra - de - ci - mien - to, agradecimiento.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31c998b74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31c998b74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- mo - cio - na - da, emocionada.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3949ac0706_1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3949ac0706_1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- ti - que - ta, etiqueta.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3949ac0706_1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33949ac0706_1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 - gun - ta - ba, preguntaba.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3949ac0706_1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33949ac0706_1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36-38 una a la vez.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3949ac0706_1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33949ac0706_1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leer, le - er, leer.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 - er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/r/. Leer, /l/, /e/, /e/, /r/.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3949ac0706_1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33949ac0706_1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correo, co - rre - o, correo.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 - rre - 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/o/. Correo, /k/, /o/, /rr/, /e/,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3afda920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33afda920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océano,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- cé - a - no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océano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- cé - a - 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cé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/o/. Océano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/o/, /s/, /e/, /a/, /n/,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3949ac0706_1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33949ac0706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38b3ce929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38b3ce929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le - er, leer.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le - er?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(le - er, leer)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leer, le - er.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(leer, le - er)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33949ac0706_1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33949ac0706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3949ac0706_1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33949ac0706_1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Corrió.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33949ac0706_1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33949ac0706_1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Miren.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3949ac0706_1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33949ac0706_1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33949ac0706_1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33949ac0706_1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en voz alta. Todos repetirán la oración y escribirán todas las palabras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carta decía: Espero que te guste esta sorpresa.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repetir la oración juntos.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la oración en voz alta junto con los estudiantes. Cuente las palabras en la oración si los estudiantes todavía necesitan apoyo.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338b3ce929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338b3ce929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247fb0a9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3247fb0a9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2d99a0f3df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2d99a0f3df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d99a0f3df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d99a0f3df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- o - nes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- o - nes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(le - o - nes, leones)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leones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(leones, le - o - nes)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38b3ce92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38b3ce92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 - rre - 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 - rre - 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(co - rre - o, correo)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(correo, co - rre - o)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8b3ce929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38b3ce929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- o - nes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- o - nes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(le - o - nes, leones)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Explique que estos son leones marinos.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leones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(leones, le - o - nes)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38b3ce929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38b3ce929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 - te - rio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 - te - rio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(mis - te - rio, misterio)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Regrese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3.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misterio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(misterio, mis - te - rio)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3949ac070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3949ac070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repasar cómo leer hiatos. Recuerda que un hiato es cuando dos vocales están una al lado de la otra pero se pronuncian en sílabas separadas.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dividir en sílabas la palabra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paseo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se - 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Las vocales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pronuncian en sílabas separadas.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en voz alta cada hiato que aparece sobre la flecha azul.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10-12 una a la vez y diga cada hiato en voz alta junto con ellos.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" name="Google Shape;2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12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48" name="Google Shape;148;p1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9" name="Google Shape;14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Google Shape;179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" name="Google Shape;180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1" name="Google Shape;211;p2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2" name="Google Shape;2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2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6" name="Google Shape;226;p2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2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3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" name="Google Shape;257;p3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3" name="Google Shape;273;p3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4" name="Google Shape;274;p3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5" name="Google Shape;27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8" name="Google Shape;278;p3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" name="Google Shape;282;p35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8" name="Google Shape;288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5" name="Google Shape;305;p38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6" name="Google Shape;306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6" name="Google Shape;3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4" name="Google Shape;84;p1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5" name="Google Shape;85;p1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" name="Google Shape;8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333" name="Google Shape;333;p44" title="G1_Blue Set_Series2_#5_Una sorpresa en el correo para Clementina!_Web-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9250" y="1497537"/>
            <a:ext cx="1979149" cy="3059098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4"/>
          <p:cNvSpPr txBox="1"/>
          <p:nvPr/>
        </p:nvSpPr>
        <p:spPr>
          <a:xfrm>
            <a:off x="80899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27.2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87" name="Google Shape;387;p53"/>
          <p:cNvSpPr txBox="1"/>
          <p:nvPr/>
        </p:nvSpPr>
        <p:spPr>
          <a:xfrm>
            <a:off x="311700" y="16758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8" name="Google Shape;388;p53"/>
          <p:cNvSpPr/>
          <p:nvPr/>
        </p:nvSpPr>
        <p:spPr>
          <a:xfrm>
            <a:off x="3857475" y="2974413"/>
            <a:ext cx="154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4" name="Google Shape;394;p54"/>
          <p:cNvSpPr txBox="1"/>
          <p:nvPr/>
        </p:nvSpPr>
        <p:spPr>
          <a:xfrm>
            <a:off x="311700" y="16758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54"/>
          <p:cNvSpPr/>
          <p:nvPr/>
        </p:nvSpPr>
        <p:spPr>
          <a:xfrm>
            <a:off x="3857475" y="2974413"/>
            <a:ext cx="154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1" name="Google Shape;401;p55"/>
          <p:cNvSpPr txBox="1"/>
          <p:nvPr/>
        </p:nvSpPr>
        <p:spPr>
          <a:xfrm>
            <a:off x="311700" y="16758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55"/>
          <p:cNvSpPr/>
          <p:nvPr/>
        </p:nvSpPr>
        <p:spPr>
          <a:xfrm>
            <a:off x="3857475" y="2974413"/>
            <a:ext cx="154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56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414" name="Google Shape;414;p57"/>
          <p:cNvGraphicFramePr/>
          <p:nvPr/>
        </p:nvGraphicFramePr>
        <p:xfrm>
          <a:off x="2635475" y="166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{F5E2AF2E-5F35-4B26-BDC0-21925C36D7CF}</a:tableStyleId>
              </a:tblPr>
              <a:tblGrid>
                <a:gridCol w="1936525"/>
                <a:gridCol w="1936525"/>
              </a:tblGrid>
              <a:tr h="1818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8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2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6" name="Google Shape;426;p59"/>
          <p:cNvSpPr txBox="1"/>
          <p:nvPr/>
        </p:nvSpPr>
        <p:spPr>
          <a:xfrm>
            <a:off x="2590524" y="1664425"/>
            <a:ext cx="2292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59"/>
          <p:cNvSpPr txBox="1"/>
          <p:nvPr/>
        </p:nvSpPr>
        <p:spPr>
          <a:xfrm>
            <a:off x="4358072" y="1664425"/>
            <a:ext cx="2195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59"/>
          <p:cNvSpPr/>
          <p:nvPr/>
        </p:nvSpPr>
        <p:spPr>
          <a:xfrm>
            <a:off x="2698425" y="2985875"/>
            <a:ext cx="3855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4" name="Google Shape;434;p60"/>
          <p:cNvSpPr txBox="1"/>
          <p:nvPr/>
        </p:nvSpPr>
        <p:spPr>
          <a:xfrm>
            <a:off x="2045838" y="1595650"/>
            <a:ext cx="3418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60"/>
          <p:cNvSpPr txBox="1"/>
          <p:nvPr/>
        </p:nvSpPr>
        <p:spPr>
          <a:xfrm>
            <a:off x="4557163" y="1595650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60"/>
          <p:cNvSpPr/>
          <p:nvPr/>
        </p:nvSpPr>
        <p:spPr>
          <a:xfrm>
            <a:off x="2343346" y="3054627"/>
            <a:ext cx="4275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2" name="Google Shape;442;p61"/>
          <p:cNvSpPr txBox="1"/>
          <p:nvPr/>
        </p:nvSpPr>
        <p:spPr>
          <a:xfrm>
            <a:off x="2494806" y="1588225"/>
            <a:ext cx="301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61"/>
          <p:cNvSpPr txBox="1"/>
          <p:nvPr/>
        </p:nvSpPr>
        <p:spPr>
          <a:xfrm>
            <a:off x="4204463" y="15882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61"/>
          <p:cNvSpPr/>
          <p:nvPr/>
        </p:nvSpPr>
        <p:spPr>
          <a:xfrm>
            <a:off x="3178238" y="3062075"/>
            <a:ext cx="3125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0" name="Google Shape;450;p62"/>
          <p:cNvSpPr txBox="1"/>
          <p:nvPr/>
        </p:nvSpPr>
        <p:spPr>
          <a:xfrm>
            <a:off x="2138975" y="1664425"/>
            <a:ext cx="2926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62"/>
          <p:cNvSpPr txBox="1"/>
          <p:nvPr/>
        </p:nvSpPr>
        <p:spPr>
          <a:xfrm>
            <a:off x="3871525" y="1664425"/>
            <a:ext cx="3133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zón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62"/>
          <p:cNvSpPr/>
          <p:nvPr/>
        </p:nvSpPr>
        <p:spPr>
          <a:xfrm>
            <a:off x="2800425" y="2985875"/>
            <a:ext cx="373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310900" y="1848450"/>
            <a:ext cx="838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1 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8" name="Google Shape;458;p63"/>
          <p:cNvSpPr txBox="1"/>
          <p:nvPr/>
        </p:nvSpPr>
        <p:spPr>
          <a:xfrm>
            <a:off x="2560600" y="16644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63"/>
          <p:cNvSpPr txBox="1"/>
          <p:nvPr/>
        </p:nvSpPr>
        <p:spPr>
          <a:xfrm>
            <a:off x="4042400" y="16644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0" name="Google Shape;460;p63"/>
          <p:cNvSpPr/>
          <p:nvPr/>
        </p:nvSpPr>
        <p:spPr>
          <a:xfrm>
            <a:off x="3466625" y="2985875"/>
            <a:ext cx="302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6" name="Google Shape;466;p64"/>
          <p:cNvSpPr txBox="1"/>
          <p:nvPr/>
        </p:nvSpPr>
        <p:spPr>
          <a:xfrm>
            <a:off x="1951200" y="1664425"/>
            <a:ext cx="322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Google Shape;467;p64"/>
          <p:cNvSpPr txBox="1"/>
          <p:nvPr/>
        </p:nvSpPr>
        <p:spPr>
          <a:xfrm>
            <a:off x="4651800" y="16644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8" name="Google Shape;468;p64"/>
          <p:cNvSpPr/>
          <p:nvPr/>
        </p:nvSpPr>
        <p:spPr>
          <a:xfrm>
            <a:off x="2369300" y="2985875"/>
            <a:ext cx="4202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5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3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4" name="Google Shape;47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0" name="Google Shape;480;p66"/>
          <p:cNvSpPr txBox="1"/>
          <p:nvPr/>
        </p:nvSpPr>
        <p:spPr>
          <a:xfrm>
            <a:off x="2299125" y="1697325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1" name="Google Shape;481;p66"/>
          <p:cNvSpPr txBox="1"/>
          <p:nvPr/>
        </p:nvSpPr>
        <p:spPr>
          <a:xfrm>
            <a:off x="3208138" y="1697325"/>
            <a:ext cx="190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2" name="Google Shape;482;p66"/>
          <p:cNvSpPr txBox="1"/>
          <p:nvPr/>
        </p:nvSpPr>
        <p:spPr>
          <a:xfrm>
            <a:off x="4534875" y="1697325"/>
            <a:ext cx="2310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3" name="Google Shape;483;p66"/>
          <p:cNvSpPr/>
          <p:nvPr/>
        </p:nvSpPr>
        <p:spPr>
          <a:xfrm>
            <a:off x="2508375" y="3081525"/>
            <a:ext cx="4336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9" name="Google Shape;489;p67"/>
          <p:cNvSpPr txBox="1"/>
          <p:nvPr/>
        </p:nvSpPr>
        <p:spPr>
          <a:xfrm>
            <a:off x="2246325" y="1633050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0" name="Google Shape;490;p67"/>
          <p:cNvSpPr txBox="1"/>
          <p:nvPr/>
        </p:nvSpPr>
        <p:spPr>
          <a:xfrm>
            <a:off x="2909748" y="1633050"/>
            <a:ext cx="3609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1" name="Google Shape;491;p67"/>
          <p:cNvSpPr txBox="1"/>
          <p:nvPr/>
        </p:nvSpPr>
        <p:spPr>
          <a:xfrm>
            <a:off x="4744894" y="1633050"/>
            <a:ext cx="2152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2" name="Google Shape;492;p67"/>
          <p:cNvSpPr/>
          <p:nvPr/>
        </p:nvSpPr>
        <p:spPr>
          <a:xfrm>
            <a:off x="2471275" y="3017250"/>
            <a:ext cx="4048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8" name="Google Shape;498;p68"/>
          <p:cNvSpPr txBox="1"/>
          <p:nvPr/>
        </p:nvSpPr>
        <p:spPr>
          <a:xfrm>
            <a:off x="2711800" y="1633050"/>
            <a:ext cx="2171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9" name="Google Shape;499;p68"/>
          <p:cNvSpPr txBox="1"/>
          <p:nvPr/>
        </p:nvSpPr>
        <p:spPr>
          <a:xfrm>
            <a:off x="2992175" y="1633050"/>
            <a:ext cx="2993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ní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0" name="Google Shape;500;p68"/>
          <p:cNvSpPr txBox="1"/>
          <p:nvPr/>
        </p:nvSpPr>
        <p:spPr>
          <a:xfrm>
            <a:off x="4260501" y="1633050"/>
            <a:ext cx="2171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1" name="Google Shape;501;p68"/>
          <p:cNvSpPr/>
          <p:nvPr/>
        </p:nvSpPr>
        <p:spPr>
          <a:xfrm>
            <a:off x="2711800" y="3017250"/>
            <a:ext cx="3409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7" name="Google Shape;507;p69"/>
          <p:cNvSpPr txBox="1"/>
          <p:nvPr/>
        </p:nvSpPr>
        <p:spPr>
          <a:xfrm>
            <a:off x="1986988" y="1646800"/>
            <a:ext cx="278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8" name="Google Shape;508;p69"/>
          <p:cNvSpPr txBox="1"/>
          <p:nvPr/>
        </p:nvSpPr>
        <p:spPr>
          <a:xfrm>
            <a:off x="3237563" y="1646800"/>
            <a:ext cx="3151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cí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9" name="Google Shape;509;p69"/>
          <p:cNvSpPr txBox="1"/>
          <p:nvPr/>
        </p:nvSpPr>
        <p:spPr>
          <a:xfrm>
            <a:off x="4556012" y="1646800"/>
            <a:ext cx="260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0" name="Google Shape;510;p69"/>
          <p:cNvSpPr/>
          <p:nvPr/>
        </p:nvSpPr>
        <p:spPr>
          <a:xfrm>
            <a:off x="2468863" y="3003500"/>
            <a:ext cx="4076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6" name="Google Shape;516;p70"/>
          <p:cNvSpPr txBox="1"/>
          <p:nvPr/>
        </p:nvSpPr>
        <p:spPr>
          <a:xfrm>
            <a:off x="2297952" y="1594950"/>
            <a:ext cx="1790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7" name="Google Shape;517;p70"/>
          <p:cNvSpPr txBox="1"/>
          <p:nvPr/>
        </p:nvSpPr>
        <p:spPr>
          <a:xfrm>
            <a:off x="3281853" y="1594950"/>
            <a:ext cx="234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8" name="Google Shape;518;p70"/>
          <p:cNvSpPr txBox="1"/>
          <p:nvPr/>
        </p:nvSpPr>
        <p:spPr>
          <a:xfrm>
            <a:off x="5322934" y="1594950"/>
            <a:ext cx="15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Google Shape;519;p70"/>
          <p:cNvSpPr/>
          <p:nvPr/>
        </p:nvSpPr>
        <p:spPr>
          <a:xfrm>
            <a:off x="2738025" y="3055350"/>
            <a:ext cx="3877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5" name="Google Shape;525;p71"/>
          <p:cNvSpPr txBox="1"/>
          <p:nvPr/>
        </p:nvSpPr>
        <p:spPr>
          <a:xfrm>
            <a:off x="2051440" y="1591788"/>
            <a:ext cx="2845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6" name="Google Shape;526;p71"/>
          <p:cNvSpPr txBox="1"/>
          <p:nvPr/>
        </p:nvSpPr>
        <p:spPr>
          <a:xfrm>
            <a:off x="3367537" y="1591788"/>
            <a:ext cx="3132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drí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7" name="Google Shape;527;p71"/>
          <p:cNvSpPr txBox="1"/>
          <p:nvPr/>
        </p:nvSpPr>
        <p:spPr>
          <a:xfrm>
            <a:off x="4969450" y="1591788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8" name="Google Shape;528;p71"/>
          <p:cNvSpPr/>
          <p:nvPr/>
        </p:nvSpPr>
        <p:spPr>
          <a:xfrm>
            <a:off x="2653988" y="3058504"/>
            <a:ext cx="3911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4 o más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4" name="Google Shape;534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>
            <p:ph type="ctrTitle"/>
          </p:nvPr>
        </p:nvSpPr>
        <p:spPr>
          <a:xfrm>
            <a:off x="457213" y="3483864"/>
            <a:ext cx="8229600" cy="538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1. Conciencia fonémica </a:t>
            </a:r>
            <a:endParaRPr sz="3500"/>
          </a:p>
        </p:txBody>
      </p:sp>
      <p:pic>
        <p:nvPicPr>
          <p:cNvPr id="345" name="Google Shape;34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40" name="Google Shape;540;p73"/>
          <p:cNvSpPr txBox="1"/>
          <p:nvPr/>
        </p:nvSpPr>
        <p:spPr>
          <a:xfrm>
            <a:off x="1606100" y="1637788"/>
            <a:ext cx="249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1" name="Google Shape;541;p73"/>
          <p:cNvSpPr txBox="1"/>
          <p:nvPr/>
        </p:nvSpPr>
        <p:spPr>
          <a:xfrm>
            <a:off x="2910100" y="1637788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cé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73"/>
          <p:cNvSpPr txBox="1"/>
          <p:nvPr/>
        </p:nvSpPr>
        <p:spPr>
          <a:xfrm>
            <a:off x="3239200" y="1637788"/>
            <a:ext cx="396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3" name="Google Shape;543;p73"/>
          <p:cNvSpPr/>
          <p:nvPr/>
        </p:nvSpPr>
        <p:spPr>
          <a:xfrm>
            <a:off x="2404163" y="3012513"/>
            <a:ext cx="4990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4" name="Google Shape;544;p73"/>
          <p:cNvSpPr txBox="1"/>
          <p:nvPr/>
        </p:nvSpPr>
        <p:spPr>
          <a:xfrm>
            <a:off x="5220400" y="163778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50" name="Google Shape;550;p74"/>
          <p:cNvSpPr txBox="1"/>
          <p:nvPr/>
        </p:nvSpPr>
        <p:spPr>
          <a:xfrm>
            <a:off x="-791624" y="1588200"/>
            <a:ext cx="29487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8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8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1" name="Google Shape;551;p74"/>
          <p:cNvSpPr txBox="1"/>
          <p:nvPr/>
        </p:nvSpPr>
        <p:spPr>
          <a:xfrm>
            <a:off x="879926" y="1588200"/>
            <a:ext cx="23823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8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</a:t>
            </a:r>
            <a:endParaRPr b="0" i="0" sz="88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p74"/>
          <p:cNvSpPr txBox="1"/>
          <p:nvPr/>
        </p:nvSpPr>
        <p:spPr>
          <a:xfrm>
            <a:off x="2639125" y="1588200"/>
            <a:ext cx="26229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8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b="0" i="0" sz="88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3" name="Google Shape;553;p74"/>
          <p:cNvSpPr/>
          <p:nvPr/>
        </p:nvSpPr>
        <p:spPr>
          <a:xfrm>
            <a:off x="233800" y="2929104"/>
            <a:ext cx="8663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4" name="Google Shape;554;p74"/>
          <p:cNvSpPr txBox="1"/>
          <p:nvPr/>
        </p:nvSpPr>
        <p:spPr>
          <a:xfrm>
            <a:off x="4064967" y="1588200"/>
            <a:ext cx="13197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8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endParaRPr b="0" i="0" sz="88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5" name="Google Shape;555;p74"/>
          <p:cNvSpPr txBox="1"/>
          <p:nvPr/>
        </p:nvSpPr>
        <p:spPr>
          <a:xfrm>
            <a:off x="5002846" y="1588200"/>
            <a:ext cx="38448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8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mien</a:t>
            </a:r>
            <a:endParaRPr b="0" i="0" sz="88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6" name="Google Shape;556;p74"/>
          <p:cNvSpPr txBox="1"/>
          <p:nvPr/>
        </p:nvSpPr>
        <p:spPr>
          <a:xfrm>
            <a:off x="7578155" y="1588200"/>
            <a:ext cx="15273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8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b="0" i="0" sz="88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62" name="Google Shape;562;p75"/>
          <p:cNvSpPr txBox="1"/>
          <p:nvPr/>
        </p:nvSpPr>
        <p:spPr>
          <a:xfrm>
            <a:off x="281409" y="1637788"/>
            <a:ext cx="1840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75"/>
          <p:cNvSpPr txBox="1"/>
          <p:nvPr/>
        </p:nvSpPr>
        <p:spPr>
          <a:xfrm>
            <a:off x="1090300" y="1637788"/>
            <a:ext cx="2856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75"/>
          <p:cNvSpPr txBox="1"/>
          <p:nvPr/>
        </p:nvSpPr>
        <p:spPr>
          <a:xfrm>
            <a:off x="2909675" y="1637788"/>
            <a:ext cx="2965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75"/>
          <p:cNvSpPr txBox="1"/>
          <p:nvPr/>
        </p:nvSpPr>
        <p:spPr>
          <a:xfrm>
            <a:off x="5189125" y="1637800"/>
            <a:ext cx="2010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75"/>
          <p:cNvSpPr/>
          <p:nvPr/>
        </p:nvSpPr>
        <p:spPr>
          <a:xfrm>
            <a:off x="833450" y="3012525"/>
            <a:ext cx="7754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75"/>
          <p:cNvSpPr txBox="1"/>
          <p:nvPr/>
        </p:nvSpPr>
        <p:spPr>
          <a:xfrm>
            <a:off x="6817925" y="1637800"/>
            <a:ext cx="2010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73" name="Google Shape;573;p76"/>
          <p:cNvSpPr txBox="1"/>
          <p:nvPr/>
        </p:nvSpPr>
        <p:spPr>
          <a:xfrm>
            <a:off x="1600222" y="1570813"/>
            <a:ext cx="168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76"/>
          <p:cNvSpPr txBox="1"/>
          <p:nvPr/>
        </p:nvSpPr>
        <p:spPr>
          <a:xfrm>
            <a:off x="2215766" y="1585700"/>
            <a:ext cx="183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76"/>
          <p:cNvSpPr txBox="1"/>
          <p:nvPr/>
        </p:nvSpPr>
        <p:spPr>
          <a:xfrm>
            <a:off x="3370625" y="1570813"/>
            <a:ext cx="2575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76"/>
          <p:cNvSpPr/>
          <p:nvPr/>
        </p:nvSpPr>
        <p:spPr>
          <a:xfrm>
            <a:off x="2068813" y="3079483"/>
            <a:ext cx="5147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76"/>
          <p:cNvSpPr txBox="1"/>
          <p:nvPr/>
        </p:nvSpPr>
        <p:spPr>
          <a:xfrm>
            <a:off x="5264085" y="1570825"/>
            <a:ext cx="227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83" name="Google Shape;583;p77"/>
          <p:cNvSpPr txBox="1"/>
          <p:nvPr/>
        </p:nvSpPr>
        <p:spPr>
          <a:xfrm>
            <a:off x="728463" y="1582570"/>
            <a:ext cx="2240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4" name="Google Shape;584;p77"/>
          <p:cNvSpPr txBox="1"/>
          <p:nvPr/>
        </p:nvSpPr>
        <p:spPr>
          <a:xfrm>
            <a:off x="2687300" y="1582575"/>
            <a:ext cx="2733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5" name="Google Shape;585;p77"/>
          <p:cNvSpPr txBox="1"/>
          <p:nvPr/>
        </p:nvSpPr>
        <p:spPr>
          <a:xfrm>
            <a:off x="4258225" y="1582575"/>
            <a:ext cx="306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6" name="Google Shape;586;p77"/>
          <p:cNvSpPr/>
          <p:nvPr/>
        </p:nvSpPr>
        <p:spPr>
          <a:xfrm>
            <a:off x="866613" y="3067725"/>
            <a:ext cx="7416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7" name="Google Shape;587;p77"/>
          <p:cNvSpPr txBox="1"/>
          <p:nvPr/>
        </p:nvSpPr>
        <p:spPr>
          <a:xfrm>
            <a:off x="6286425" y="1582575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Google Shape;592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78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7.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Google Shape;598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599" name="Google Shape;599;p79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{8A5D22EF-CB9F-49CA-BEE8-B83009225DDA}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" name="Google Shape;604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05" name="Google Shape;605;p80"/>
          <p:cNvGraphicFramePr/>
          <p:nvPr/>
        </p:nvGraphicFramePr>
        <p:xfrm>
          <a:off x="851800" y="1397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{F5E2AF2E-5F35-4B26-BDC0-21925C36D7CF}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593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Google Shape;610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11" name="Google Shape;611;p81"/>
          <p:cNvGraphicFramePr/>
          <p:nvPr/>
        </p:nvGraphicFramePr>
        <p:xfrm>
          <a:off x="851800" y="1397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{F5E2AF2E-5F35-4B26-BDC0-21925C36D7CF}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593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Google Shape;616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8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Oraciones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1" name="Google Shape;351;p47" title="Screenshot 2025-03-18 at 5.42.06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0925" y="1101350"/>
            <a:ext cx="3422151" cy="294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23" name="Google Shape;623;p83"/>
          <p:cNvSpPr txBox="1"/>
          <p:nvPr/>
        </p:nvSpPr>
        <p:spPr>
          <a:xfrm>
            <a:off x="311700" y="1101325"/>
            <a:ext cx="85206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La carta decía: Espero que te guste esta sorpresa.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Google Shape;628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29" name="Google Shape;629;p84"/>
          <p:cNvSpPr txBox="1"/>
          <p:nvPr/>
        </p:nvSpPr>
        <p:spPr>
          <a:xfrm>
            <a:off x="311700" y="1101325"/>
            <a:ext cx="8520600" cy="3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Corrió hacia la puerta y vio una caja en el buzón de correo.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35" name="Google Shape;635;p85"/>
          <p:cNvSpPr txBox="1"/>
          <p:nvPr/>
        </p:nvSpPr>
        <p:spPr>
          <a:xfrm>
            <a:off x="311700" y="720325"/>
            <a:ext cx="85206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—¡Miren mi hermoso regalo! —les dijo a Blas y Pablo.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86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9.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7" name="Google Shape;647;p87"/>
          <p:cNvSpPr txBox="1"/>
          <p:nvPr/>
        </p:nvSpPr>
        <p:spPr>
          <a:xfrm>
            <a:off x="311700" y="17109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Google Shape;652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3" name="Google Shape;653;p88"/>
          <p:cNvSpPr txBox="1"/>
          <p:nvPr/>
        </p:nvSpPr>
        <p:spPr>
          <a:xfrm>
            <a:off x="311700" y="1101325"/>
            <a:ext cx="85206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La carta decía: Espero que te guste esta sorpresa.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89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59" name="Google Shape;659;p89"/>
          <p:cNvSpPr txBox="1"/>
          <p:nvPr>
            <p:ph idx="1" type="subTitle"/>
          </p:nvPr>
        </p:nvSpPr>
        <p:spPr>
          <a:xfrm>
            <a:off x="457200" y="2613550"/>
            <a:ext cx="41148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660" name="Google Shape;660;p89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1" name="Google Shape;661;p89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2" name="Google Shape;662;p89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3" name="Google Shape;663;p89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4" name="Google Shape;664;p89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5" name="Google Shape;665;p89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6" name="Google Shape;666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495800" y="193075"/>
            <a:ext cx="4267200" cy="4669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7" name="Google Shape;357;p48" title="Screenshot 2025-03-18 at 5.34.25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0975" y="1151900"/>
            <a:ext cx="4242025" cy="28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3" name="Google Shape;363;p49" title="Screenshot 2025-03-18 at 5.35.08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8200" y="1006138"/>
            <a:ext cx="3747600" cy="313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9" name="Google Shape;369;p50" title="Screenshot 2025-03-18 at 5.38.02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913" y="1181388"/>
            <a:ext cx="4570174" cy="278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5" name="Google Shape;375;p51" title="Screenshot 2025-03-18 at 5.40.09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7663" y="1139488"/>
            <a:ext cx="1848675" cy="286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Hiatos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1" name="Google Shape;38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