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</p:sldIdLst>
  <p:sldSz cy="5143500" cx="9144000"/>
  <p:notesSz cx="6858000" cy="9144000"/>
  <p:embeddedFontLst>
    <p:embeddedFont>
      <p:font typeface="Century Gothic"/>
      <p:regular r:id="rId68"/>
      <p:bold r:id="rId69"/>
      <p:italic r:id="rId70"/>
      <p:boldItalic r:id="rId7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638">
          <p15:clr>
            <a:srgbClr val="747775"/>
          </p15:clr>
        </p15:guide>
        <p15:guide id="2" orient="horz" pos="1901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Gabrielle Wagner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638" orient="horz"/>
        <p:guide pos="1901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71" Type="http://schemas.openxmlformats.org/officeDocument/2006/relationships/font" Target="fonts/CenturyGothic-boldItalic.fntdata"/><Relationship Id="rId70" Type="http://schemas.openxmlformats.org/officeDocument/2006/relationships/font" Target="fonts/CenturyGothic-italic.fntdata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font" Target="fonts/CenturyGothic-regular.fntdata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font" Target="fonts/CenturyGothic-bold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6-03-09T16:50:55.835">
    <p:pos x="6000" y="0"/>
    <p:text>formatted ✅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330ceb880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330ceb88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bab6155a5f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bab6155a5f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ronquido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bab6155a5f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3bab6155a5f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atrevida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bab6155a5f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3bab6155a5f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rugido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76770bb983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376770bb983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14.</a:t>
            </a:r>
            <a:endParaRPr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76770bb983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376770bb983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aprender la regla de ortografía de las palabras con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sufijos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-ida/-ido.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regla y lea en voz alta. 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Recordemos que un sufijo es una parte pequeña que va al final de una palabra para darle un nuevo significado. Según la regla, los sufijos se escriben unidos a la palabra, sin espacio y sin guion.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atrevida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agregar el sufijo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-ida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final de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atreve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se forma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atrevida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escribimos como una sola palabra.</a:t>
            </a:r>
            <a:endParaRPr i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la palabra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salido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3bb56bb017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3bb56bb017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salido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agregar el sufijo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-ido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final de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salir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forma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salido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escribimos como una sola palabra.</a:t>
            </a:r>
            <a:endParaRPr i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85e7862f2f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85e7862f2f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practicar. Recuerden las reglas que aprendimos.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Repase las reglas si es necesario. (Haga clic)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① 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atrevida.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los sufijos se escriben unidos a la palabra, sin espacio y sin guion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atreve - ida, atrevida.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sufijo se agrega 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atreve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formar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atrevida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el sufijo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-ida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3bb56bb0176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3bb56bb0176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② Muestre: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salido.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los sufijos se escriben unidos a la palabra, sin espacio y sin guion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salir - ido, salido.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sufijo se agrega 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salir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formar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salido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el sufijo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-ido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335b81eeda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335b81eeda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376770bb983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376770bb983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los sufijos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-ida/-ido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luego una oración con esa palabra. Todos van a repetir la palabra y escribirla en su pizarra. Recuerden usar lo que aprendimos sobre las palabras con los sufijos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-ida/-ido.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querido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 escribí una carta a mi querido abuelo.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querido.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que - ri - 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/d/, /o/. Querido, /k/, /e/, /r/, /i/, /d/, /o/.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330ceb8806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330ceb8806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los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-ida/-ido.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 sz="14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335b81eeda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335b81eeda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divertida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Vimos una película bien divertida el fin de semana.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divertida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di - ver - ti - da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/d/, /i/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/b/, /e/, /r/.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/t/,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/d/, /a/.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Divertida, /d/, /i/, /b/, /e/, /r/, /t/, /i/, /d/, /a/.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376770bb983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376770bb983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conocida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Torre Eiffel es muy conocida en todo el mundo.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conocida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 - no - ci - da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/o/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/n/, /o/.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/a/. Conocida, /k/, /o/, /n/, /o/, /s/, /i/, /d/, /a/.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sz="1200">
              <a:solidFill>
                <a:srgbClr val="363535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307b75975fb_2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307b75975fb_2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que vemos todo el tiempo y podemos leer rápidamente. Vamos a leer estas palabras juntos.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23-25 una a la vez y lea cada palabra junto con ellos.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3bab6155a5f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3bab6155a5f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tiempo.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3bab6155a5f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3bab6155a5f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valor.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3bab6155a5f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3bab6155a5f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hacía.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356ac25f17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356ac25f1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a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376770bb983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376770bb983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Allí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302b7b9b47b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302b7b9b47b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Muchos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3149ed81189_1_10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3149ed81189_1_10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22be15a44c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322be15a44c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4.</a:t>
            </a:r>
            <a:endParaRPr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3149ed81189_1_10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3149ed81189_1_10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escribir una oración. Primero, quiero que me ayuden a contar cuántas palabras tiene. Escuchen atentamente.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Allí habitan canguros, koalas y emús.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palabras escucharon? Vamos a repetirla juntos mientras contamos cada palabra.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Allí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(1), habitan (2), canguros (3), koalas (4),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(5),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emús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(6).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¡Tiene seis palabras!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>
              <a:solidFill>
                <a:srgbClr val="363535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3149ed81189_1_10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3149ed81189_1_1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3330ceb8806_0_17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3330ceb8806_0_17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38538ea7ed9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38538ea7ed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los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-ida/-ido.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 sz="13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38538ea7ed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38538ea7ed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38538ea7ed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38538ea7ed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las palabras con los sufijos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-ida/-ido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Recuerden que un sufijo es una parte pequeña que va al final de una palabra para darle un nuevo significado.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despedida.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Escucho el sufijo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-ida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 final de la palabra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Repita con los estudiantes con la palabra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torcido.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los sufijos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-ida/-ido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36.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38538ea7ed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38538ea7ed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chillido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38538ea7ed9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38538ea7ed9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indefinida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38538ea7ed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38538ea7ed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desapercibido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38538ea7ed9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38538ea7ed9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protegida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bab6155a5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3bab6155a5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las palabras con los sufijos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-ida/-ido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Recuerden que un sufijo es una parte pequeña que va al final de una palabra para darle un nuevo significado.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bebida.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Escucho el sufijo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-ida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 final de la palabra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Repita con los estudiantes con la palabra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crujido.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los sufijos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-ida/-ido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5.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38538ea7ed9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38538ea7ed9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invertido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38538ea7ed9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38538ea7ed9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consentida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38538ea7ed9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38538ea7ed9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anochecido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38538ea7ed9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38538ea7ed9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estampida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38538ea7ed9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38538ea7ed9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38538ea7ed9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38538ea7ed9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los sufijos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-ida/-ido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luego una oración con esa palabra. Todos van a repetir la palabra y escribirla en su pizarra. Recuerden usar lo que aprendimos sobre las palabras con los sufijos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-ida/-ido. </a:t>
            </a:r>
            <a:endParaRPr i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agradecido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señor se sintió agradecido cuando encontraron su mascota perdida.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agradecido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(5)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-gra - de - ci - do.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(1)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/g/, /r/,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quinta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/o/. Agradecido, /a/, /g/, /r/, /a/, /d/, /e/, /s/, /i/, /d/, /o/.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38538ea7ed9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38538ea7ed9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ladridos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perro ahuyenta a los gatos con sus ladridos.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ladridos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- dri - dos.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/l/,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/d/, /r/,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dos,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/o/, /s/. Ladrido, /l/, /a/, /d/, /r/, /i/, /d/, /o/, /s/.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38538ea7ed9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38538ea7ed9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estampida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caballos corrieron en una gran estampida.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estampida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- tam - pi - da.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/e/, /s/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tam,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/t/, /a/, /m/.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/a/. Estampida, /e/, /s/, /t/, /a/, /m/, /p/, /i/, /d/, /a/.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sz="1200">
              <a:solidFill>
                <a:srgbClr val="363535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38538ea7ed9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38538ea7ed9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aprender más sobre los sufijos. Un sufijo es una parte de una palabra que va al final para darle un nuevo significado.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3bc3c138cd2_0_3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3bc3c138cd2_0_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el sufijo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-ida/-ido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las palabras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adormecida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bufido.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sufijo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-ida/-ido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tiene varios significados. A veces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-ida/-ido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describe una cualidad o cómo se siente algo. Por ejemplo,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adormecida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refiere a tener sueño o estar casi dormido. También, algunas palabras con el sufijo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-ido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nombran sonidos. Por ejemplo,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bufido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 el sonido fuerte de un animal.</a:t>
            </a:r>
            <a:endParaRPr i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bab6155a5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3bab6155a5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aburrida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3bc3c138cd2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8" name="Google Shape;668;g3bc3c138cd2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el sufijo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-ida/-ido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las palabras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salida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aburrido.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sufijo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-ida/-ido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también puede hablar de una acción o de algo que ocurrió. Por ejemplo,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salida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puede referirse a cuando alguien sale. Por último, algunas veces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-ida/-ido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describe cómo se siente alguien. Por ejemplo,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aburrido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describe a alguien que siente aburrimiento.</a:t>
            </a:r>
            <a:endParaRPr i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Ahora vamos a aprender más palabras con sufijos y a determinar su significado.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3b7bea9a04f_1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3b7bea9a04f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el sufijo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-ido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crujido.</a:t>
            </a:r>
            <a:endParaRPr sz="1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sufijo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-ido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nombra sonidos. Por ejemplo,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crujido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significa “ruido de algo que se rompe o dobla”. En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crujido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la palabra base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crujir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Al agregar el sufijo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-ido,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forma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crujido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3bb56bb0176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3bb56bb0176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el sufijo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-ida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partida.</a:t>
            </a:r>
            <a:endParaRPr sz="1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sufijo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-ida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puede hablar de una acción o de algo que ocurrió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Por ejemplo,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partida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puede referirse a cuando alguien se va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En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partida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la palabra base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partir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Al agregar el sufijo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-ida,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forma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partida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3bb56bb0176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3bb56bb0176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el sufijo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-ida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florida.</a:t>
            </a:r>
            <a:endParaRPr sz="1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sufijo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-ida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describe una cualidad o cómo se siente algo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Por ejemplo,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florida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significa “con muchas flores”. En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florida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la palabra base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flor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Al agregar el sufijo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-ida,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forma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florida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3bb56bb0176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3" name="Google Shape;713;g3bb56bb0176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el sufijo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-ido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arrepentido.</a:t>
            </a:r>
            <a:endParaRPr sz="1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sufijo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-ido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describe una cualidad o cómo se siente algo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Por ejemplo,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arrepentido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significa “que siente arrepentimiento”. En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arrepentido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la palabra base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arrepentir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Al agregar el sufijo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-ido,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forma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arrepentido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38538ea7ed9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38538ea7ed9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38538ea7ed9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9" name="Google Shape;729;g38538ea7ed9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Australia es un continente muy especial y lejano.</a:t>
            </a:r>
            <a:endParaRPr i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cómo leer con entonación. Primero lea la oración con un tono monótono y luego con la entonación apropiada.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57-59 una a la vez y lea cada oración en voz alta junto con ellos modelando cómo leer con entonación y haciendo énfasis en los signos de puntuación.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g38538ea7ed9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5" name="Google Shape;735;g38538ea7ed9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38538ea7ed9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38538ea7ed9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38538ea7ed9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g38538ea7ed9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bab6155a5f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3bab6155a5f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salido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g368b0e122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3" name="Google Shape;753;g368b0e122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3330ceb8806_0_14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0" name="Google Shape;760;g3330ceb8806_0_1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bab6155a5f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3bab6155a5f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mordida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3bab6155a5f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3bab6155a5f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olvido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bab6155a5f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3bab6155a5f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partida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5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Relationship Id="rId3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Relationship Id="rId3" Type="http://schemas.openxmlformats.org/officeDocument/2006/relationships/image" Target="../media/image5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Relationship Id="rId3" Type="http://schemas.openxmlformats.org/officeDocument/2006/relationships/image" Target="../media/image5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5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Relationship Id="rId3" Type="http://schemas.openxmlformats.org/officeDocument/2006/relationships/image" Target="../media/image5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Relationship Id="rId3" Type="http://schemas.openxmlformats.org/officeDocument/2006/relationships/image" Target="../media/image5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Relationship Id="rId3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4">
    <p:bg>
      <p:bgPr>
        <a:solidFill>
          <a:srgbClr val="C8F0FA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2" name="Google Shape;122;p1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3" name="Google Shape;12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Día">
  <p:cSld name="TITLE_4_1_3_1_1_5">
    <p:bg>
      <p:bgPr>
        <a:solidFill>
          <a:schemeClr val="lt2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2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7" name="Google Shape;127;p1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3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2" name="Google Shape;132;p13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3" name="Google Shape;133;p1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4" name="Google Shape;13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Section Title">
  <p:cSld name="TITLE_4_1_3_1_1_1_2">
    <p:bg>
      <p:bgPr>
        <a:solidFill>
          <a:schemeClr val="accent6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4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8" name="Google Shape;138;p14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9" name="Google Shape;139;p1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0" name="Google Shape;14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Section Title">
  <p:cSld name="TITLE_4_1_3_1_1_1_3">
    <p:bg>
      <p:bgPr>
        <a:solidFill>
          <a:schemeClr val="dk2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5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4" name="Google Shape;144;p15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1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6" name="Google Shape;14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4">
    <p:bg>
      <p:bgPr>
        <a:solidFill>
          <a:srgbClr val="C8F0FA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6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0" name="Google Shape;150;p16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1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2" name="Google Shape;15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Section Title">
  <p:cSld name="TITLE_4_1_3_1_1_1_5">
    <p:bg>
      <p:bgPr>
        <a:solidFill>
          <a:schemeClr val="lt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7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6" name="Google Shape;156;p17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7" name="Google Shape;157;p1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2" name="Google Shape;16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">
  <p:cSld name="TITLE_4_1_3_1_1_1_1_2"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6" name="Google Shape;16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">
  <p:cSld name="TITLE_4_1_3_1_1_1_1_3"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0" name="Google Shape;17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3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3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3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3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2" name="Google Shape;22;p3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3" name="Google Shape;23;p3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4" name="Google Shape;24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Google Shape;25;p3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" name="Google Shape;26;p3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" name="Google Shape;27;p3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4"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4" name="Google Shape;17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">
  <p:cSld name="TITLE_4_1_3_1_1_1_1_5"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8" name="Google Shape;17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3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2" name="Google Shape;182;p23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p23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3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7" name="Google Shape;187;p23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+CornerIcon">
  <p:cSld name="TITLE_4_1_3_1_1_1_1_1_1">
    <p:bg>
      <p:bgPr>
        <a:solidFill>
          <a:schemeClr val="lt1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2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4" name="Google Shape;19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6" name="Google Shape;196;p2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+CornerIcon">
  <p:cSld name="TITLE_4_1_3_1_1_1_1_1_2"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5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5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5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F6F2F7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3" name="Google Shape;20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5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5" name="Google Shape;205;p25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3"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2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2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2" name="Google Shape;21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14" name="Google Shape;214;p2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+CornerIcon">
  <p:cSld name="TITLE_4_1_3_1_1_1_1_1_4"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7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27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27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0" name="Google Shape;220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7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23" name="Google Shape;223;p27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End 1">
  <p:cSld name="TITLE_4_1_2_1">
    <p:bg>
      <p:bgPr>
        <a:solidFill>
          <a:schemeClr val="accent6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End">
  <p:cSld name="TITLE_4_1_2_2">
    <p:bg>
      <p:bgPr>
        <a:solidFill>
          <a:srgbClr val="F6F2F7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a-Cover">
  <p:cSld name="TITLE_4_1_3_1_3">
    <p:bg>
      <p:bgPr>
        <a:noFill/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" name="Google Shape;31;p4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" name="Google Shape;32;p4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" name="Google Shape;33;p4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" name="Google Shape;34;p4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1" name="Google Shape;41;p4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42" name="Google Shape;42;p4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43" name="Google Shape;43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" name="Google Shape;44;p4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" name="Google Shape;45;p4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6" name="Google Shape;46;p4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3">
    <p:bg>
      <p:bgPr>
        <a:solidFill>
          <a:srgbClr val="C8F0FA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End">
  <p:cSld name="TITLE_4_1_2_4">
    <p:bg>
      <p:bgPr>
        <a:solidFill>
          <a:schemeClr val="lt2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37" name="Google Shape;237;p3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8" name="Google Shape;238;p3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9" name="Google Shape;23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3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2" name="Google Shape;242;p3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3" name="Google Shape;243;p3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4" name="Google Shape;244;p3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5" name="Google Shape;245;p3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celebration">
  <p:cSld name="TITLE_4_1_3_1_2_1">
    <p:bg>
      <p:bgPr>
        <a:solidFill>
          <a:schemeClr val="accent6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9" name="Google Shape;249;p3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50" name="Google Shape;250;p3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1" name="Google Shape;25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3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" name="Google Shape;256;p3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Google Shape;257;p3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elebration">
  <p:cSld name="TITLE_4_1_3_1_2_2">
    <p:bg>
      <p:bgPr>
        <a:solidFill>
          <a:srgbClr val="F6F2F7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5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1" name="Google Shape;261;p35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62" name="Google Shape;262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3" name="Google Shape;26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5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5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5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5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5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5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3">
    <p:bg>
      <p:bgPr>
        <a:solidFill>
          <a:srgbClr val="C8F0FA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6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73" name="Google Shape;273;p3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74" name="Google Shape;274;p3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5" name="Google Shape;27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8" name="Google Shape;278;p3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9" name="Google Shape;279;p3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0" name="Google Shape;280;p3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1" name="Google Shape;281;p3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elebration">
  <p:cSld name="TITLE_4_1_3_1_2_4">
    <p:bg>
      <p:bgPr>
        <a:solidFill>
          <a:schemeClr val="lt2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3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7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5" name="Google Shape;285;p3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6" name="Google Shape;286;p3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7" name="Google Shape;28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7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9" name="Google Shape;289;p37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0" name="Google Shape;290;p37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1" name="Google Shape;291;p37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7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7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over">
  <p:cSld name="TITLE_4_1_3_2">
    <p:bg>
      <p:bgPr>
        <a:noFill/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5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" name="Google Shape;50;p5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" name="Google Shape;51;p5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" name="Google Shape;52;p5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" name="Google Shape;53;p5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" name="Google Shape;54;p5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5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" name="Google Shape;58;p5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" name="Google Shape;59;p5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0" name="Google Shape;60;p5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61" name="Google Shape;61;p5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62" name="Google Shape;62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Google Shape;63;p5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6F2F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5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5" name="Google Shape;65;p5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">
  <p:cSld name="TITLE_4_1_3_3">
    <p:bg>
      <p:bgPr>
        <a:noFill/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6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" name="Google Shape;69;p6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" name="Google Shape;70;p6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" name="Google Shape;71;p6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" name="Google Shape;72;p6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" name="Google Shape;73;p6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6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6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6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6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6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9" name="Google Shape;79;p6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80" name="Google Shape;80;p6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2026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1" name="Google Shape;81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6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6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4" name="Google Shape;84;p6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over">
  <p:cSld name="TITLE_4_1_3_4">
    <p:bg>
      <p:bgPr>
        <a:noFill/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7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7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7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90;p7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" name="Google Shape;91;p7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7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98" name="Google Shape;98;p7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99" name="Google Shape;99;p7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0" name="Google Shape;100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" name="Google Shape;101;p7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7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3" name="Google Shape;103;p7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8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7" name="Google Shape;107;p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8" name="Google Shape;10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Día">
  <p:cSld name="TITLE_4_1_3_1_1_2">
    <p:bg>
      <p:bgPr>
        <a:solidFill>
          <a:schemeClr val="accent6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2" name="Google Shape;112;p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3" name="Google Shape;11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Día">
  <p:cSld name="TITLE_4_1_3_1_1_3">
    <p:bg>
      <p:bgPr>
        <a:solidFill>
          <a:schemeClr val="dk2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7" name="Google Shape;117;p1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783">
          <p15:clr>
            <a:srgbClr val="E46962"/>
          </p15:clr>
        </p15:guide>
        <p15:guide id="2" pos="2880">
          <p15:clr>
            <a:srgbClr val="E46962"/>
          </p15:clr>
        </p15:guide>
        <p15:guide id="3" pos="1624">
          <p15:clr>
            <a:srgbClr val="E46962"/>
          </p15:clr>
        </p15:guide>
        <p15:guide id="4" pos="5374">
          <p15:clr>
            <a:srgbClr val="E46962"/>
          </p15:clr>
        </p15:guide>
        <p15:guide id="5" orient="horz" pos="755">
          <p15:clr>
            <a:srgbClr val="E46962"/>
          </p15:clr>
        </p15:guide>
        <p15:guide id="6" orient="horz" pos="1970">
          <p15:clr>
            <a:srgbClr val="E46962"/>
          </p15:clr>
        </p15:guide>
        <p15:guide id="7" orient="horz" pos="357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4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5.png"/><Relationship Id="rId4" Type="http://schemas.openxmlformats.org/officeDocument/2006/relationships/image" Target="../media/image24.png"/><Relationship Id="rId5" Type="http://schemas.openxmlformats.org/officeDocument/2006/relationships/image" Target="../media/image45.png"/><Relationship Id="rId6" Type="http://schemas.openxmlformats.org/officeDocument/2006/relationships/image" Target="../media/image44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4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4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4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png"/><Relationship Id="rId4" Type="http://schemas.openxmlformats.org/officeDocument/2006/relationships/image" Target="../media/image24.png"/><Relationship Id="rId5" Type="http://schemas.openxmlformats.org/officeDocument/2006/relationships/image" Target="../media/image46.png"/><Relationship Id="rId6" Type="http://schemas.openxmlformats.org/officeDocument/2006/relationships/image" Target="../media/image43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4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4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4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4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2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0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0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0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8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4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4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4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4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4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1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4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4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4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42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61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8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sp>
        <p:nvSpPr>
          <p:cNvPr id="299" name="Google Shape;299;p38"/>
          <p:cNvSpPr/>
          <p:nvPr/>
        </p:nvSpPr>
        <p:spPr>
          <a:xfrm>
            <a:off x="2836800" y="1152900"/>
            <a:ext cx="3470400" cy="3470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0" name="Google Shape;300;p38"/>
          <p:cNvSpPr txBox="1"/>
          <p:nvPr/>
        </p:nvSpPr>
        <p:spPr>
          <a:xfrm>
            <a:off x="2021550" y="1825764"/>
            <a:ext cx="5100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entury Gothic"/>
                <a:ea typeface="Century Gothic"/>
                <a:cs typeface="Century Gothic"/>
                <a:sym typeface="Century Gothic"/>
              </a:rPr>
              <a:t>Palabras con</a:t>
            </a:r>
            <a:endParaRPr b="1" sz="3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1" name="Google Shape;301;p38"/>
          <p:cNvSpPr/>
          <p:nvPr/>
        </p:nvSpPr>
        <p:spPr>
          <a:xfrm>
            <a:off x="3188475" y="2497450"/>
            <a:ext cx="1276500" cy="1276500"/>
          </a:xfrm>
          <a:prstGeom prst="ellipse">
            <a:avLst/>
          </a:prstGeom>
          <a:noFill/>
          <a:ln cap="flat" cmpd="sng" w="11800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3125" lIns="113125" spcFirstLastPara="1" rIns="113125" wrap="square" tIns="1131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32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2" name="Google Shape;302;p38"/>
          <p:cNvSpPr txBox="1"/>
          <p:nvPr/>
        </p:nvSpPr>
        <p:spPr>
          <a:xfrm>
            <a:off x="3162454" y="2772750"/>
            <a:ext cx="12765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latin typeface="Century Gothic"/>
                <a:ea typeface="Century Gothic"/>
                <a:cs typeface="Century Gothic"/>
                <a:sym typeface="Century Gothic"/>
              </a:rPr>
              <a:t>-ida</a:t>
            </a:r>
            <a:endParaRPr b="1"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3" name="Google Shape;303;p38"/>
          <p:cNvSpPr/>
          <p:nvPr/>
        </p:nvSpPr>
        <p:spPr>
          <a:xfrm>
            <a:off x="4679022" y="2497450"/>
            <a:ext cx="1276500" cy="1276500"/>
          </a:xfrm>
          <a:prstGeom prst="ellipse">
            <a:avLst/>
          </a:prstGeom>
          <a:noFill/>
          <a:ln cap="flat" cmpd="sng" w="11800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3125" lIns="113125" spcFirstLastPara="1" rIns="113125" wrap="square" tIns="1131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32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4" name="Google Shape;304;p38"/>
          <p:cNvSpPr txBox="1"/>
          <p:nvPr/>
        </p:nvSpPr>
        <p:spPr>
          <a:xfrm>
            <a:off x="4653001" y="2772744"/>
            <a:ext cx="12765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latin typeface="Century Gothic"/>
                <a:ea typeface="Century Gothic"/>
                <a:cs typeface="Century Gothic"/>
                <a:sym typeface="Century Gothic"/>
              </a:rPr>
              <a:t>-ido</a:t>
            </a:r>
            <a:endParaRPr b="1"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5" name="Google Shape;305;p38"/>
          <p:cNvSpPr txBox="1"/>
          <p:nvPr/>
        </p:nvSpPr>
        <p:spPr>
          <a:xfrm>
            <a:off x="82423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22.2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ronquido</a:t>
            </a:r>
            <a:endParaRPr sz="9600"/>
          </a:p>
        </p:txBody>
      </p:sp>
      <p:pic>
        <p:nvPicPr>
          <p:cNvPr id="375" name="Google Shape;375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76" name="Google Shape;376;p47"/>
          <p:cNvSpPr/>
          <p:nvPr/>
        </p:nvSpPr>
        <p:spPr>
          <a:xfrm>
            <a:off x="1925700" y="3291850"/>
            <a:ext cx="5373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8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atrevida</a:t>
            </a:r>
            <a:endParaRPr sz="9600"/>
          </a:p>
        </p:txBody>
      </p:sp>
      <p:pic>
        <p:nvPicPr>
          <p:cNvPr id="382" name="Google Shape;382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83" name="Google Shape;383;p48"/>
          <p:cNvSpPr/>
          <p:nvPr/>
        </p:nvSpPr>
        <p:spPr>
          <a:xfrm>
            <a:off x="2196000" y="3291850"/>
            <a:ext cx="4916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rugido</a:t>
            </a:r>
            <a:endParaRPr sz="9600"/>
          </a:p>
        </p:txBody>
      </p:sp>
      <p:pic>
        <p:nvPicPr>
          <p:cNvPr id="389" name="Google Shape;389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90" name="Google Shape;390;p49"/>
          <p:cNvSpPr/>
          <p:nvPr/>
        </p:nvSpPr>
        <p:spPr>
          <a:xfrm>
            <a:off x="2733250" y="3291850"/>
            <a:ext cx="3771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¡Aprendamos juntos!</a:t>
            </a:r>
            <a:endParaRPr/>
          </a:p>
        </p:txBody>
      </p:sp>
      <p:pic>
        <p:nvPicPr>
          <p:cNvPr id="396" name="Google Shape;396;p50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Google Shape;401;p51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02" name="Google Shape;402;p51"/>
          <p:cNvSpPr txBox="1"/>
          <p:nvPr/>
        </p:nvSpPr>
        <p:spPr>
          <a:xfrm>
            <a:off x="441600" y="256032"/>
            <a:ext cx="80898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-ida</a:t>
            </a:r>
            <a:endParaRPr b="1"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3" name="Google Shape;403;p51"/>
          <p:cNvSpPr txBox="1"/>
          <p:nvPr/>
        </p:nvSpPr>
        <p:spPr>
          <a:xfrm>
            <a:off x="441600" y="1920240"/>
            <a:ext cx="82608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sufijos se escriben unidos a la palabra, sin espacio y sin guion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i="1" lang="en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atrevida</a:t>
            </a:r>
            <a:endParaRPr i="1" sz="24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52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09" name="Google Shape;409;p52"/>
          <p:cNvSpPr txBox="1"/>
          <p:nvPr/>
        </p:nvSpPr>
        <p:spPr>
          <a:xfrm>
            <a:off x="441600" y="256032"/>
            <a:ext cx="80898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-ido</a:t>
            </a:r>
            <a:endParaRPr b="1"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0" name="Google Shape;410;p52"/>
          <p:cNvSpPr txBox="1"/>
          <p:nvPr/>
        </p:nvSpPr>
        <p:spPr>
          <a:xfrm>
            <a:off x="441600" y="1920240"/>
            <a:ext cx="82608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sufijos se escriben unidos a la palabra, sin espacio y sin guion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i="1" lang="en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salido</a:t>
            </a:r>
            <a:endParaRPr i="1" sz="24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Google Shape;415;p53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16" name="Google Shape;416;p53"/>
          <p:cNvSpPr/>
          <p:nvPr/>
        </p:nvSpPr>
        <p:spPr>
          <a:xfrm>
            <a:off x="5363025" y="2113500"/>
            <a:ext cx="1728900" cy="964800"/>
          </a:xfrm>
          <a:prstGeom prst="roundRect">
            <a:avLst>
              <a:gd fmla="val 8676" name="adj"/>
            </a:avLst>
          </a:prstGeom>
          <a:noFill/>
          <a:ln cap="flat" cmpd="sng" w="2475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5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lang="en" sz="465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7" name="Google Shape;417;p53"/>
          <p:cNvSpPr/>
          <p:nvPr/>
        </p:nvSpPr>
        <p:spPr>
          <a:xfrm>
            <a:off x="1686375" y="2113500"/>
            <a:ext cx="2476500" cy="964800"/>
          </a:xfrm>
          <a:prstGeom prst="roundRect">
            <a:avLst>
              <a:gd fmla="val 8676" name="adj"/>
            </a:avLst>
          </a:prstGeom>
          <a:noFill/>
          <a:ln cap="flat" cmpd="sng" w="2475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atreve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8" name="Google Shape;418;p53"/>
          <p:cNvSpPr/>
          <p:nvPr/>
        </p:nvSpPr>
        <p:spPr>
          <a:xfrm>
            <a:off x="2992050" y="3770775"/>
            <a:ext cx="3159900" cy="8376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atrevida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9" name="Google Shape;419;p53"/>
          <p:cNvSpPr txBox="1"/>
          <p:nvPr/>
        </p:nvSpPr>
        <p:spPr>
          <a:xfrm>
            <a:off x="4317478" y="2175970"/>
            <a:ext cx="880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59375" lIns="59375" spcFirstLastPara="1" rIns="59375" wrap="square" tIns="593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2923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0" name="Google Shape;420;p53"/>
          <p:cNvSpPr/>
          <p:nvPr/>
        </p:nvSpPr>
        <p:spPr>
          <a:xfrm rot="5400000">
            <a:off x="4360954" y="3277127"/>
            <a:ext cx="422100" cy="453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62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1" name="Google Shape;421;p53"/>
          <p:cNvSpPr/>
          <p:nvPr/>
        </p:nvSpPr>
        <p:spPr>
          <a:xfrm>
            <a:off x="441600" y="439800"/>
            <a:ext cx="1392600" cy="1108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2" name="Google Shape;422;p53"/>
          <p:cNvSpPr/>
          <p:nvPr/>
        </p:nvSpPr>
        <p:spPr>
          <a:xfrm>
            <a:off x="2407850" y="439800"/>
            <a:ext cx="6294600" cy="11517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3" name="Google Shape;423;p53"/>
          <p:cNvSpPr/>
          <p:nvPr/>
        </p:nvSpPr>
        <p:spPr>
          <a:xfrm>
            <a:off x="1902475" y="645150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4" name="Google Shape;424;p53"/>
          <p:cNvSpPr/>
          <p:nvPr/>
        </p:nvSpPr>
        <p:spPr>
          <a:xfrm rot="5400000">
            <a:off x="4331250" y="1404975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5" name="Google Shape;425;p53"/>
          <p:cNvSpPr txBox="1"/>
          <p:nvPr/>
        </p:nvSpPr>
        <p:spPr>
          <a:xfrm>
            <a:off x="2578600" y="643775"/>
            <a:ext cx="5952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sufijos se escriben unidos a la palabra, sin espacio y sin guion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6" name="Google Shape;426;p53"/>
          <p:cNvSpPr txBox="1"/>
          <p:nvPr/>
        </p:nvSpPr>
        <p:spPr>
          <a:xfrm>
            <a:off x="373650" y="593700"/>
            <a:ext cx="15285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-ida</a:t>
            </a:r>
            <a:endParaRPr b="1" sz="4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Google Shape;431;p54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32" name="Google Shape;432;p54"/>
          <p:cNvSpPr/>
          <p:nvPr/>
        </p:nvSpPr>
        <p:spPr>
          <a:xfrm>
            <a:off x="5224075" y="2113500"/>
            <a:ext cx="1728900" cy="964800"/>
          </a:xfrm>
          <a:prstGeom prst="roundRect">
            <a:avLst>
              <a:gd fmla="val 8676" name="adj"/>
            </a:avLst>
          </a:prstGeom>
          <a:noFill/>
          <a:ln cap="flat" cmpd="sng" w="2475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5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lang="en" sz="465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3" name="Google Shape;433;p54"/>
          <p:cNvSpPr/>
          <p:nvPr/>
        </p:nvSpPr>
        <p:spPr>
          <a:xfrm>
            <a:off x="2191025" y="2113500"/>
            <a:ext cx="1833000" cy="964800"/>
          </a:xfrm>
          <a:prstGeom prst="roundRect">
            <a:avLst>
              <a:gd fmla="val 8676" name="adj"/>
            </a:avLst>
          </a:prstGeom>
          <a:noFill/>
          <a:ln cap="flat" cmpd="sng" w="2475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salir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4" name="Google Shape;434;p54"/>
          <p:cNvSpPr/>
          <p:nvPr/>
        </p:nvSpPr>
        <p:spPr>
          <a:xfrm>
            <a:off x="3333750" y="3770775"/>
            <a:ext cx="2476500" cy="8376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salido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5" name="Google Shape;435;p54"/>
          <p:cNvSpPr txBox="1"/>
          <p:nvPr/>
        </p:nvSpPr>
        <p:spPr>
          <a:xfrm>
            <a:off x="4178528" y="2175970"/>
            <a:ext cx="880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59375" lIns="59375" spcFirstLastPara="1" rIns="59375" wrap="square" tIns="593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2923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6" name="Google Shape;436;p54"/>
          <p:cNvSpPr/>
          <p:nvPr/>
        </p:nvSpPr>
        <p:spPr>
          <a:xfrm rot="5400000">
            <a:off x="4360954" y="3277127"/>
            <a:ext cx="422100" cy="453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62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7" name="Google Shape;437;p54"/>
          <p:cNvSpPr/>
          <p:nvPr/>
        </p:nvSpPr>
        <p:spPr>
          <a:xfrm>
            <a:off x="441600" y="439800"/>
            <a:ext cx="1392600" cy="1108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8" name="Google Shape;438;p54"/>
          <p:cNvSpPr/>
          <p:nvPr/>
        </p:nvSpPr>
        <p:spPr>
          <a:xfrm>
            <a:off x="2407850" y="439800"/>
            <a:ext cx="6294600" cy="11517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9" name="Google Shape;439;p54"/>
          <p:cNvSpPr/>
          <p:nvPr/>
        </p:nvSpPr>
        <p:spPr>
          <a:xfrm>
            <a:off x="1902475" y="645150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0" name="Google Shape;440;p54"/>
          <p:cNvSpPr/>
          <p:nvPr/>
        </p:nvSpPr>
        <p:spPr>
          <a:xfrm rot="5400000">
            <a:off x="4331250" y="1404975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1" name="Google Shape;441;p54"/>
          <p:cNvSpPr txBox="1"/>
          <p:nvPr/>
        </p:nvSpPr>
        <p:spPr>
          <a:xfrm>
            <a:off x="2578600" y="643775"/>
            <a:ext cx="5952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sufijos se escriben unidos a la palabra, sin espacio y sin guion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2" name="Google Shape;442;p54"/>
          <p:cNvSpPr txBox="1"/>
          <p:nvPr/>
        </p:nvSpPr>
        <p:spPr>
          <a:xfrm>
            <a:off x="373650" y="593700"/>
            <a:ext cx="15285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-ido</a:t>
            </a:r>
            <a:endParaRPr b="1" sz="4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Google Shape;447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5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Google Shape;453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54" name="Google Shape;454;p56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quer</a:t>
            </a:r>
            <a:r>
              <a:rPr lang="en" sz="9600">
                <a:solidFill>
                  <a:srgbClr val="363535"/>
                </a:solidFill>
                <a:highlight>
                  <a:schemeClr val="accent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ido</a:t>
            </a:r>
            <a:endParaRPr sz="9600">
              <a:solidFill>
                <a:srgbClr val="363535"/>
              </a:solidFill>
              <a:highlight>
                <a:schemeClr val="accent4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9"/>
          <p:cNvSpPr txBox="1"/>
          <p:nvPr>
            <p:ph type="ctrTitle"/>
          </p:nvPr>
        </p:nvSpPr>
        <p:spPr>
          <a:xfrm>
            <a:off x="457213" y="2265289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Google Shape;459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60" name="Google Shape;460;p57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divert</a:t>
            </a:r>
            <a:r>
              <a:rPr lang="en" sz="9600">
                <a:solidFill>
                  <a:srgbClr val="363535"/>
                </a:solidFill>
                <a:highlight>
                  <a:schemeClr val="accent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ida</a:t>
            </a:r>
            <a:endParaRPr sz="9600">
              <a:solidFill>
                <a:srgbClr val="363535"/>
              </a:solidFill>
              <a:highlight>
                <a:schemeClr val="accent4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Google Shape;465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66" name="Google Shape;466;p58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conoc</a:t>
            </a:r>
            <a:r>
              <a:rPr lang="en" sz="9600">
                <a:solidFill>
                  <a:srgbClr val="363535"/>
                </a:solidFill>
                <a:highlight>
                  <a:schemeClr val="accent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ida</a:t>
            </a:r>
            <a:endParaRPr sz="9600">
              <a:solidFill>
                <a:srgbClr val="363535"/>
              </a:solidFill>
              <a:highlight>
                <a:schemeClr val="accent4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r>
              <a:rPr lang="en" sz="3500"/>
              <a:t>. </a:t>
            </a:r>
            <a:r>
              <a:rPr lang="en"/>
              <a:t>Palabras de alta frecuencia</a:t>
            </a:r>
            <a:endParaRPr sz="3500"/>
          </a:p>
        </p:txBody>
      </p:sp>
      <p:pic>
        <p:nvPicPr>
          <p:cNvPr id="472" name="Google Shape;472;p59" title="icons_final_Phonics_BW_Palabras de alta frecuenci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60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tiempo</a:t>
            </a:r>
            <a:r>
              <a:rPr lang="en" sz="9600"/>
              <a:t> </a:t>
            </a:r>
            <a:endParaRPr sz="9600"/>
          </a:p>
        </p:txBody>
      </p:sp>
      <p:pic>
        <p:nvPicPr>
          <p:cNvPr id="478" name="Google Shape;478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" name="Google Shape;483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84" name="Google Shape;484;p61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valor</a:t>
            </a:r>
            <a:endParaRPr sz="96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" name="Google Shape;489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90" name="Google Shape;490;p62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hacía</a:t>
            </a:r>
            <a:endParaRPr sz="96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" name="Google Shape;495;p63" title="icons_final_Phonics_BW_Sentence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6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r>
              <a:rPr lang="en" sz="3500"/>
              <a:t>. Oraciones</a:t>
            </a:r>
            <a:endParaRPr sz="35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Google Shape;501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02" name="Google Shape;502;p64"/>
          <p:cNvSpPr txBox="1"/>
          <p:nvPr/>
        </p:nvSpPr>
        <p:spPr>
          <a:xfrm>
            <a:off x="441600" y="439800"/>
            <a:ext cx="8260800" cy="19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Allí habitan canguros, koalas y emús.</a:t>
            </a:r>
            <a:endParaRPr sz="5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" name="Google Shape;507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08" name="Google Shape;508;p65"/>
          <p:cNvSpPr txBox="1"/>
          <p:nvPr/>
        </p:nvSpPr>
        <p:spPr>
          <a:xfrm>
            <a:off x="441600" y="439800"/>
            <a:ext cx="8260800" cy="37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Muchos de estos animales viven protegidos en parques naturales.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6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r>
              <a:rPr lang="en" sz="3500"/>
              <a:t>. Dictado</a:t>
            </a:r>
            <a:endParaRPr sz="3500"/>
          </a:p>
        </p:txBody>
      </p:sp>
      <p:pic>
        <p:nvPicPr>
          <p:cNvPr id="514" name="Google Shape;514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316" name="Google Shape;316;p4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" name="Google Shape;519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cxnSp>
        <p:nvCxnSpPr>
          <p:cNvPr id="520" name="Google Shape;520;p67"/>
          <p:cNvCxnSpPr/>
          <p:nvPr/>
        </p:nvCxnSpPr>
        <p:spPr>
          <a:xfrm>
            <a:off x="765000" y="12166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1" name="Google Shape;521;p67"/>
          <p:cNvCxnSpPr/>
          <p:nvPr/>
        </p:nvCxnSpPr>
        <p:spPr>
          <a:xfrm>
            <a:off x="765000" y="2435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2" name="Google Shape;522;p67"/>
          <p:cNvCxnSpPr/>
          <p:nvPr/>
        </p:nvCxnSpPr>
        <p:spPr>
          <a:xfrm>
            <a:off x="765000" y="3578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" name="Google Shape;527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28" name="Google Shape;528;p68"/>
          <p:cNvSpPr txBox="1"/>
          <p:nvPr/>
        </p:nvSpPr>
        <p:spPr>
          <a:xfrm>
            <a:off x="441600" y="439800"/>
            <a:ext cx="8260800" cy="19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Allí habitan canguros, koalas y emús.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69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534" name="Google Shape;534;p69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535" name="Google Shape;535;p69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70"/>
          <p:cNvSpPr txBox="1"/>
          <p:nvPr>
            <p:ph type="ctrTitle"/>
          </p:nvPr>
        </p:nvSpPr>
        <p:spPr>
          <a:xfrm>
            <a:off x="457213" y="2265289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2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5" name="Google Shape;545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546" name="Google Shape;546;p7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 multisilábicas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72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2" name="Google Shape;552;p72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3" name="Google Shape;553;p72" title="icons_final_Phonics_BW_Rememb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7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pic>
        <p:nvPicPr>
          <p:cNvPr id="555" name="Google Shape;555;p7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56" name="Google Shape;556;p72"/>
          <p:cNvSpPr txBox="1"/>
          <p:nvPr/>
        </p:nvSpPr>
        <p:spPr>
          <a:xfrm>
            <a:off x="3881451" y="1691575"/>
            <a:ext cx="41013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desped</a:t>
            </a:r>
            <a:r>
              <a:rPr b="1" lang="en" sz="5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ida</a:t>
            </a:r>
            <a:endParaRPr sz="5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7" name="Google Shape;557;p72"/>
          <p:cNvSpPr txBox="1"/>
          <p:nvPr/>
        </p:nvSpPr>
        <p:spPr>
          <a:xfrm>
            <a:off x="3881444" y="2903822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torc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ido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8" name="Google Shape;558;p72"/>
          <p:cNvSpPr/>
          <p:nvPr/>
        </p:nvSpPr>
        <p:spPr>
          <a:xfrm>
            <a:off x="441589" y="147462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9" name="Google Shape;559;p72"/>
          <p:cNvSpPr/>
          <p:nvPr/>
        </p:nvSpPr>
        <p:spPr>
          <a:xfrm>
            <a:off x="579775" y="2175725"/>
            <a:ext cx="1023300" cy="1023300"/>
          </a:xfrm>
          <a:prstGeom prst="ellipse">
            <a:avLst/>
          </a:prstGeom>
          <a:noFill/>
          <a:ln cap="flat" cmpd="sng" w="10100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925" lIns="0" spcFirstLastPara="1" rIns="0" wrap="square" tIns="96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latin typeface="Century Gothic"/>
                <a:ea typeface="Century Gothic"/>
                <a:cs typeface="Century Gothic"/>
                <a:sym typeface="Century Gothic"/>
              </a:rPr>
              <a:t>-ida</a:t>
            </a:r>
            <a:endParaRPr b="1" sz="2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0" name="Google Shape;560;p72"/>
          <p:cNvSpPr/>
          <p:nvPr/>
        </p:nvSpPr>
        <p:spPr>
          <a:xfrm>
            <a:off x="1766355" y="2198986"/>
            <a:ext cx="1023300" cy="1023300"/>
          </a:xfrm>
          <a:prstGeom prst="ellipse">
            <a:avLst/>
          </a:prstGeom>
          <a:noFill/>
          <a:ln cap="flat" cmpd="sng" w="10100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925" lIns="0" spcFirstLastPara="1" rIns="0" wrap="square" tIns="96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latin typeface="Century Gothic"/>
                <a:ea typeface="Century Gothic"/>
                <a:cs typeface="Century Gothic"/>
                <a:sym typeface="Century Gothic"/>
              </a:rPr>
              <a:t>-ido</a:t>
            </a:r>
            <a:endParaRPr b="1" sz="2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1" name="Google Shape;561;p72"/>
          <p:cNvSpPr/>
          <p:nvPr/>
        </p:nvSpPr>
        <p:spPr>
          <a:xfrm rot="-667202">
            <a:off x="3150937" y="2152523"/>
            <a:ext cx="603531" cy="30176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2" name="Google Shape;562;p72"/>
          <p:cNvSpPr/>
          <p:nvPr/>
        </p:nvSpPr>
        <p:spPr>
          <a:xfrm rot="1319193">
            <a:off x="3151018" y="3092005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3" name="Google Shape;563;p72" title="321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46076" y="1406377"/>
            <a:ext cx="1401585" cy="1601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72" title="322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40346" y="2576552"/>
            <a:ext cx="1542401" cy="1762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7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chillid</a:t>
            </a:r>
            <a:r>
              <a:rPr lang="en" sz="9600"/>
              <a:t>o</a:t>
            </a:r>
            <a:endParaRPr sz="9600"/>
          </a:p>
        </p:txBody>
      </p:sp>
      <p:pic>
        <p:nvPicPr>
          <p:cNvPr id="570" name="Google Shape;570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71" name="Google Shape;571;p73"/>
          <p:cNvSpPr/>
          <p:nvPr/>
        </p:nvSpPr>
        <p:spPr>
          <a:xfrm>
            <a:off x="2635302" y="3291850"/>
            <a:ext cx="3967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7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indefinida</a:t>
            </a:r>
            <a:endParaRPr sz="9600"/>
          </a:p>
        </p:txBody>
      </p:sp>
      <p:pic>
        <p:nvPicPr>
          <p:cNvPr id="577" name="Google Shape;577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78" name="Google Shape;578;p74"/>
          <p:cNvSpPr/>
          <p:nvPr/>
        </p:nvSpPr>
        <p:spPr>
          <a:xfrm>
            <a:off x="1669425" y="3291850"/>
            <a:ext cx="582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75"/>
          <p:cNvSpPr txBox="1"/>
          <p:nvPr>
            <p:ph idx="4294967295" type="body"/>
          </p:nvPr>
        </p:nvSpPr>
        <p:spPr>
          <a:xfrm>
            <a:off x="0" y="1626825"/>
            <a:ext cx="9144000" cy="16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200"/>
              <a:t>desapercibido</a:t>
            </a:r>
            <a:endParaRPr sz="9200"/>
          </a:p>
        </p:txBody>
      </p:sp>
      <p:pic>
        <p:nvPicPr>
          <p:cNvPr id="584" name="Google Shape;584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85" name="Google Shape;585;p75"/>
          <p:cNvSpPr/>
          <p:nvPr/>
        </p:nvSpPr>
        <p:spPr>
          <a:xfrm>
            <a:off x="441600" y="3291850"/>
            <a:ext cx="8260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7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protegida</a:t>
            </a:r>
            <a:endParaRPr sz="9600"/>
          </a:p>
        </p:txBody>
      </p:sp>
      <p:pic>
        <p:nvPicPr>
          <p:cNvPr id="591" name="Google Shape;591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92" name="Google Shape;592;p76"/>
          <p:cNvSpPr/>
          <p:nvPr/>
        </p:nvSpPr>
        <p:spPr>
          <a:xfrm>
            <a:off x="1700150" y="3291850"/>
            <a:ext cx="5868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1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2" name="Google Shape;322;p41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3" name="Google Shape;323;p41" title="icons_final_Phonics_BW_Rememb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4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pic>
        <p:nvPicPr>
          <p:cNvPr id="325" name="Google Shape;325;p4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26" name="Google Shape;326;p41"/>
          <p:cNvSpPr txBox="1"/>
          <p:nvPr/>
        </p:nvSpPr>
        <p:spPr>
          <a:xfrm>
            <a:off x="3881451" y="1691575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beb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ida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7" name="Google Shape;327;p41"/>
          <p:cNvSpPr txBox="1"/>
          <p:nvPr/>
        </p:nvSpPr>
        <p:spPr>
          <a:xfrm>
            <a:off x="3881444" y="2903822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cruj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ido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8" name="Google Shape;328;p41"/>
          <p:cNvSpPr/>
          <p:nvPr/>
        </p:nvSpPr>
        <p:spPr>
          <a:xfrm>
            <a:off x="441589" y="147462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9" name="Google Shape;329;p41"/>
          <p:cNvSpPr/>
          <p:nvPr/>
        </p:nvSpPr>
        <p:spPr>
          <a:xfrm>
            <a:off x="579775" y="2175725"/>
            <a:ext cx="1023300" cy="1023300"/>
          </a:xfrm>
          <a:prstGeom prst="ellipse">
            <a:avLst/>
          </a:prstGeom>
          <a:noFill/>
          <a:ln cap="flat" cmpd="sng" w="10100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925" lIns="0" spcFirstLastPara="1" rIns="0" wrap="square" tIns="96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latin typeface="Century Gothic"/>
                <a:ea typeface="Century Gothic"/>
                <a:cs typeface="Century Gothic"/>
                <a:sym typeface="Century Gothic"/>
              </a:rPr>
              <a:t>-ida</a:t>
            </a:r>
            <a:endParaRPr b="1" sz="2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0" name="Google Shape;330;p41"/>
          <p:cNvSpPr/>
          <p:nvPr/>
        </p:nvSpPr>
        <p:spPr>
          <a:xfrm>
            <a:off x="1766355" y="2198986"/>
            <a:ext cx="1023300" cy="1023300"/>
          </a:xfrm>
          <a:prstGeom prst="ellipse">
            <a:avLst/>
          </a:prstGeom>
          <a:noFill/>
          <a:ln cap="flat" cmpd="sng" w="10100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925" lIns="0" spcFirstLastPara="1" rIns="0" wrap="square" tIns="96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latin typeface="Century Gothic"/>
                <a:ea typeface="Century Gothic"/>
                <a:cs typeface="Century Gothic"/>
                <a:sym typeface="Century Gothic"/>
              </a:rPr>
              <a:t>-ido</a:t>
            </a:r>
            <a:endParaRPr b="1" sz="2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1" name="Google Shape;331;p41"/>
          <p:cNvSpPr/>
          <p:nvPr/>
        </p:nvSpPr>
        <p:spPr>
          <a:xfrm rot="-667202">
            <a:off x="3150937" y="2152523"/>
            <a:ext cx="603531" cy="30176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2" name="Google Shape;332;p41"/>
          <p:cNvSpPr/>
          <p:nvPr/>
        </p:nvSpPr>
        <p:spPr>
          <a:xfrm rot="1319193">
            <a:off x="3151018" y="3092005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3" name="Google Shape;333;p41" title="320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45496" y="844200"/>
            <a:ext cx="1711123" cy="1955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41" title="319.png"/>
          <p:cNvPicPr preferRelativeResize="0"/>
          <p:nvPr/>
        </p:nvPicPr>
        <p:blipFill rotWithShape="1">
          <a:blip r:embed="rId6">
            <a:alphaModFix/>
          </a:blip>
          <a:srcRect b="10373" l="0" r="0" t="10381"/>
          <a:stretch/>
        </p:blipFill>
        <p:spPr>
          <a:xfrm>
            <a:off x="6536450" y="2903824"/>
            <a:ext cx="1914318" cy="173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7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invertid</a:t>
            </a:r>
            <a:r>
              <a:rPr lang="en" sz="9600"/>
              <a:t>o</a:t>
            </a:r>
            <a:endParaRPr sz="9600"/>
          </a:p>
        </p:txBody>
      </p:sp>
      <p:pic>
        <p:nvPicPr>
          <p:cNvPr id="598" name="Google Shape;598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99" name="Google Shape;599;p77"/>
          <p:cNvSpPr/>
          <p:nvPr/>
        </p:nvSpPr>
        <p:spPr>
          <a:xfrm>
            <a:off x="2109850" y="3291850"/>
            <a:ext cx="4958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78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consentida</a:t>
            </a:r>
            <a:endParaRPr sz="9600"/>
          </a:p>
        </p:txBody>
      </p:sp>
      <p:pic>
        <p:nvPicPr>
          <p:cNvPr id="605" name="Google Shape;605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06" name="Google Shape;606;p78"/>
          <p:cNvSpPr/>
          <p:nvPr/>
        </p:nvSpPr>
        <p:spPr>
          <a:xfrm>
            <a:off x="1300725" y="3291850"/>
            <a:ext cx="6647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7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anochecid</a:t>
            </a:r>
            <a:r>
              <a:rPr lang="en" sz="9600"/>
              <a:t>o</a:t>
            </a:r>
            <a:endParaRPr sz="9600"/>
          </a:p>
        </p:txBody>
      </p:sp>
      <p:pic>
        <p:nvPicPr>
          <p:cNvPr id="612" name="Google Shape;612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13" name="Google Shape;613;p79"/>
          <p:cNvSpPr/>
          <p:nvPr/>
        </p:nvSpPr>
        <p:spPr>
          <a:xfrm>
            <a:off x="983225" y="3291850"/>
            <a:ext cx="7300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80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estampida</a:t>
            </a:r>
            <a:endParaRPr sz="9600"/>
          </a:p>
        </p:txBody>
      </p:sp>
      <p:pic>
        <p:nvPicPr>
          <p:cNvPr id="619" name="Google Shape;619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20" name="Google Shape;620;p80"/>
          <p:cNvSpPr/>
          <p:nvPr/>
        </p:nvSpPr>
        <p:spPr>
          <a:xfrm>
            <a:off x="1515800" y="3291850"/>
            <a:ext cx="6288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5" name="Google Shape;625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8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2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1" name="Google Shape;631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32" name="Google Shape;632;p82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agradec</a:t>
            </a:r>
            <a:r>
              <a:rPr lang="en" sz="9600">
                <a:solidFill>
                  <a:srgbClr val="363535"/>
                </a:solidFill>
                <a:highlight>
                  <a:schemeClr val="accent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lang="en" sz="9600">
                <a:solidFill>
                  <a:srgbClr val="363535"/>
                </a:solidFill>
                <a:highlight>
                  <a:schemeClr val="accent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do</a:t>
            </a:r>
            <a:endParaRPr sz="9600">
              <a:solidFill>
                <a:srgbClr val="363535"/>
              </a:solidFill>
              <a:highlight>
                <a:schemeClr val="accent4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7" name="Google Shape;637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38" name="Google Shape;638;p83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ladr</a:t>
            </a:r>
            <a:r>
              <a:rPr lang="en" sz="9600">
                <a:solidFill>
                  <a:srgbClr val="363535"/>
                </a:solidFill>
                <a:highlight>
                  <a:schemeClr val="accent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ido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3" name="Google Shape;643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44" name="Google Shape;644;p84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estamp</a:t>
            </a:r>
            <a:r>
              <a:rPr lang="en" sz="9600">
                <a:solidFill>
                  <a:srgbClr val="363535"/>
                </a:solidFill>
                <a:highlight>
                  <a:schemeClr val="accent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ida</a:t>
            </a:r>
            <a:endParaRPr sz="9600">
              <a:solidFill>
                <a:srgbClr val="363535"/>
              </a:solidFill>
              <a:highlight>
                <a:schemeClr val="accent4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9" name="Google Shape;649;p85" title="icons_final_Phonics_BW_Morphological Awarnes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8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Análisis</a:t>
            </a:r>
            <a:r>
              <a:rPr lang="en" sz="3500"/>
              <a:t> </a:t>
            </a:r>
            <a:r>
              <a:rPr lang="en"/>
              <a:t>morfológico</a:t>
            </a:r>
            <a:r>
              <a:rPr lang="en"/>
              <a:t> </a:t>
            </a:r>
            <a:endParaRPr sz="35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86"/>
          <p:cNvSpPr/>
          <p:nvPr/>
        </p:nvSpPr>
        <p:spPr>
          <a:xfrm>
            <a:off x="3242650" y="2685313"/>
            <a:ext cx="1274100" cy="963000"/>
          </a:xfrm>
          <a:prstGeom prst="roundRect">
            <a:avLst>
              <a:gd fmla="val 8676" name="adj"/>
            </a:avLst>
          </a:prstGeom>
          <a:noFill/>
          <a:ln cap="flat" cmpd="sng" w="3845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2250" lIns="0" spcFirstLastPara="1" rIns="0" wrap="square" tIns="922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ido</a:t>
            </a:r>
            <a:endParaRPr sz="5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6" name="Google Shape;656;p86"/>
          <p:cNvSpPr/>
          <p:nvPr/>
        </p:nvSpPr>
        <p:spPr>
          <a:xfrm>
            <a:off x="441600" y="2685313"/>
            <a:ext cx="2148000" cy="963000"/>
          </a:xfrm>
          <a:prstGeom prst="roundRect">
            <a:avLst>
              <a:gd fmla="val 8676" name="adj"/>
            </a:avLst>
          </a:prstGeom>
          <a:noFill/>
          <a:ln cap="flat" cmpd="sng" w="3845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2250" lIns="92250" spcFirstLastPara="1" rIns="92250" wrap="square" tIns="922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bufar</a:t>
            </a:r>
            <a:endParaRPr sz="5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7" name="Google Shape;657;p86"/>
          <p:cNvSpPr/>
          <p:nvPr/>
        </p:nvSpPr>
        <p:spPr>
          <a:xfrm>
            <a:off x="5593098" y="2677619"/>
            <a:ext cx="3070800" cy="9630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92250" lIns="92250" spcFirstLastPara="1" rIns="92250" wrap="square" tIns="922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bufido</a:t>
            </a:r>
            <a:endParaRPr sz="5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8" name="Google Shape;658;p86"/>
          <p:cNvSpPr txBox="1"/>
          <p:nvPr/>
        </p:nvSpPr>
        <p:spPr>
          <a:xfrm>
            <a:off x="2589729" y="2688750"/>
            <a:ext cx="6528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2250" lIns="92250" spcFirstLastPara="1" rIns="92250" wrap="square" tIns="922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5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9" name="Google Shape;659;p86"/>
          <p:cNvSpPr/>
          <p:nvPr/>
        </p:nvSpPr>
        <p:spPr>
          <a:xfrm rot="1574">
            <a:off x="4727316" y="2870379"/>
            <a:ext cx="655200" cy="7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6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2250" lIns="92250" spcFirstLastPara="1" rIns="92250" wrap="square" tIns="922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0" name="Google Shape;660;p86"/>
          <p:cNvSpPr/>
          <p:nvPr/>
        </p:nvSpPr>
        <p:spPr>
          <a:xfrm>
            <a:off x="3242650" y="1502888"/>
            <a:ext cx="1274100" cy="963000"/>
          </a:xfrm>
          <a:prstGeom prst="roundRect">
            <a:avLst>
              <a:gd fmla="val 8676" name="adj"/>
            </a:avLst>
          </a:prstGeom>
          <a:noFill/>
          <a:ln cap="flat" cmpd="sng" w="3845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2250" lIns="0" spcFirstLastPara="1" rIns="0" wrap="square" tIns="922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ida</a:t>
            </a:r>
            <a:endParaRPr sz="5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1" name="Google Shape;661;p86"/>
          <p:cNvSpPr/>
          <p:nvPr/>
        </p:nvSpPr>
        <p:spPr>
          <a:xfrm>
            <a:off x="441600" y="1502888"/>
            <a:ext cx="2148000" cy="963000"/>
          </a:xfrm>
          <a:prstGeom prst="roundRect">
            <a:avLst>
              <a:gd fmla="val 8676" name="adj"/>
            </a:avLst>
          </a:prstGeom>
          <a:noFill/>
          <a:ln cap="flat" cmpd="sng" w="3845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2250" lIns="0" spcFirstLastPara="1" rIns="0" wrap="square" tIns="922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dormir</a:t>
            </a:r>
            <a:endParaRPr sz="5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2" name="Google Shape;662;p86"/>
          <p:cNvSpPr/>
          <p:nvPr/>
        </p:nvSpPr>
        <p:spPr>
          <a:xfrm>
            <a:off x="5593098" y="1495194"/>
            <a:ext cx="3070800" cy="9630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92250" lIns="92250" spcFirstLastPara="1" rIns="92250" wrap="square" tIns="922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adormecida</a:t>
            </a:r>
            <a:endParaRPr sz="3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3" name="Google Shape;663;p86"/>
          <p:cNvSpPr txBox="1"/>
          <p:nvPr/>
        </p:nvSpPr>
        <p:spPr>
          <a:xfrm>
            <a:off x="2589729" y="1506325"/>
            <a:ext cx="6528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2250" lIns="92250" spcFirstLastPara="1" rIns="92250" wrap="square" tIns="922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5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4" name="Google Shape;664;p86"/>
          <p:cNvSpPr/>
          <p:nvPr/>
        </p:nvSpPr>
        <p:spPr>
          <a:xfrm rot="1574">
            <a:off x="4727316" y="1687954"/>
            <a:ext cx="655200" cy="7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6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2250" lIns="92250" spcFirstLastPara="1" rIns="92250" wrap="square" tIns="922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65" name="Google Shape;665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2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aburrida</a:t>
            </a:r>
            <a:endParaRPr sz="9600"/>
          </a:p>
        </p:txBody>
      </p:sp>
      <p:pic>
        <p:nvPicPr>
          <p:cNvPr id="340" name="Google Shape;340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41" name="Google Shape;341;p42"/>
          <p:cNvSpPr/>
          <p:nvPr/>
        </p:nvSpPr>
        <p:spPr>
          <a:xfrm>
            <a:off x="2108500" y="3291850"/>
            <a:ext cx="5107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87"/>
          <p:cNvSpPr/>
          <p:nvPr/>
        </p:nvSpPr>
        <p:spPr>
          <a:xfrm>
            <a:off x="3242650" y="2685313"/>
            <a:ext cx="1274100" cy="963000"/>
          </a:xfrm>
          <a:prstGeom prst="roundRect">
            <a:avLst>
              <a:gd fmla="val 8676" name="adj"/>
            </a:avLst>
          </a:prstGeom>
          <a:noFill/>
          <a:ln cap="flat" cmpd="sng" w="3845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2250" lIns="0" spcFirstLastPara="1" rIns="0" wrap="square" tIns="922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ido</a:t>
            </a:r>
            <a:endParaRPr sz="5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1" name="Google Shape;671;p87"/>
          <p:cNvSpPr/>
          <p:nvPr/>
        </p:nvSpPr>
        <p:spPr>
          <a:xfrm>
            <a:off x="441600" y="2685313"/>
            <a:ext cx="2148000" cy="963000"/>
          </a:xfrm>
          <a:prstGeom prst="roundRect">
            <a:avLst>
              <a:gd fmla="val 8676" name="adj"/>
            </a:avLst>
          </a:prstGeom>
          <a:noFill/>
          <a:ln cap="flat" cmpd="sng" w="3845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2250" lIns="92250" spcFirstLastPara="1" rIns="92250" wrap="square" tIns="922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aburrir</a:t>
            </a:r>
            <a:endParaRPr sz="4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2" name="Google Shape;672;p87"/>
          <p:cNvSpPr/>
          <p:nvPr/>
        </p:nvSpPr>
        <p:spPr>
          <a:xfrm>
            <a:off x="5593098" y="2677619"/>
            <a:ext cx="3070800" cy="9630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92250" lIns="92250" spcFirstLastPara="1" rIns="92250" wrap="square" tIns="922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aburrido</a:t>
            </a:r>
            <a:endParaRPr sz="5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3" name="Google Shape;673;p87"/>
          <p:cNvSpPr txBox="1"/>
          <p:nvPr/>
        </p:nvSpPr>
        <p:spPr>
          <a:xfrm>
            <a:off x="2589729" y="2688750"/>
            <a:ext cx="6528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2250" lIns="92250" spcFirstLastPara="1" rIns="92250" wrap="square" tIns="922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5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4" name="Google Shape;674;p87"/>
          <p:cNvSpPr/>
          <p:nvPr/>
        </p:nvSpPr>
        <p:spPr>
          <a:xfrm rot="1574">
            <a:off x="4727316" y="2870379"/>
            <a:ext cx="655200" cy="7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6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2250" lIns="92250" spcFirstLastPara="1" rIns="92250" wrap="square" tIns="922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5" name="Google Shape;675;p87"/>
          <p:cNvSpPr/>
          <p:nvPr/>
        </p:nvSpPr>
        <p:spPr>
          <a:xfrm>
            <a:off x="3242650" y="1502888"/>
            <a:ext cx="1274100" cy="963000"/>
          </a:xfrm>
          <a:prstGeom prst="roundRect">
            <a:avLst>
              <a:gd fmla="val 8676" name="adj"/>
            </a:avLst>
          </a:prstGeom>
          <a:noFill/>
          <a:ln cap="flat" cmpd="sng" w="3845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2250" lIns="0" spcFirstLastPara="1" rIns="0" wrap="square" tIns="922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ida</a:t>
            </a:r>
            <a:endParaRPr sz="5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6" name="Google Shape;676;p87"/>
          <p:cNvSpPr/>
          <p:nvPr/>
        </p:nvSpPr>
        <p:spPr>
          <a:xfrm>
            <a:off x="441600" y="1502888"/>
            <a:ext cx="2148000" cy="963000"/>
          </a:xfrm>
          <a:prstGeom prst="roundRect">
            <a:avLst>
              <a:gd fmla="val 8676" name="adj"/>
            </a:avLst>
          </a:prstGeom>
          <a:noFill/>
          <a:ln cap="flat" cmpd="sng" w="3845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2250" lIns="0" spcFirstLastPara="1" rIns="0" wrap="square" tIns="922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salir</a:t>
            </a:r>
            <a:endParaRPr sz="5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7" name="Google Shape;677;p87"/>
          <p:cNvSpPr/>
          <p:nvPr/>
        </p:nvSpPr>
        <p:spPr>
          <a:xfrm>
            <a:off x="5593098" y="1495194"/>
            <a:ext cx="3070800" cy="9630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92250" lIns="92250" spcFirstLastPara="1" rIns="92250" wrap="square" tIns="922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salida</a:t>
            </a:r>
            <a:endParaRPr sz="5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8" name="Google Shape;678;p87"/>
          <p:cNvSpPr txBox="1"/>
          <p:nvPr/>
        </p:nvSpPr>
        <p:spPr>
          <a:xfrm>
            <a:off x="2589729" y="1506325"/>
            <a:ext cx="6528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2250" lIns="92250" spcFirstLastPara="1" rIns="92250" wrap="square" tIns="922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5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9" name="Google Shape;679;p87"/>
          <p:cNvSpPr/>
          <p:nvPr/>
        </p:nvSpPr>
        <p:spPr>
          <a:xfrm rot="1574">
            <a:off x="4727316" y="1687954"/>
            <a:ext cx="655200" cy="7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6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2250" lIns="92250" spcFirstLastPara="1" rIns="92250" wrap="square" tIns="922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80" name="Google Shape;680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5" name="Google Shape;685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86" name="Google Shape;686;p88"/>
          <p:cNvSpPr/>
          <p:nvPr/>
        </p:nvSpPr>
        <p:spPr>
          <a:xfrm>
            <a:off x="5655138" y="746450"/>
            <a:ext cx="18870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ido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7" name="Google Shape;687;p88"/>
          <p:cNvSpPr/>
          <p:nvPr/>
        </p:nvSpPr>
        <p:spPr>
          <a:xfrm>
            <a:off x="1601862" y="746450"/>
            <a:ext cx="26976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crujir</a:t>
            </a:r>
            <a:endParaRPr sz="6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8" name="Google Shape;688;p88"/>
          <p:cNvSpPr/>
          <p:nvPr/>
        </p:nvSpPr>
        <p:spPr>
          <a:xfrm>
            <a:off x="2806650" y="3213900"/>
            <a:ext cx="3530700" cy="12894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crujido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9" name="Google Shape;689;p88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0" name="Google Shape;690;p88"/>
          <p:cNvSpPr txBox="1"/>
          <p:nvPr/>
        </p:nvSpPr>
        <p:spPr>
          <a:xfrm>
            <a:off x="4299099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5" name="Google Shape;695;p8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96" name="Google Shape;696;p89"/>
          <p:cNvSpPr/>
          <p:nvPr/>
        </p:nvSpPr>
        <p:spPr>
          <a:xfrm>
            <a:off x="5789313" y="746450"/>
            <a:ext cx="18870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ida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7" name="Google Shape;697;p89"/>
          <p:cNvSpPr/>
          <p:nvPr/>
        </p:nvSpPr>
        <p:spPr>
          <a:xfrm>
            <a:off x="1467674" y="746450"/>
            <a:ext cx="29661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partir</a:t>
            </a:r>
            <a:endParaRPr sz="6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8" name="Google Shape;698;p89"/>
          <p:cNvSpPr/>
          <p:nvPr/>
        </p:nvSpPr>
        <p:spPr>
          <a:xfrm>
            <a:off x="2554950" y="3213900"/>
            <a:ext cx="4034100" cy="12894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partida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9" name="Google Shape;699;p89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0" name="Google Shape;700;p89"/>
          <p:cNvSpPr txBox="1"/>
          <p:nvPr/>
        </p:nvSpPr>
        <p:spPr>
          <a:xfrm>
            <a:off x="4433274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5" name="Google Shape;705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06" name="Google Shape;706;p90"/>
          <p:cNvSpPr/>
          <p:nvPr/>
        </p:nvSpPr>
        <p:spPr>
          <a:xfrm>
            <a:off x="5295750" y="746450"/>
            <a:ext cx="18870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ida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7" name="Google Shape;707;p90"/>
          <p:cNvSpPr/>
          <p:nvPr/>
        </p:nvSpPr>
        <p:spPr>
          <a:xfrm>
            <a:off x="1961241" y="746450"/>
            <a:ext cx="19788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flor</a:t>
            </a:r>
            <a:endParaRPr sz="6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8" name="Google Shape;708;p90"/>
          <p:cNvSpPr/>
          <p:nvPr/>
        </p:nvSpPr>
        <p:spPr>
          <a:xfrm>
            <a:off x="2806650" y="3213900"/>
            <a:ext cx="3530700" cy="12894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florida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9" name="Google Shape;709;p90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0" name="Google Shape;710;p90"/>
          <p:cNvSpPr txBox="1"/>
          <p:nvPr/>
        </p:nvSpPr>
        <p:spPr>
          <a:xfrm>
            <a:off x="3939712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5" name="Google Shape;715;p9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16" name="Google Shape;716;p91"/>
          <p:cNvSpPr/>
          <p:nvPr/>
        </p:nvSpPr>
        <p:spPr>
          <a:xfrm>
            <a:off x="6767788" y="746450"/>
            <a:ext cx="18870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ido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7" name="Google Shape;717;p91"/>
          <p:cNvSpPr/>
          <p:nvPr/>
        </p:nvSpPr>
        <p:spPr>
          <a:xfrm>
            <a:off x="489200" y="746450"/>
            <a:ext cx="49230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arrepentir</a:t>
            </a:r>
            <a:endParaRPr sz="7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8" name="Google Shape;718;p91"/>
          <p:cNvSpPr/>
          <p:nvPr/>
        </p:nvSpPr>
        <p:spPr>
          <a:xfrm>
            <a:off x="1647900" y="3213900"/>
            <a:ext cx="5848200" cy="12894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arrepentido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9" name="Google Shape;719;p91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0" name="Google Shape;720;p91"/>
          <p:cNvSpPr txBox="1"/>
          <p:nvPr/>
        </p:nvSpPr>
        <p:spPr>
          <a:xfrm>
            <a:off x="5411749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9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4</a:t>
            </a:r>
            <a:r>
              <a:rPr lang="en" sz="3500"/>
              <a:t>. </a:t>
            </a:r>
            <a:r>
              <a:rPr lang="en"/>
              <a:t>Desarrollo de la fluidez</a:t>
            </a:r>
            <a:endParaRPr sz="3500"/>
          </a:p>
        </p:txBody>
      </p:sp>
      <p:pic>
        <p:nvPicPr>
          <p:cNvPr id="726" name="Google Shape;726;p92" title="icons_final_Read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1" name="Google Shape;731;p9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32" name="Google Shape;732;p93"/>
          <p:cNvSpPr txBox="1"/>
          <p:nvPr/>
        </p:nvSpPr>
        <p:spPr>
          <a:xfrm>
            <a:off x="441600" y="439789"/>
            <a:ext cx="8260800" cy="28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Australia es un continente muy especial y lejano. </a:t>
            </a:r>
            <a:endParaRPr sz="5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" name="Google Shape;737;p9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38" name="Google Shape;738;p94"/>
          <p:cNvSpPr txBox="1"/>
          <p:nvPr/>
        </p:nvSpPr>
        <p:spPr>
          <a:xfrm>
            <a:off x="441600" y="439800"/>
            <a:ext cx="8260800" cy="34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entury Gothic"/>
                <a:ea typeface="Century Gothic"/>
                <a:cs typeface="Century Gothic"/>
                <a:sym typeface="Century Gothic"/>
              </a:rPr>
              <a:t>Está rodeado de agua por todos lados y es conocido por sus hermosos paisajes y su clima cálido.</a:t>
            </a:r>
            <a:endParaRPr sz="4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3" name="Google Shape;743;p9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44" name="Google Shape;744;p95"/>
          <p:cNvSpPr txBox="1"/>
          <p:nvPr/>
        </p:nvSpPr>
        <p:spPr>
          <a:xfrm>
            <a:off x="441600" y="439800"/>
            <a:ext cx="8260800" cy="28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El Gran Arrecife de Coral es muy colorido y divertido de explorar.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9" name="Google Shape;749;p9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50" name="Google Shape;750;p96"/>
          <p:cNvSpPr txBox="1"/>
          <p:nvPr/>
        </p:nvSpPr>
        <p:spPr>
          <a:xfrm>
            <a:off x="441600" y="439800"/>
            <a:ext cx="8260800" cy="3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Sin duda, es un lugar sorprendente y muy querido por quienes lo han visitado.</a:t>
            </a:r>
            <a:endParaRPr sz="5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salido</a:t>
            </a:r>
            <a:endParaRPr sz="9600"/>
          </a:p>
        </p:txBody>
      </p:sp>
      <p:pic>
        <p:nvPicPr>
          <p:cNvPr id="347" name="Google Shape;347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48" name="Google Shape;348;p43"/>
          <p:cNvSpPr/>
          <p:nvPr/>
        </p:nvSpPr>
        <p:spPr>
          <a:xfrm>
            <a:off x="2878200" y="3291850"/>
            <a:ext cx="3468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97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756" name="Google Shape;756;p9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757" name="Google Shape;757;p97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mordida</a:t>
            </a:r>
            <a:endParaRPr sz="9600"/>
          </a:p>
        </p:txBody>
      </p:sp>
      <p:pic>
        <p:nvPicPr>
          <p:cNvPr id="354" name="Google Shape;354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55" name="Google Shape;355;p44"/>
          <p:cNvSpPr/>
          <p:nvPr/>
        </p:nvSpPr>
        <p:spPr>
          <a:xfrm>
            <a:off x="2132775" y="3291850"/>
            <a:ext cx="5083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olvido</a:t>
            </a:r>
            <a:endParaRPr sz="9600"/>
          </a:p>
        </p:txBody>
      </p:sp>
      <p:pic>
        <p:nvPicPr>
          <p:cNvPr id="361" name="Google Shape;361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62" name="Google Shape;362;p45"/>
          <p:cNvSpPr/>
          <p:nvPr/>
        </p:nvSpPr>
        <p:spPr>
          <a:xfrm>
            <a:off x="2891875" y="3291850"/>
            <a:ext cx="3506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partida</a:t>
            </a:r>
            <a:endParaRPr sz="9600"/>
          </a:p>
        </p:txBody>
      </p:sp>
      <p:pic>
        <p:nvPicPr>
          <p:cNvPr id="368" name="Google Shape;368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69" name="Google Shape;369;p46"/>
          <p:cNvSpPr/>
          <p:nvPr/>
        </p:nvSpPr>
        <p:spPr>
          <a:xfrm>
            <a:off x="2484775" y="3291850"/>
            <a:ext cx="4358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