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gaw8LK9uTBeCwmKjkeh+L8R70Q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3D7B4D-7723-4468-BB2F-5F312DFFDBC4}">
  <a:tblStyle styleId="{613D7B4D-7723-4468-BB2F-5F312DFFDBC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2d7813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2d7813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2d7813c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2d7813c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/m/, /p/, /s/, /l/, /e/, /n/, /f/, /k/, /u/, /d/, /o/, /i/, /t/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2d7813c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2d7813c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/e/,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/o/, lo.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/a/, /s/, das.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/ko/, /me/, come.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mamos con /ko/, /me/?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(/ko/, /me/, come)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come, /ko/, /me/.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(come, /ko/, /me/)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/k/, /o/, /m/, /e/, come.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/o/, /m/,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/e/?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/o/, /m/, /e/, come)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come, /k/, /o/, /m/, /e/,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come. Ahora todos juntos: come, /k/, /o/, /m/, /e/, come.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/so/, /pa/, sopa.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/me/, come.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/ká/, /li/, /do/, cálido.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/mi/, /no/, comino.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/ma/, /nos/, manos.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/sa/, /len/, salen.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/pas/, /to/, pasto.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/men/, comen.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/tos/, /ta/, /das/, tostadas.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/mas/, /ko/, /ta/, mascota.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/ma/, /no/?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(/ma/, /no/, mano)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(mano, /ma/, /no/)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/a/, /n/,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/a/, /n/, /o/, mano)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mano,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(mano, /m/, /a/, /n/,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3c2d7813ca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3c2d7813ca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3c2d7813ca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3c2d7813ca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c2d7813ca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33c2d7813ca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sopa, /so/, /pa/, sopa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/so/, /pa/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/o/.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/a/. Sopa, /s/, /o/, /p/,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mascota, /mas/, /ko/ /ta/, mascota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/mas/, /ko/, /ta/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/a/, /s/.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Mascota, /m/, /a/, /s/, /k/, /o/, /t/,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2b40ca97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32b40ca97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tostadas, /tos/, /ta/ /das/, tostadas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/tos/, /ta/, /das/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/o/, /s/.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/das/,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/a/, /s/. Tostadas, /t/, /o/, /s/, /t/, /a/, /d/, /a/, /s/.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/li/, /sa/?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/li/, /sa/, Alisa)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(Alisa, /a/, /li/, /sa/)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/l/, /i/, /s/,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/l/, /i/, /s/, /a/, Alisa)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Alisa,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(Alisa, /a/, /l/, /i/, /s/,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Amasan tostadas de lodo.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 no se come  las tostadas de lodo.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270a075c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270a075c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Tostadas de lodo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Calisto y Nicolás hacen tostadas de lodo para Alisa, pero ella no se las come.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270a075cf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270a075cf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270a075cf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270a075cf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270a075cf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270a075cf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/ma/, /nos/?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(/ma/, /nos/, manos)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manos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(manos, /ma/, /nos/)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/a/, /n/, /o/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/a/, /n/, /o/, /s/, manos)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manos,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(manos, /m/, /a/, /n/, /o/,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270a075cf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270a075cf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70a075cf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270a075cf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270a075cf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270a075cf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270a075cf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270a075cf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las tostadas de lodo?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las tostadas de lodo son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3c2d7813ca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3c2d7813ca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/tos/, /ta/, /das/?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(/tos/, /ta/, /das/, tostadas)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tostadas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(tostadas, /tos/, /ta/, /das/)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/o/, /s/, /t/, /a/, /d/, /a/,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/o/, /s/, /t/, /a/, /d/, /a/, /s/, tostadas)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tostadas,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(tostadas, /t/, /o/, /s/, /t/, /a/, /d/, /a/,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c2d7813ca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2d7813ca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c2d7813ca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c2d7813ca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c2d7813ca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c2d7813ca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c2d7813ca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c2d7813ca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c2d7813ca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c2d7813ca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c2d7813ca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c2d7813ca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c2d7813ca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c2d7813ca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c2d7813ca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c2d7813ca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c2d7813ca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c2d7813ca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c2d7813ca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c2d7813ca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c2d7813ca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c2d7813ca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c2d7813ca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c2d7813ca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c2d7813ca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c2d7813ca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c2d7813ca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c2d7813ca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c2d7813ca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c2d7813ca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c2d7813ca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c2d7813ca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c2d7813ca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c2d7813ca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c2d7813ca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c2d7813ca_0_59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c2d7813ca_0_59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c2d7813ca_0_59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c2d7813ca_0_59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c2d7813ca_0_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c2d7813ca_0_59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c2d7813ca_0_59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c2d7813ca_0_59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c2d7813ca_0_59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c2d7813ca_0_59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c2d7813ca_0_59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c2d7813ca_0_78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c2d7813ca_0_78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c2d7813ca_0_7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c2d7813ca_0_9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2d7813ca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c2d7813ca_0_0"/>
          <p:cNvPicPr preferRelativeResize="0"/>
          <p:nvPr/>
        </p:nvPicPr>
        <p:blipFill rotWithShape="1">
          <a:blip r:embed="rId3">
            <a:alphaModFix/>
          </a:blip>
          <a:srcRect b="445" l="0" r="0" t="445"/>
          <a:stretch/>
        </p:blipFill>
        <p:spPr>
          <a:xfrm>
            <a:off x="3933513" y="1588542"/>
            <a:ext cx="1788174" cy="273930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340000" dist="66675">
              <a:srgbClr val="000000">
                <a:alpha val="2588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08" name="Google Shape;208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14" name="Google Shape;214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20" name="Google Shape;220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6" name="Google Shape;226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2" name="Google Shape;232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8" name="Google Shape;238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44" name="Google Shape;244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50" name="Google Shape;250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6" name="Google Shape;256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2" name="Google Shape;262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2d7813ca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8" name="Google Shape;268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4" name="Google Shape;274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80" name="Google Shape;280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6" name="Google Shape;286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8" name="Google Shape;298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5" name="Google Shape;3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11" name="Google Shape;311;p26"/>
          <p:cNvSpPr/>
          <p:nvPr/>
        </p:nvSpPr>
        <p:spPr>
          <a:xfrm>
            <a:off x="3971000" y="3194350"/>
            <a:ext cx="141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Google Shape;312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lo</a:t>
            </a:r>
            <a:endParaRPr sz="9600"/>
          </a:p>
        </p:txBody>
      </p:sp>
      <p:sp>
        <p:nvSpPr>
          <p:cNvPr id="318" name="Google Shape;318;p27"/>
          <p:cNvSpPr/>
          <p:nvPr/>
        </p:nvSpPr>
        <p:spPr>
          <a:xfrm>
            <a:off x="3982075" y="3221875"/>
            <a:ext cx="1257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9" name="Google Shape;319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325" name="Google Shape;325;p28"/>
          <p:cNvSpPr/>
          <p:nvPr/>
        </p:nvSpPr>
        <p:spPr>
          <a:xfrm>
            <a:off x="3866575" y="3098475"/>
            <a:ext cx="1396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6" name="Google Shape;326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2d7813ca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c2d7813ca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332" name="Google Shape;332;p29"/>
          <p:cNvSpPr/>
          <p:nvPr/>
        </p:nvSpPr>
        <p:spPr>
          <a:xfrm>
            <a:off x="3639825" y="3154325"/>
            <a:ext cx="1940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3" name="Google Shape;333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339" name="Google Shape;339;p30"/>
          <p:cNvSpPr/>
          <p:nvPr/>
        </p:nvSpPr>
        <p:spPr>
          <a:xfrm>
            <a:off x="3601606" y="3096148"/>
            <a:ext cx="2101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0" name="Google Shape;340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das</a:t>
            </a:r>
            <a:endParaRPr sz="9600"/>
          </a:p>
        </p:txBody>
      </p:sp>
      <p:sp>
        <p:nvSpPr>
          <p:cNvPr id="346" name="Google Shape;346;p31"/>
          <p:cNvSpPr/>
          <p:nvPr/>
        </p:nvSpPr>
        <p:spPr>
          <a:xfrm>
            <a:off x="3564200" y="3194475"/>
            <a:ext cx="2286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7" name="Google Shape;347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len</a:t>
            </a:r>
            <a:endParaRPr sz="9600"/>
          </a:p>
        </p:txBody>
      </p:sp>
      <p:sp>
        <p:nvSpPr>
          <p:cNvPr id="353" name="Google Shape;353;p32"/>
          <p:cNvSpPr/>
          <p:nvPr/>
        </p:nvSpPr>
        <p:spPr>
          <a:xfrm>
            <a:off x="3592100" y="3107200"/>
            <a:ext cx="2004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4" name="Google Shape;354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pas</a:t>
            </a:r>
            <a:endParaRPr sz="9600"/>
          </a:p>
        </p:txBody>
      </p:sp>
      <p:sp>
        <p:nvSpPr>
          <p:cNvPr id="360" name="Google Shape;360;p33"/>
          <p:cNvSpPr/>
          <p:nvPr/>
        </p:nvSpPr>
        <p:spPr>
          <a:xfrm>
            <a:off x="3588775" y="3324750"/>
            <a:ext cx="2163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1" name="Google Shape;361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mas</a:t>
            </a:r>
            <a:endParaRPr sz="9600"/>
          </a:p>
        </p:txBody>
      </p:sp>
      <p:sp>
        <p:nvSpPr>
          <p:cNvPr id="367" name="Google Shape;367;p34"/>
          <p:cNvSpPr/>
          <p:nvPr/>
        </p:nvSpPr>
        <p:spPr>
          <a:xfrm>
            <a:off x="3427623" y="3161275"/>
            <a:ext cx="2487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8" name="Google Shape;368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" name="Google Shape;379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0" name="Google Shape;380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" name="Google Shape;385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6" name="Google Shape;386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28601" l="0" r="0" t="0"/>
          <a:stretch/>
        </p:blipFill>
        <p:spPr>
          <a:xfrm>
            <a:off x="3644450" y="1357900"/>
            <a:ext cx="1855100" cy="224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2547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</a:t>
            </a:r>
            <a:endParaRPr sz="9600"/>
          </a:p>
        </p:txBody>
      </p:sp>
      <p:sp>
        <p:nvSpPr>
          <p:cNvPr id="398" name="Google Shape;398;p39"/>
          <p:cNvSpPr txBox="1"/>
          <p:nvPr>
            <p:ph idx="4294967295" type="body"/>
          </p:nvPr>
        </p:nvSpPr>
        <p:spPr>
          <a:xfrm>
            <a:off x="39933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399" name="Google Shape;399;p39"/>
          <p:cNvSpPr/>
          <p:nvPr/>
        </p:nvSpPr>
        <p:spPr>
          <a:xfrm>
            <a:off x="3049076" y="3244641"/>
            <a:ext cx="3211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25626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06" name="Google Shape;406;p40"/>
          <p:cNvSpPr txBox="1"/>
          <p:nvPr>
            <p:ph idx="4294967295" type="body"/>
          </p:nvPr>
        </p:nvSpPr>
        <p:spPr>
          <a:xfrm>
            <a:off x="4315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407" name="Google Shape;407;p40"/>
          <p:cNvSpPr/>
          <p:nvPr/>
        </p:nvSpPr>
        <p:spPr>
          <a:xfrm>
            <a:off x="3155525" y="3211450"/>
            <a:ext cx="3479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8" name="Google Shape;408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"/>
          <p:cNvSpPr txBox="1"/>
          <p:nvPr>
            <p:ph idx="4294967295" type="body"/>
          </p:nvPr>
        </p:nvSpPr>
        <p:spPr>
          <a:xfrm>
            <a:off x="23949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cá</a:t>
            </a:r>
            <a:endParaRPr sz="9600"/>
          </a:p>
        </p:txBody>
      </p:sp>
      <p:sp>
        <p:nvSpPr>
          <p:cNvPr id="414" name="Google Shape;414;p41"/>
          <p:cNvSpPr txBox="1"/>
          <p:nvPr>
            <p:ph idx="4294967295" type="body"/>
          </p:nvPr>
        </p:nvSpPr>
        <p:spPr>
          <a:xfrm>
            <a:off x="34815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</a:t>
            </a:r>
            <a:endParaRPr sz="9600"/>
          </a:p>
        </p:txBody>
      </p:sp>
      <p:sp>
        <p:nvSpPr>
          <p:cNvPr id="415" name="Google Shape;415;p41"/>
          <p:cNvSpPr txBox="1"/>
          <p:nvPr/>
        </p:nvSpPr>
        <p:spPr>
          <a:xfrm>
            <a:off x="4535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2923800" y="3144325"/>
            <a:ext cx="3756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7" name="Google Shape;417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"/>
          <p:cNvSpPr txBox="1"/>
          <p:nvPr>
            <p:ph idx="4294967295" type="body"/>
          </p:nvPr>
        </p:nvSpPr>
        <p:spPr>
          <a:xfrm>
            <a:off x="20310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23" name="Google Shape;423;p42"/>
          <p:cNvSpPr txBox="1"/>
          <p:nvPr>
            <p:ph idx="4294967295" type="body"/>
          </p:nvPr>
        </p:nvSpPr>
        <p:spPr>
          <a:xfrm>
            <a:off x="34664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24" name="Google Shape;424;p42"/>
          <p:cNvSpPr txBox="1"/>
          <p:nvPr/>
        </p:nvSpPr>
        <p:spPr>
          <a:xfrm>
            <a:off x="496475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2626200" y="3154900"/>
            <a:ext cx="4338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"/>
          <p:cNvSpPr txBox="1"/>
          <p:nvPr>
            <p:ph idx="4294967295" type="body"/>
          </p:nvPr>
        </p:nvSpPr>
        <p:spPr>
          <a:xfrm>
            <a:off x="23695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432" name="Google Shape;432;p43"/>
          <p:cNvSpPr txBox="1"/>
          <p:nvPr>
            <p:ph idx="4294967295" type="body"/>
          </p:nvPr>
        </p:nvSpPr>
        <p:spPr>
          <a:xfrm>
            <a:off x="4572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433" name="Google Shape;433;p43"/>
          <p:cNvSpPr/>
          <p:nvPr/>
        </p:nvSpPr>
        <p:spPr>
          <a:xfrm>
            <a:off x="2813700" y="3188825"/>
            <a:ext cx="4123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/>
          <p:nvPr>
            <p:ph idx="4294967295" type="body"/>
          </p:nvPr>
        </p:nvSpPr>
        <p:spPr>
          <a:xfrm>
            <a:off x="20616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40" name="Google Shape;440;p44"/>
          <p:cNvSpPr txBox="1"/>
          <p:nvPr>
            <p:ph idx="4294967295" type="body"/>
          </p:nvPr>
        </p:nvSpPr>
        <p:spPr>
          <a:xfrm>
            <a:off x="38917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len</a:t>
            </a:r>
            <a:endParaRPr sz="9600"/>
          </a:p>
        </p:txBody>
      </p:sp>
      <p:sp>
        <p:nvSpPr>
          <p:cNvPr id="441" name="Google Shape;441;p44"/>
          <p:cNvSpPr/>
          <p:nvPr/>
        </p:nvSpPr>
        <p:spPr>
          <a:xfrm>
            <a:off x="2993575" y="3133025"/>
            <a:ext cx="3223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2" name="Google Shape;442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/>
          <p:cNvSpPr txBox="1"/>
          <p:nvPr>
            <p:ph idx="4294967295" type="body"/>
          </p:nvPr>
        </p:nvSpPr>
        <p:spPr>
          <a:xfrm>
            <a:off x="23602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pas</a:t>
            </a:r>
            <a:endParaRPr sz="9600"/>
          </a:p>
        </p:txBody>
      </p:sp>
      <p:sp>
        <p:nvSpPr>
          <p:cNvPr id="448" name="Google Shape;448;p45"/>
          <p:cNvSpPr txBox="1"/>
          <p:nvPr>
            <p:ph idx="4294967295" type="body"/>
          </p:nvPr>
        </p:nvSpPr>
        <p:spPr>
          <a:xfrm>
            <a:off x="4315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49" name="Google Shape;449;p45"/>
          <p:cNvSpPr/>
          <p:nvPr/>
        </p:nvSpPr>
        <p:spPr>
          <a:xfrm>
            <a:off x="2889525" y="3307275"/>
            <a:ext cx="330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0" name="Google Shape;450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"/>
          <p:cNvSpPr txBox="1"/>
          <p:nvPr>
            <p:ph idx="4294967295" type="body"/>
          </p:nvPr>
        </p:nvSpPr>
        <p:spPr>
          <a:xfrm>
            <a:off x="20101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56" name="Google Shape;456;p46"/>
          <p:cNvSpPr txBox="1"/>
          <p:nvPr>
            <p:ph idx="4294967295" type="body"/>
          </p:nvPr>
        </p:nvSpPr>
        <p:spPr>
          <a:xfrm>
            <a:off x="3853800" y="1793875"/>
            <a:ext cx="2982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men</a:t>
            </a:r>
            <a:endParaRPr sz="9600"/>
          </a:p>
        </p:txBody>
      </p:sp>
      <p:sp>
        <p:nvSpPr>
          <p:cNvPr id="457" name="Google Shape;457;p46"/>
          <p:cNvSpPr/>
          <p:nvPr/>
        </p:nvSpPr>
        <p:spPr>
          <a:xfrm>
            <a:off x="2553700" y="3154875"/>
            <a:ext cx="4282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8" name="Google Shape;458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7"/>
          <p:cNvSpPr txBox="1"/>
          <p:nvPr>
            <p:ph idx="4294967295" type="body"/>
          </p:nvPr>
        </p:nvSpPr>
        <p:spPr>
          <a:xfrm>
            <a:off x="1298350" y="1740600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tos</a:t>
            </a:r>
            <a:endParaRPr sz="9600"/>
          </a:p>
        </p:txBody>
      </p:sp>
      <p:sp>
        <p:nvSpPr>
          <p:cNvPr id="464" name="Google Shape;464;p47"/>
          <p:cNvSpPr txBox="1"/>
          <p:nvPr>
            <p:ph idx="4294967295" type="body"/>
          </p:nvPr>
        </p:nvSpPr>
        <p:spPr>
          <a:xfrm>
            <a:off x="2581150" y="1740600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65" name="Google Shape;465;p47"/>
          <p:cNvSpPr txBox="1"/>
          <p:nvPr/>
        </p:nvSpPr>
        <p:spPr>
          <a:xfrm>
            <a:off x="45720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p47"/>
          <p:cNvSpPr/>
          <p:nvPr/>
        </p:nvSpPr>
        <p:spPr>
          <a:xfrm>
            <a:off x="1917250" y="3133750"/>
            <a:ext cx="5068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7" name="Google Shape;467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 txBox="1"/>
          <p:nvPr>
            <p:ph idx="4294967295" type="body"/>
          </p:nvPr>
        </p:nvSpPr>
        <p:spPr>
          <a:xfrm>
            <a:off x="164597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mas</a:t>
            </a:r>
            <a:endParaRPr sz="9600"/>
          </a:p>
        </p:txBody>
      </p:sp>
      <p:sp>
        <p:nvSpPr>
          <p:cNvPr id="473" name="Google Shape;473;p48"/>
          <p:cNvSpPr txBox="1"/>
          <p:nvPr>
            <p:ph idx="4294967295" type="body"/>
          </p:nvPr>
        </p:nvSpPr>
        <p:spPr>
          <a:xfrm>
            <a:off x="3862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74" name="Google Shape;474;p48"/>
          <p:cNvSpPr txBox="1"/>
          <p:nvPr>
            <p:ph idx="4294967295" type="body"/>
          </p:nvPr>
        </p:nvSpPr>
        <p:spPr>
          <a:xfrm>
            <a:off x="52542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75" name="Google Shape;475;p48"/>
          <p:cNvSpPr/>
          <p:nvPr/>
        </p:nvSpPr>
        <p:spPr>
          <a:xfrm>
            <a:off x="1982550" y="3177800"/>
            <a:ext cx="521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6" name="Google Shape;476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8575" y="1812363"/>
            <a:ext cx="2073700" cy="15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33c2d7813ca_0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3c2d7813ca_0_434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3" name="Google Shape;483;g33c2d7813ca_0_4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c2d7813ca_0_440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33c2d7813ca_0_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33c2d7813ca_0_44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9" name="Google Shape;499;p5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0" name="Google Shape;500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5" name="Google Shape;505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6" name="Google Shape;506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1" name="Google Shape;511;g32b40ca97e2_0_0"/>
          <p:cNvGraphicFramePr/>
          <p:nvPr/>
        </p:nvGraphicFramePr>
        <p:xfrm>
          <a:off x="952500" y="1689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{613D7B4D-7723-4468-BB2F-5F312DFFDBC4}</a:tableStyleId>
              </a:tblPr>
              <a:tblGrid>
                <a:gridCol w="904875"/>
                <a:gridCol w="904875"/>
                <a:gridCol w="904875"/>
                <a:gridCol w="904875"/>
                <a:gridCol w="904875"/>
                <a:gridCol w="904875"/>
                <a:gridCol w="904875"/>
                <a:gridCol w="904875"/>
              </a:tblGrid>
              <a:tr h="137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2" name="Google Shape;512;g32b40ca97e2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les</a:t>
            </a:r>
            <a:endParaRPr sz="9600"/>
          </a:p>
        </p:txBody>
      </p:sp>
      <p:pic>
        <p:nvPicPr>
          <p:cNvPr id="524" name="Google Shape;52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pic>
        <p:nvPicPr>
          <p:cNvPr id="530" name="Google Shape;530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36" name="Google Shape;536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5391" y="1476522"/>
            <a:ext cx="1401150" cy="21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el</a:t>
            </a:r>
            <a:endParaRPr sz="9600"/>
          </a:p>
        </p:txBody>
      </p:sp>
      <p:pic>
        <p:nvPicPr>
          <p:cNvPr id="542" name="Google Shape;54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se</a:t>
            </a:r>
            <a:endParaRPr sz="9600"/>
          </a:p>
        </p:txBody>
      </p:sp>
      <p:pic>
        <p:nvPicPr>
          <p:cNvPr id="548" name="Google Shape;548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pic>
        <p:nvPicPr>
          <p:cNvPr id="554" name="Google Shape;554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1"/>
          <p:cNvSpPr txBox="1"/>
          <p:nvPr>
            <p:ph idx="4294967295" type="body"/>
          </p:nvPr>
        </p:nvSpPr>
        <p:spPr>
          <a:xfrm>
            <a:off x="394200" y="1567500"/>
            <a:ext cx="9019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600"/>
              <a:t>Amasan tostadas  de  lodo.</a:t>
            </a:r>
            <a:endParaRPr sz="4600"/>
          </a:p>
        </p:txBody>
      </p:sp>
      <p:sp>
        <p:nvSpPr>
          <p:cNvPr id="566" name="Google Shape;566;p61"/>
          <p:cNvSpPr/>
          <p:nvPr/>
        </p:nvSpPr>
        <p:spPr>
          <a:xfrm>
            <a:off x="1539475" y="2329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1"/>
          <p:cNvSpPr/>
          <p:nvPr/>
        </p:nvSpPr>
        <p:spPr>
          <a:xfrm>
            <a:off x="3987150" y="2329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5995900" y="2329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61"/>
          <p:cNvSpPr/>
          <p:nvPr/>
        </p:nvSpPr>
        <p:spPr>
          <a:xfrm>
            <a:off x="7262050" y="2329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0" name="Google Shape;570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2"/>
          <p:cNvSpPr txBox="1"/>
          <p:nvPr>
            <p:ph idx="4294967295" type="body"/>
          </p:nvPr>
        </p:nvSpPr>
        <p:spPr>
          <a:xfrm>
            <a:off x="719700" y="867450"/>
            <a:ext cx="8520600" cy="22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700"/>
              <a:t>Alisa   no   se   come   las </a:t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700"/>
              <a:t>tostadas   de   lodo.</a:t>
            </a:r>
            <a:endParaRPr sz="4700"/>
          </a:p>
        </p:txBody>
      </p:sp>
      <p:sp>
        <p:nvSpPr>
          <p:cNvPr id="576" name="Google Shape;576;p62"/>
          <p:cNvSpPr/>
          <p:nvPr/>
        </p:nvSpPr>
        <p:spPr>
          <a:xfrm>
            <a:off x="1234675" y="1643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62"/>
          <p:cNvSpPr/>
          <p:nvPr/>
        </p:nvSpPr>
        <p:spPr>
          <a:xfrm>
            <a:off x="2806194" y="1624154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62"/>
          <p:cNvSpPr/>
          <p:nvPr/>
        </p:nvSpPr>
        <p:spPr>
          <a:xfrm>
            <a:off x="3977875" y="1605033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5711354" y="1643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/>
          <p:nvPr/>
        </p:nvSpPr>
        <p:spPr>
          <a:xfrm>
            <a:off x="7348650" y="16241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1788050" y="29485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/>
          <p:nvPr/>
        </p:nvSpPr>
        <p:spPr>
          <a:xfrm>
            <a:off x="4039225" y="29485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62"/>
          <p:cNvSpPr/>
          <p:nvPr/>
        </p:nvSpPr>
        <p:spPr>
          <a:xfrm>
            <a:off x="5463075" y="29485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4" name="Google Shape;584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70a075cf3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90" name="Google Shape;590;g3270a075cf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g3270a075cf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3" y="1072700"/>
            <a:ext cx="8035201" cy="26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3270a075cf3_0_5"/>
          <p:cNvSpPr/>
          <p:nvPr/>
        </p:nvSpPr>
        <p:spPr>
          <a:xfrm>
            <a:off x="1871019" y="288251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g3270a075cf3_0_5"/>
          <p:cNvSpPr/>
          <p:nvPr/>
        </p:nvSpPr>
        <p:spPr>
          <a:xfrm>
            <a:off x="2908605" y="28923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g3270a075cf3_0_5"/>
          <p:cNvSpPr/>
          <p:nvPr/>
        </p:nvSpPr>
        <p:spPr>
          <a:xfrm>
            <a:off x="3921204" y="288273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g3270a075cf3_0_5"/>
          <p:cNvSpPr/>
          <p:nvPr/>
        </p:nvSpPr>
        <p:spPr>
          <a:xfrm>
            <a:off x="4964352" y="287289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g3270a075cf3_0_5"/>
          <p:cNvSpPr/>
          <p:nvPr/>
        </p:nvSpPr>
        <p:spPr>
          <a:xfrm>
            <a:off x="6020053" y="286328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1" name="Google Shape;601;g3270a075cf3_0_5"/>
          <p:cNvSpPr/>
          <p:nvPr/>
        </p:nvSpPr>
        <p:spPr>
          <a:xfrm>
            <a:off x="7000964" y="286257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2" name="Google Shape;602;g3270a075cf3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9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g3270a075cf3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693" y="914400"/>
            <a:ext cx="5221025" cy="29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3270a075cf3_0_15"/>
          <p:cNvSpPr/>
          <p:nvPr/>
        </p:nvSpPr>
        <p:spPr>
          <a:xfrm>
            <a:off x="2068937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70a075cf3_0_15"/>
          <p:cNvSpPr/>
          <p:nvPr/>
        </p:nvSpPr>
        <p:spPr>
          <a:xfrm>
            <a:off x="2095563" y="342783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70a075cf3_0_15"/>
          <p:cNvSpPr/>
          <p:nvPr/>
        </p:nvSpPr>
        <p:spPr>
          <a:xfrm>
            <a:off x="3127489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g3270a075cf3_0_15"/>
          <p:cNvSpPr/>
          <p:nvPr/>
        </p:nvSpPr>
        <p:spPr>
          <a:xfrm>
            <a:off x="3107825" y="342784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70a075cf3_0_15"/>
          <p:cNvSpPr/>
          <p:nvPr/>
        </p:nvSpPr>
        <p:spPr>
          <a:xfrm>
            <a:off x="4138998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70a075cf3_0_15"/>
          <p:cNvSpPr/>
          <p:nvPr/>
        </p:nvSpPr>
        <p:spPr>
          <a:xfrm>
            <a:off x="4172331" y="343789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70a075cf3_0_15"/>
          <p:cNvSpPr/>
          <p:nvPr/>
        </p:nvSpPr>
        <p:spPr>
          <a:xfrm>
            <a:off x="5144918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70a075cf3_0_15"/>
          <p:cNvSpPr/>
          <p:nvPr/>
        </p:nvSpPr>
        <p:spPr>
          <a:xfrm>
            <a:off x="5171203" y="342813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70a075cf3_0_15"/>
          <p:cNvSpPr/>
          <p:nvPr/>
        </p:nvSpPr>
        <p:spPr>
          <a:xfrm>
            <a:off x="6151859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g3270a075cf3_0_15"/>
          <p:cNvSpPr/>
          <p:nvPr/>
        </p:nvSpPr>
        <p:spPr>
          <a:xfrm>
            <a:off x="6253005" y="341851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8" name="Google Shape;618;g3270a075cf3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9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g3270a075cf3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768" y="1067787"/>
            <a:ext cx="6991350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3270a075cf3_0_29"/>
          <p:cNvSpPr/>
          <p:nvPr/>
        </p:nvSpPr>
        <p:spPr>
          <a:xfrm>
            <a:off x="2652900" y="180531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70a075cf3_0_29"/>
          <p:cNvSpPr/>
          <p:nvPr/>
        </p:nvSpPr>
        <p:spPr>
          <a:xfrm>
            <a:off x="1449425" y="212150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70a075cf3_0_29"/>
          <p:cNvSpPr/>
          <p:nvPr/>
        </p:nvSpPr>
        <p:spPr>
          <a:xfrm>
            <a:off x="1746424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70a075cf3_0_29"/>
          <p:cNvSpPr/>
          <p:nvPr/>
        </p:nvSpPr>
        <p:spPr>
          <a:xfrm>
            <a:off x="1714161" y="343269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70a075cf3_0_29"/>
          <p:cNvSpPr/>
          <p:nvPr/>
        </p:nvSpPr>
        <p:spPr>
          <a:xfrm>
            <a:off x="2626058" y="343172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70a075cf3_0_29"/>
          <p:cNvSpPr/>
          <p:nvPr/>
        </p:nvSpPr>
        <p:spPr>
          <a:xfrm>
            <a:off x="1436475" y="372030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70a075cf3_0_29"/>
          <p:cNvSpPr/>
          <p:nvPr/>
        </p:nvSpPr>
        <p:spPr>
          <a:xfrm>
            <a:off x="3834236" y="343184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70a075cf3_0_29"/>
          <p:cNvSpPr/>
          <p:nvPr/>
        </p:nvSpPr>
        <p:spPr>
          <a:xfrm>
            <a:off x="4728172" y="343483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70a075cf3_0_29"/>
          <p:cNvSpPr/>
          <p:nvPr/>
        </p:nvSpPr>
        <p:spPr>
          <a:xfrm>
            <a:off x="3558465" y="3720525"/>
            <a:ext cx="1673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70a075cf3_0_29"/>
          <p:cNvSpPr/>
          <p:nvPr/>
        </p:nvSpPr>
        <p:spPr>
          <a:xfrm>
            <a:off x="5893101" y="34167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70a075cf3_0_29"/>
          <p:cNvSpPr/>
          <p:nvPr/>
        </p:nvSpPr>
        <p:spPr>
          <a:xfrm>
            <a:off x="6798449" y="339957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70a075cf3_0_29"/>
          <p:cNvSpPr/>
          <p:nvPr/>
        </p:nvSpPr>
        <p:spPr>
          <a:xfrm>
            <a:off x="4773779" y="182361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70a075cf3_0_29"/>
          <p:cNvSpPr/>
          <p:nvPr/>
        </p:nvSpPr>
        <p:spPr>
          <a:xfrm>
            <a:off x="3533600" y="2129925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70a075cf3_0_29"/>
          <p:cNvSpPr/>
          <p:nvPr/>
        </p:nvSpPr>
        <p:spPr>
          <a:xfrm>
            <a:off x="3833032" y="182361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70a075cf3_0_29"/>
          <p:cNvSpPr/>
          <p:nvPr/>
        </p:nvSpPr>
        <p:spPr>
          <a:xfrm>
            <a:off x="6867734" y="18137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70a075cf3_0_29"/>
          <p:cNvSpPr/>
          <p:nvPr/>
        </p:nvSpPr>
        <p:spPr>
          <a:xfrm>
            <a:off x="7710705" y="340776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g3270a075cf3_0_29"/>
          <p:cNvSpPr/>
          <p:nvPr/>
        </p:nvSpPr>
        <p:spPr>
          <a:xfrm>
            <a:off x="5657600" y="3713075"/>
            <a:ext cx="2593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g3270a075cf3_0_29"/>
          <p:cNvSpPr/>
          <p:nvPr/>
        </p:nvSpPr>
        <p:spPr>
          <a:xfrm>
            <a:off x="5640175" y="212011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g3270a075cf3_0_29"/>
          <p:cNvSpPr/>
          <p:nvPr/>
        </p:nvSpPr>
        <p:spPr>
          <a:xfrm>
            <a:off x="5933665" y="18137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3" name="Google Shape;643;g3270a075cf3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9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330206">
            <a:off x="3599350" y="1956438"/>
            <a:ext cx="1070312" cy="106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8320847">
            <a:off x="4498674" y="1956390"/>
            <a:ext cx="1070197" cy="106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270a075cf3_0_52"/>
          <p:cNvSpPr txBox="1"/>
          <p:nvPr/>
        </p:nvSpPr>
        <p:spPr>
          <a:xfrm>
            <a:off x="463300" y="1424267"/>
            <a:ext cx="382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día cálido.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y Nicolás salen al pasto.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9" name="Google Shape;649;g3270a075cf3_0_52"/>
          <p:cNvSpPr txBox="1"/>
          <p:nvPr/>
        </p:nvSpPr>
        <p:spPr>
          <a:xfrm>
            <a:off x="1177043" y="2671515"/>
            <a:ext cx="27411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Amasan tostadas de lodo para Alisa su mascota.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0" name="Google Shape;650;g3270a075cf3_0_52"/>
          <p:cNvSpPr txBox="1"/>
          <p:nvPr/>
        </p:nvSpPr>
        <p:spPr>
          <a:xfrm>
            <a:off x="2035500" y="3157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Tostadas de lodo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1" name="Google Shape;651;g3270a075cf3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6350" y="1595900"/>
            <a:ext cx="4518052" cy="24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3270a075cf3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48" y="2753377"/>
            <a:ext cx="757100" cy="7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270a075cf3_0_59"/>
          <p:cNvSpPr txBox="1"/>
          <p:nvPr/>
        </p:nvSpPr>
        <p:spPr>
          <a:xfrm>
            <a:off x="463300" y="1635675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Amasan el lodo con las manos.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g3270a075cf3_0_59"/>
          <p:cNvSpPr txBox="1"/>
          <p:nvPr/>
        </p:nvSpPr>
        <p:spPr>
          <a:xfrm>
            <a:off x="1272950" y="2807475"/>
            <a:ext cx="2655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Amasan el lodo con los dedos.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9" name="Google Shape;659;g3270a075cf3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50" y="1443350"/>
            <a:ext cx="4734802" cy="25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270a075cf3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50" y="2887251"/>
            <a:ext cx="805850" cy="8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270a075cf3_0_66"/>
          <p:cNvSpPr txBox="1"/>
          <p:nvPr/>
        </p:nvSpPr>
        <p:spPr>
          <a:xfrm>
            <a:off x="334225" y="2617075"/>
            <a:ext cx="3829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 no se come las tostadas de lodo.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—¿Qué le pasa? —dice Calisto.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g3270a075cf3_0_66"/>
          <p:cNvSpPr txBox="1"/>
          <p:nvPr/>
        </p:nvSpPr>
        <p:spPr>
          <a:xfrm>
            <a:off x="5314200" y="2608675"/>
            <a:ext cx="35487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Nicolás le pone papas a las tostadas. Calisto le pone más comino.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 no se come las tostadas de lodo.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7" name="Google Shape;667;g3270a075cf3_0_66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8" name="Google Shape;668;g3270a075cf3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687" y="440500"/>
            <a:ext cx="3964626" cy="216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3270a075cf3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123" y="2817453"/>
            <a:ext cx="685225" cy="6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270a075cf3_0_73"/>
          <p:cNvSpPr txBox="1"/>
          <p:nvPr/>
        </p:nvSpPr>
        <p:spPr>
          <a:xfrm>
            <a:off x="258025" y="3302875"/>
            <a:ext cx="43140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le da sopa de tomate a Alisa, Calisto y Nicolás.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g3270a075cf3_0_73"/>
          <p:cNvSpPr txBox="1"/>
          <p:nvPr/>
        </p:nvSpPr>
        <p:spPr>
          <a:xfrm>
            <a:off x="5161800" y="1313275"/>
            <a:ext cx="38298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fin, Alisa sí se come la sopa de tomate.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sí se come la sopa de tomate.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Nicolás sí se come la sopa de tomate.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Mmmmmmmmm.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6" name="Google Shape;676;g3270a075cf3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68300"/>
            <a:ext cx="4675200" cy="252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3270a075cf3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654" y="427687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3712">
            <a:off x="3158501" y="1891411"/>
            <a:ext cx="2827008" cy="145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