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2T14:41:10.716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crecer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gritar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ab511326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ab511326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___cer.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 - cer, crecer.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___tar.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gri - tar, gritar.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ti___.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 - gre, tigre.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recreo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encanta salir a jugar en el recreo.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recreo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cre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Recreo, /rr/, /e/, /k/, /r/,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trabajar en grupo con mis compañeros.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 - pos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/r/,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/o/, /s/. Grupos, /g/, /r/, /u/, /p/, /o/,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cresta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surfista se subió a la cresta de la ola.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cresta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cres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Cresta, /k/, /r/, /e/, /s/,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primero.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grupo.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primeras personas creaban figuras con piedras grandes, madera o barro.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(1), primeras (2), personas (3), creaban (4), figuras (5), con (6), piedras (7), grandes (8), madera (9), o (10), barro (11).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once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grosero.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escritor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lágrima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cronómetro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peligro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cruzar.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grado.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alegremente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crepúsculo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micrófono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cronómetro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entrenador usa el cronómetro para medir el tiempo de la carrera.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cronómetro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 - nó - me - tro.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nó,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Cronómetro, /k/, /r/, /o/, /n/, /o/, /m/, /e/, /t/,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día agradable para ir a la playa.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agradable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gra - da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Agradable, /a/, /g/, /r/, /a/, /d/,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micrófono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hermana tiene un micrófono porque le gusta jugar a ser cantante.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micrófono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 - cró - fo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Micrófono, /m/, /i/, /k/, /r/, /o/, /f/, /o/,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verbos son palabras que nombran acciones,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promete.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Cuando un verbo está en su forma básica, sin cambiar, se llama “infinitivo”. Los verbos en infinitivo pueden terminar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prometer.</a:t>
            </a:r>
            <a:endParaRPr b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velcro.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ab511326a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ab511326a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ab511326a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ab511326a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ab511326a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ab511326a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ab511326a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ab511326a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esconde.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esconder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ab511326a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ab511326a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nacer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esculturas antiguas representaban animales, plantas o personas importantes.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las pausas apropiadas.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alegre.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recreo.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gratis.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39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Relationship Id="rId4" Type="http://schemas.openxmlformats.org/officeDocument/2006/relationships/image" Target="../media/image25.png"/><Relationship Id="rId5" Type="http://schemas.openxmlformats.org/officeDocument/2006/relationships/image" Target="../media/image40.png"/><Relationship Id="rId6" Type="http://schemas.openxmlformats.org/officeDocument/2006/relationships/image" Target="../media/image4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crudo</a:t>
            </a:r>
            <a:endParaRPr sz="9600"/>
          </a:p>
        </p:txBody>
      </p:sp>
      <p:pic>
        <p:nvPicPr>
          <p:cNvPr id="374" name="Google Shape;37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7"/>
          <p:cNvSpPr/>
          <p:nvPr/>
        </p:nvSpPr>
        <p:spPr>
          <a:xfrm>
            <a:off x="2894898" y="3289125"/>
            <a:ext cx="344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grupos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8"/>
          <p:cNvSpPr/>
          <p:nvPr/>
        </p:nvSpPr>
        <p:spPr>
          <a:xfrm>
            <a:off x="2726000" y="3289925"/>
            <a:ext cx="391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cresta</a:t>
            </a:r>
            <a:endParaRPr sz="9600"/>
          </a:p>
        </p:txBody>
      </p:sp>
      <p:pic>
        <p:nvPicPr>
          <p:cNvPr id="388" name="Google Shape;38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9"/>
          <p:cNvSpPr/>
          <p:nvPr/>
        </p:nvSpPr>
        <p:spPr>
          <a:xfrm>
            <a:off x="2810350" y="3289125"/>
            <a:ext cx="362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5" name="Google Shape;395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1"/>
          <p:cNvSpPr txBox="1"/>
          <p:nvPr/>
        </p:nvSpPr>
        <p:spPr>
          <a:xfrm>
            <a:off x="441600" y="251623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cr, gr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441600" y="1920250"/>
            <a:ext cx="82608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cr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crecer, gritar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 txBox="1"/>
          <p:nvPr/>
        </p:nvSpPr>
        <p:spPr>
          <a:xfrm>
            <a:off x="-11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cer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4" name="Google Shape;414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 txBox="1"/>
          <p:nvPr/>
        </p:nvSpPr>
        <p:spPr>
          <a:xfrm>
            <a:off x="29524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2578600" y="95157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8" name="Google Shape;428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 txBox="1"/>
          <p:nvPr/>
        </p:nvSpPr>
        <p:spPr>
          <a:xfrm>
            <a:off x="2578600" y="95462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 txBox="1"/>
          <p:nvPr/>
        </p:nvSpPr>
        <p:spPr>
          <a:xfrm>
            <a:off x="299390" y="43306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 txBox="1"/>
          <p:nvPr/>
        </p:nvSpPr>
        <p:spPr>
          <a:xfrm>
            <a:off x="2578600" y="95157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29524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6" name="Google Shape;456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upos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4" name="Google Shape;474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primero</a:t>
            </a:r>
            <a:endParaRPr sz="9600"/>
          </a:p>
        </p:txBody>
      </p:sp>
      <p:pic>
        <p:nvPicPr>
          <p:cNvPr id="480" name="Google Shape;48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6" name="Google Shape;486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siempre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2" name="Google Shape;492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grupo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4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Las primeras personas creaban figuras con piedras grandes, madera o barro.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04" name="Google Shape;50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5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Era una forma de crear arte y de conservar historias de su grupo o cultura.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0" name="Google Shape;51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6" name="Google Shape;51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2" name="Google Shape;522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3" name="Google Shape;523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4" name="Google Shape;524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8"/>
          <p:cNvSpPr txBox="1"/>
          <p:nvPr>
            <p:ph idx="4294967295" type="body"/>
          </p:nvPr>
        </p:nvSpPr>
        <p:spPr>
          <a:xfrm>
            <a:off x="441600" y="439815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Las primeras personas creaban figuras con piedras grandes, madera o barro.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30" name="Google Shape;53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6" name="Google Shape;536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7" name="Google Shape;537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0"/>
          <p:cNvSpPr txBox="1"/>
          <p:nvPr>
            <p:ph type="ctrTitle"/>
          </p:nvPr>
        </p:nvSpPr>
        <p:spPr>
          <a:xfrm>
            <a:off x="457213" y="235524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8" name="Google Shape;548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2"/>
          <p:cNvSpPr txBox="1"/>
          <p:nvPr/>
        </p:nvSpPr>
        <p:spPr>
          <a:xfrm>
            <a:off x="4572003" y="14857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2"/>
          <p:cNvSpPr txBox="1"/>
          <p:nvPr/>
        </p:nvSpPr>
        <p:spPr>
          <a:xfrm>
            <a:off x="4572007" y="305434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osero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7" name="Google Shape;557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9" name="Google Shape;559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0" name="Google Shape;560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1163451" y="2282037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2117550" y="230074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72" title="12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6920" y="1339626"/>
            <a:ext cx="1225477" cy="1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2" title="12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6924" y="2908175"/>
            <a:ext cx="1225477" cy="14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2"/>
          <p:cNvSpPr/>
          <p:nvPr/>
        </p:nvSpPr>
        <p:spPr>
          <a:xfrm rot="-667202">
            <a:off x="3841174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/>
          <p:nvPr/>
        </p:nvSpPr>
        <p:spPr>
          <a:xfrm rot="1319193">
            <a:off x="3841255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escritor</a:t>
            </a:r>
            <a:endParaRPr sz="9600"/>
          </a:p>
        </p:txBody>
      </p:sp>
      <p:pic>
        <p:nvPicPr>
          <p:cNvPr id="572" name="Google Shape;57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3" name="Google Shape;573;p73"/>
          <p:cNvSpPr/>
          <p:nvPr/>
        </p:nvSpPr>
        <p:spPr>
          <a:xfrm>
            <a:off x="2578600" y="3291850"/>
            <a:ext cx="414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lágrima</a:t>
            </a:r>
            <a:endParaRPr sz="9600"/>
          </a:p>
        </p:txBody>
      </p:sp>
      <p:pic>
        <p:nvPicPr>
          <p:cNvPr id="579" name="Google Shape;57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0" name="Google Shape;580;p74"/>
          <p:cNvSpPr/>
          <p:nvPr/>
        </p:nvSpPr>
        <p:spPr>
          <a:xfrm>
            <a:off x="2370175" y="3291850"/>
            <a:ext cx="443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cronómetro</a:t>
            </a:r>
            <a:endParaRPr sz="9600"/>
          </a:p>
        </p:txBody>
      </p:sp>
      <p:pic>
        <p:nvPicPr>
          <p:cNvPr id="586" name="Google Shape;58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7" name="Google Shape;587;p75"/>
          <p:cNvSpPr/>
          <p:nvPr/>
        </p:nvSpPr>
        <p:spPr>
          <a:xfrm>
            <a:off x="1151850" y="3291850"/>
            <a:ext cx="688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peligro</a:t>
            </a:r>
            <a:endParaRPr sz="9600"/>
          </a:p>
        </p:txBody>
      </p:sp>
      <p:pic>
        <p:nvPicPr>
          <p:cNvPr id="593" name="Google Shape;59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4" name="Google Shape;594;p76"/>
          <p:cNvSpPr/>
          <p:nvPr/>
        </p:nvSpPr>
        <p:spPr>
          <a:xfrm>
            <a:off x="2586570" y="3291850"/>
            <a:ext cx="401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4572003" y="14857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uzar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4572007" y="305434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/>
          <p:nvPr/>
        </p:nvSpPr>
        <p:spPr>
          <a:xfrm>
            <a:off x="1163451" y="2282037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2117550" y="230074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41" title="12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4801" y="1086300"/>
            <a:ext cx="1384150" cy="158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1" title="12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771" y="2776601"/>
            <a:ext cx="1455727" cy="166369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1"/>
          <p:cNvSpPr/>
          <p:nvPr/>
        </p:nvSpPr>
        <p:spPr>
          <a:xfrm rot="-667202">
            <a:off x="3841174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1319193">
            <a:off x="3841255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alegremente</a:t>
            </a:r>
            <a:endParaRPr sz="9600"/>
          </a:p>
        </p:txBody>
      </p:sp>
      <p:pic>
        <p:nvPicPr>
          <p:cNvPr id="600" name="Google Shape;60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1" name="Google Shape;601;p77"/>
          <p:cNvSpPr/>
          <p:nvPr/>
        </p:nvSpPr>
        <p:spPr>
          <a:xfrm>
            <a:off x="841750" y="3291850"/>
            <a:ext cx="758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crepúsculo</a:t>
            </a:r>
            <a:endParaRPr sz="9600"/>
          </a:p>
        </p:txBody>
      </p:sp>
      <p:pic>
        <p:nvPicPr>
          <p:cNvPr id="607" name="Google Shape;60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8" name="Google Shape;608;p78"/>
          <p:cNvSpPr/>
          <p:nvPr/>
        </p:nvSpPr>
        <p:spPr>
          <a:xfrm>
            <a:off x="1384450" y="3291850"/>
            <a:ext cx="651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agradable</a:t>
            </a:r>
            <a:endParaRPr sz="9600"/>
          </a:p>
        </p:txBody>
      </p:sp>
      <p:pic>
        <p:nvPicPr>
          <p:cNvPr id="614" name="Google Shape;61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5" name="Google Shape;615;p79"/>
          <p:cNvSpPr/>
          <p:nvPr/>
        </p:nvSpPr>
        <p:spPr>
          <a:xfrm>
            <a:off x="1473050" y="3291850"/>
            <a:ext cx="631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micrófono</a:t>
            </a:r>
            <a:endParaRPr sz="9600"/>
          </a:p>
        </p:txBody>
      </p:sp>
      <p:pic>
        <p:nvPicPr>
          <p:cNvPr id="621" name="Google Shape;62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2" name="Google Shape;622;p80"/>
          <p:cNvSpPr/>
          <p:nvPr/>
        </p:nvSpPr>
        <p:spPr>
          <a:xfrm>
            <a:off x="1594875" y="3289125"/>
            <a:ext cx="603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onómetro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adable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ófono</a:t>
            </a:r>
            <a:endParaRPr sz="96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6"/>
          <p:cNvSpPr/>
          <p:nvPr/>
        </p:nvSpPr>
        <p:spPr>
          <a:xfrm>
            <a:off x="1482763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3128126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 txBox="1"/>
          <p:nvPr/>
        </p:nvSpPr>
        <p:spPr>
          <a:xfrm>
            <a:off x="45745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5930537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velcro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0" name="Google Shape;340;p42"/>
          <p:cNvSpPr/>
          <p:nvPr/>
        </p:nvSpPr>
        <p:spPr>
          <a:xfrm>
            <a:off x="2848075" y="3291850"/>
            <a:ext cx="358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87"/>
          <p:cNvSpPr/>
          <p:nvPr/>
        </p:nvSpPr>
        <p:spPr>
          <a:xfrm>
            <a:off x="1274102" y="746450"/>
            <a:ext cx="3509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7"/>
          <p:cNvSpPr/>
          <p:nvPr/>
        </p:nvSpPr>
        <p:spPr>
          <a:xfrm>
            <a:off x="2378112" y="3213900"/>
            <a:ext cx="43878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7"/>
          <p:cNvSpPr txBox="1"/>
          <p:nvPr/>
        </p:nvSpPr>
        <p:spPr>
          <a:xfrm>
            <a:off x="4783200" y="842600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6139199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8" name="Google Shape;678;p88"/>
          <p:cNvSpPr/>
          <p:nvPr/>
        </p:nvSpPr>
        <p:spPr>
          <a:xfrm>
            <a:off x="1104440" y="746450"/>
            <a:ext cx="3848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8"/>
          <p:cNvSpPr/>
          <p:nvPr/>
        </p:nvSpPr>
        <p:spPr>
          <a:xfrm>
            <a:off x="2429400" y="3213900"/>
            <a:ext cx="42852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8"/>
          <p:cNvSpPr txBox="1"/>
          <p:nvPr/>
        </p:nvSpPr>
        <p:spPr>
          <a:xfrm>
            <a:off x="49528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8"/>
          <p:cNvSpPr/>
          <p:nvPr/>
        </p:nvSpPr>
        <p:spPr>
          <a:xfrm>
            <a:off x="6308862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89"/>
          <p:cNvSpPr/>
          <p:nvPr/>
        </p:nvSpPr>
        <p:spPr>
          <a:xfrm>
            <a:off x="780900" y="746450"/>
            <a:ext cx="4495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/>
          <p:nvPr/>
        </p:nvSpPr>
        <p:spPr>
          <a:xfrm>
            <a:off x="2190750" y="3213900"/>
            <a:ext cx="47625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9"/>
          <p:cNvSpPr txBox="1"/>
          <p:nvPr/>
        </p:nvSpPr>
        <p:spPr>
          <a:xfrm>
            <a:off x="52764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9"/>
          <p:cNvSpPr/>
          <p:nvPr/>
        </p:nvSpPr>
        <p:spPr>
          <a:xfrm>
            <a:off x="6632399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8" name="Google Shape;698;p90"/>
          <p:cNvSpPr/>
          <p:nvPr/>
        </p:nvSpPr>
        <p:spPr>
          <a:xfrm>
            <a:off x="788150" y="678425"/>
            <a:ext cx="4480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esconde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0"/>
          <p:cNvSpPr/>
          <p:nvPr/>
        </p:nvSpPr>
        <p:spPr>
          <a:xfrm>
            <a:off x="2180550" y="3213900"/>
            <a:ext cx="47829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esconder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90"/>
          <p:cNvSpPr txBox="1"/>
          <p:nvPr/>
        </p:nvSpPr>
        <p:spPr>
          <a:xfrm>
            <a:off x="5269060" y="7745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90"/>
          <p:cNvSpPr/>
          <p:nvPr/>
        </p:nvSpPr>
        <p:spPr>
          <a:xfrm>
            <a:off x="6625149" y="678425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8" name="Google Shape;708;p91"/>
          <p:cNvSpPr/>
          <p:nvPr/>
        </p:nvSpPr>
        <p:spPr>
          <a:xfrm>
            <a:off x="709499" y="746450"/>
            <a:ext cx="4638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nace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1"/>
          <p:cNvSpPr/>
          <p:nvPr/>
        </p:nvSpPr>
        <p:spPr>
          <a:xfrm>
            <a:off x="2531850" y="3213900"/>
            <a:ext cx="40803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1"/>
          <p:cNvSpPr txBox="1"/>
          <p:nvPr/>
        </p:nvSpPr>
        <p:spPr>
          <a:xfrm>
            <a:off x="53478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1"/>
          <p:cNvSpPr/>
          <p:nvPr/>
        </p:nvSpPr>
        <p:spPr>
          <a:xfrm>
            <a:off x="6703799" y="746450"/>
            <a:ext cx="1730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8" name="Google Shape;718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3"/>
          <p:cNvSpPr txBox="1"/>
          <p:nvPr>
            <p:ph idx="4294967295" type="body"/>
          </p:nvPr>
        </p:nvSpPr>
        <p:spPr>
          <a:xfrm>
            <a:off x="441600" y="439799"/>
            <a:ext cx="8260800" cy="3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Muchas esculturas antiguas representaban animales, plantas o personas importantes. </a:t>
            </a:r>
            <a:endParaRPr b="1" sz="4800" u="sng">
              <a:solidFill>
                <a:srgbClr val="000000"/>
              </a:solidFill>
            </a:endParaRPr>
          </a:p>
        </p:txBody>
      </p:sp>
      <p:pic>
        <p:nvPicPr>
          <p:cNvPr id="724" name="Google Shape;72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4"/>
          <p:cNvSpPr txBox="1"/>
          <p:nvPr>
            <p:ph idx="4294967295" type="body"/>
          </p:nvPr>
        </p:nvSpPr>
        <p:spPr>
          <a:xfrm>
            <a:off x="441600" y="439796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Hoy podemos ver esculturas famosas en muchos lugares del mundo.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730" name="Google Shape;730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5"/>
          <p:cNvSpPr txBox="1"/>
          <p:nvPr>
            <p:ph idx="4294967295" type="body"/>
          </p:nvPr>
        </p:nvSpPr>
        <p:spPr>
          <a:xfrm>
            <a:off x="441600" y="439800"/>
            <a:ext cx="82608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También hay esculturas modernas que emplean vidrio, metal o materiales reciclados para crear formas increíbles.</a:t>
            </a:r>
            <a:endParaRPr b="1" sz="4200" u="sng">
              <a:solidFill>
                <a:srgbClr val="000000"/>
              </a:solidFill>
            </a:endParaRPr>
          </a:p>
        </p:txBody>
      </p:sp>
      <p:pic>
        <p:nvPicPr>
          <p:cNvPr id="736" name="Google Shape;73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6"/>
          <p:cNvSpPr txBox="1"/>
          <p:nvPr>
            <p:ph idx="4294967295" type="body"/>
          </p:nvPr>
        </p:nvSpPr>
        <p:spPr>
          <a:xfrm>
            <a:off x="441600" y="439800"/>
            <a:ext cx="82608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1F1F1F"/>
                </a:solidFill>
              </a:rPr>
              <a:t>Otros agregan color o brillo al final para que la escultura gane más detalle.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42" name="Google Shape;74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crema</a:t>
            </a:r>
            <a:endParaRPr sz="9600"/>
          </a:p>
        </p:txBody>
      </p:sp>
      <p:pic>
        <p:nvPicPr>
          <p:cNvPr id="346" name="Google Shape;34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3"/>
          <p:cNvSpPr/>
          <p:nvPr/>
        </p:nvSpPr>
        <p:spPr>
          <a:xfrm>
            <a:off x="2676648" y="3289125"/>
            <a:ext cx="389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8" name="Google Shape;748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49" name="Google Shape;749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alegre</a:t>
            </a:r>
            <a:endParaRPr sz="9600"/>
          </a:p>
        </p:txBody>
      </p:sp>
      <p:pic>
        <p:nvPicPr>
          <p:cNvPr id="353" name="Google Shape;35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4"/>
          <p:cNvSpPr/>
          <p:nvPr/>
        </p:nvSpPr>
        <p:spPr>
          <a:xfrm>
            <a:off x="2782050" y="3291850"/>
            <a:ext cx="378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recreo</a:t>
            </a:r>
            <a:endParaRPr sz="9600"/>
          </a:p>
        </p:txBody>
      </p:sp>
      <p:pic>
        <p:nvPicPr>
          <p:cNvPr id="360" name="Google Shape;36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5"/>
          <p:cNvSpPr/>
          <p:nvPr/>
        </p:nvSpPr>
        <p:spPr>
          <a:xfrm>
            <a:off x="2668875" y="3291850"/>
            <a:ext cx="383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gratis</a:t>
            </a:r>
            <a:endParaRPr sz="9600"/>
          </a:p>
        </p:txBody>
      </p:sp>
      <p:pic>
        <p:nvPicPr>
          <p:cNvPr id="367" name="Google Shape;36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6"/>
          <p:cNvSpPr/>
          <p:nvPr/>
        </p:nvSpPr>
        <p:spPr>
          <a:xfrm>
            <a:off x="3159275" y="3291850"/>
            <a:ext cx="308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