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</p:sldIdLst>
  <p:sldSz cy="5143500" cx="9144000"/>
  <p:notesSz cx="6858000" cy="9144000"/>
  <p:embeddedFontLst>
    <p:embeddedFont>
      <p:font typeface="Century Gothic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5" roundtripDataSignature="AMtx7mg+xwe5f8uyU79JqcmLbHBIhToA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B767423-A6E0-4ABD-8129-9E5026E98218}">
  <a:tblStyle styleId="{7B767423-A6E0-4ABD-8129-9E5026E9821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Italic.fntdata"/><Relationship Id="rId83" Type="http://schemas.openxmlformats.org/officeDocument/2006/relationships/font" Target="fonts/CenturyGothic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85" Type="http://customschemas.google.com/relationships/presentationmetadata" Target="meta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font" Target="fonts/CenturyGothic-bold.fntdata"/><Relationship Id="rId81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2830ebd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2830ebd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2830ebdc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2830ebdc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 ¿Listos?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/m/, /p/, /s/, /l/, /e/, /n/, /f/, /k/, /u/, /d/, /o/, /i/, 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2830ebdc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2830ebdc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/u/, /l/,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cul.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no.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/n/, tan.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/ta/, /ko/, taco.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/ta/, /ko/?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(/ta/, /ko/, taco)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taco, /ta/, /ko/.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(taco, /ta/, /ko/)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/t/, /a/, /k/, /o/, taco.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/t/, /a/, /k/,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(/t/, /a/, /k/, /o/, taco)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taco, /t/, /a/, /k/, /o/,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taco. Ahora todos juntos: taco, /t/, /a/, /k/, /o/, taco.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/sa/, casa.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 /ko/, taco.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/de/, /do/, dedo.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/pe/, /lo/, pelo.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/ti/, /na/, tina.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/ta/, /kos/, tacos.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/dos/, codos.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/men/, comen.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/man/, /da/, manda.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/kul/, /pa/, culpa.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/ka/, /sa/?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(/ka/, /sa/, casa)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(casa, /ka/, /sa/)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/a/, /s/,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/a/, /s/, /a/, casa)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casa,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casa,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/s/,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32830ebdc7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32830ebdc7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32830ebdc7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32830ebdc7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practicar identificar los sonidos iniciales de las palabras, segmentar palabras en fonemas y leeremos un libro decodificable nuevo. ¿Listos?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32830ebdc7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g332830ebdc7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taco, /ta/, /ko/, taco. ¿Cuántas sílabas tiene la palabra? (2) /ta/, /ko/. La primera sílaba /ta/, ¿cuántos sonidos tiene? (2), /t/, /a/. La segunda sílaba /ko/, ¿cuántos sonidos tiene? (2) /k/, /o/. Taco, /t/, /a/, /k/, /o/.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la palabra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comen, /ko/, /men/, comen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/men/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/men/,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/e/, /n/. Comen, /k/, /o/, /m/, /e/, /n/.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la palabra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codos, /ko/, /dos/, codos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/dos/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/o/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/dos/,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/s/. Codos, /k/, /o/, /d/, /o/, /s/.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/ti/, /na/?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(/ti/, /na/, tina)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(tina, /ti/, /na/)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/t/, /i/, /n/,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(/t/, /i/, /n/, /a/, tina)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tina,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(tina, /t/, /i/, /n/,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y Ema comen tacos.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Google Shape;572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—Coco y Ema, no más tacos —manda mamá.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2c390f28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2c390f28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¡Tacos!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Ema y Coco comen tacos. Están colmados de tacos. Tacos por todas partes.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67.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2c390f286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2c390f286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2c390f286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2c390f286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2c390f286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2c390f286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/pe/, /lo/?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(/pe/, /lo/, pelo)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pelo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(pelo, /pe/, /lo/)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/e/, /l/,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/e/, /l/, /o/, pelo)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pelo,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(pelo, /p/, /e/, /l/,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2c390f286f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2c390f286f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2c390f286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2c390f286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2c390f286f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2c390f286f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2c390f286f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2c390f286f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los tacos?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los tacos son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32830ebdc7_0_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32830ebdc7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/co/, /dos/?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(/ko/, /dos/, codos)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codos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(codos, /ko/, /dos/)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/o/, /d/, /o/,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/o/, /d/, /o/, /s/, codos)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codos,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(codos, /k/, /o/, /d/, /o/, /s/)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10-23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{7B767423-A6E0-4ABD-8129-9E5026E98218}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2830ebdc7_0_15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2830ebdc7_0_152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2830ebdc7_0_152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2830ebdc7_0_152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2830ebdc7_0_152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2830ebdc7_0_152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2830ebdc7_0_152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2830ebdc7_0_152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2830ebdc7_0_152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2830ebdc7_0_152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2830ebdc7_0_152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2830ebdc7_0_152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2830ebdc7_0_152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2830ebdc7_0_152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2830ebdc7_0_1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2830ebdc7_0_152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2830ebdc7_0_152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2830ebdc7_0_152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2830ebdc7_0_17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2830ebdc7_0_171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2830ebdc7_0_17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2830ebdc7_0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2830ebdc7_0_17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2830ebdc7_0_176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2830ebdc7_0_176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2830ebdc7_0_17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2830ebdc7_0_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2830ebdc7_0_32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2830ebdc7_0_32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2830ebdc7_0_32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2830ebdc7_0_32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2830ebdc7_0_32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2830ebdc7_0_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2830ebdc7_0_32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2830ebdc7_0_32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2830ebdc7_0_57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2830ebdc7_0_576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2830ebdc7_0_57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2830ebdc7_0_57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2830ebdc7_0_5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2830ebdc7_0_576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2830ebdc7_0_576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2830ebdc7_0_576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2830ebdc7_0_576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2830ebdc7_0_576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2830ebdc7_0_576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2830ebdc7_0_73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2830ebdc7_0_73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2830ebdc7_0_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2830ebdc7_0_8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8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2830ebdc7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4" name="Google Shape;154;g332830ebdc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5713" y="1439150"/>
            <a:ext cx="1892574" cy="28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10" name="Google Shape;210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</a:t>
            </a:r>
            <a:endParaRPr sz="9600"/>
          </a:p>
        </p:txBody>
      </p:sp>
      <p:pic>
        <p:nvPicPr>
          <p:cNvPr id="216" name="Google Shape;216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222" name="Google Shape;222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28" name="Google Shape;228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34" name="Google Shape;234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40" name="Google Shape;240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46" name="Google Shape;246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52" name="Google Shape;252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58" name="Google Shape;258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64" name="Google Shape;264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2830ebdc7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70" name="Google Shape;270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76" name="Google Shape;276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</a:t>
            </a:r>
            <a:endParaRPr sz="9600"/>
          </a:p>
        </p:txBody>
      </p:sp>
      <p:pic>
        <p:nvPicPr>
          <p:cNvPr id="282" name="Google Shape;282;p2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88" name="Google Shape;288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" name="Google Shape;299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{7B767423-A6E0-4ABD-8129-9E5026E98218}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00" name="Google Shape;300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307" name="Google Shape;30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313" name="Google Shape;313;p26"/>
          <p:cNvSpPr/>
          <p:nvPr/>
        </p:nvSpPr>
        <p:spPr>
          <a:xfrm>
            <a:off x="3825925" y="3034625"/>
            <a:ext cx="1670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4" name="Google Shape;314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320" name="Google Shape;320;p27"/>
          <p:cNvSpPr/>
          <p:nvPr/>
        </p:nvSpPr>
        <p:spPr>
          <a:xfrm>
            <a:off x="3823475" y="3079040"/>
            <a:ext cx="1584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1" name="Google Shape;321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327" name="Google Shape;327;p28"/>
          <p:cNvSpPr/>
          <p:nvPr/>
        </p:nvSpPr>
        <p:spPr>
          <a:xfrm>
            <a:off x="4070550" y="3077225"/>
            <a:ext cx="1185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8" name="Google Shape;328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2830ebdc7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65" name="Google Shape;165;g332830ebdc7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334" name="Google Shape;334;p29"/>
          <p:cNvSpPr/>
          <p:nvPr/>
        </p:nvSpPr>
        <p:spPr>
          <a:xfrm>
            <a:off x="3893575" y="3094675"/>
            <a:ext cx="1488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5" name="Google Shape;335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cos</a:t>
            </a:r>
            <a:endParaRPr sz="9600"/>
          </a:p>
        </p:txBody>
      </p:sp>
      <p:sp>
        <p:nvSpPr>
          <p:cNvPr id="341" name="Google Shape;341;p30"/>
          <p:cNvSpPr/>
          <p:nvPr/>
        </p:nvSpPr>
        <p:spPr>
          <a:xfrm>
            <a:off x="3571550" y="3087567"/>
            <a:ext cx="2219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2" name="Google Shape;342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348" name="Google Shape;348;p31"/>
          <p:cNvSpPr/>
          <p:nvPr/>
        </p:nvSpPr>
        <p:spPr>
          <a:xfrm>
            <a:off x="3231025" y="3110684"/>
            <a:ext cx="2814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9" name="Google Shape;349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cul</a:t>
            </a:r>
            <a:endParaRPr sz="9600"/>
          </a:p>
        </p:txBody>
      </p:sp>
      <p:sp>
        <p:nvSpPr>
          <p:cNvPr id="355" name="Google Shape;355;p32"/>
          <p:cNvSpPr/>
          <p:nvPr/>
        </p:nvSpPr>
        <p:spPr>
          <a:xfrm>
            <a:off x="3744925" y="3182175"/>
            <a:ext cx="1837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6" name="Google Shape;356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tan</a:t>
            </a:r>
            <a:endParaRPr sz="9600"/>
          </a:p>
        </p:txBody>
      </p:sp>
      <p:sp>
        <p:nvSpPr>
          <p:cNvPr id="362" name="Google Shape;362;p33"/>
          <p:cNvSpPr/>
          <p:nvPr/>
        </p:nvSpPr>
        <p:spPr>
          <a:xfrm>
            <a:off x="3665626" y="3122242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3" name="Google Shape;363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mas</a:t>
            </a:r>
            <a:endParaRPr sz="9600"/>
          </a:p>
        </p:txBody>
      </p:sp>
      <p:sp>
        <p:nvSpPr>
          <p:cNvPr id="369" name="Google Shape;369;p34"/>
          <p:cNvSpPr/>
          <p:nvPr/>
        </p:nvSpPr>
        <p:spPr>
          <a:xfrm>
            <a:off x="3427567" y="3122242"/>
            <a:ext cx="2407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0" name="Google Shape;370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1" name="Google Shape;381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{7B767423-A6E0-4ABD-8129-9E5026E98218}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2" name="Google Shape;382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7" name="Google Shape;387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{7B767423-A6E0-4ABD-8129-9E5026E98218}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88" name="Google Shape;388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6475" y="1770413"/>
            <a:ext cx="3252425" cy="143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9"/>
          <p:cNvSpPr txBox="1"/>
          <p:nvPr>
            <p:ph idx="4294967295" type="body"/>
          </p:nvPr>
        </p:nvSpPr>
        <p:spPr>
          <a:xfrm>
            <a:off x="26696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00" name="Google Shape;400;p39"/>
          <p:cNvSpPr txBox="1"/>
          <p:nvPr>
            <p:ph idx="4294967295" type="body"/>
          </p:nvPr>
        </p:nvSpPr>
        <p:spPr>
          <a:xfrm>
            <a:off x="40918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401" name="Google Shape;401;p39"/>
          <p:cNvSpPr/>
          <p:nvPr/>
        </p:nvSpPr>
        <p:spPr>
          <a:xfrm>
            <a:off x="3194979" y="3143850"/>
            <a:ext cx="29094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2" name="Google Shape;402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0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08" name="Google Shape;408;p40"/>
          <p:cNvSpPr txBox="1"/>
          <p:nvPr>
            <p:ph idx="4294967295" type="body"/>
          </p:nvPr>
        </p:nvSpPr>
        <p:spPr>
          <a:xfrm>
            <a:off x="39164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09" name="Google Shape;409;p40"/>
          <p:cNvSpPr/>
          <p:nvPr/>
        </p:nvSpPr>
        <p:spPr>
          <a:xfrm>
            <a:off x="3214250" y="3143850"/>
            <a:ext cx="2754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0" name="Google Shape;410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1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sp>
        <p:nvSpPr>
          <p:cNvPr id="416" name="Google Shape;416;p41"/>
          <p:cNvSpPr txBox="1"/>
          <p:nvPr>
            <p:ph idx="4294967295" type="body"/>
          </p:nvPr>
        </p:nvSpPr>
        <p:spPr>
          <a:xfrm>
            <a:off x="41032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</a:t>
            </a:r>
            <a:endParaRPr sz="9600"/>
          </a:p>
        </p:txBody>
      </p:sp>
      <p:sp>
        <p:nvSpPr>
          <p:cNvPr id="417" name="Google Shape;417;p41"/>
          <p:cNvSpPr/>
          <p:nvPr/>
        </p:nvSpPr>
        <p:spPr>
          <a:xfrm>
            <a:off x="3138050" y="3143850"/>
            <a:ext cx="3034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8" name="Google Shape;418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2"/>
          <p:cNvSpPr txBox="1"/>
          <p:nvPr>
            <p:ph idx="4294967295" type="body"/>
          </p:nvPr>
        </p:nvSpPr>
        <p:spPr>
          <a:xfrm>
            <a:off x="27397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pe</a:t>
            </a:r>
            <a:endParaRPr sz="9600"/>
          </a:p>
        </p:txBody>
      </p:sp>
      <p:sp>
        <p:nvSpPr>
          <p:cNvPr id="424" name="Google Shape;424;p42"/>
          <p:cNvSpPr txBox="1"/>
          <p:nvPr>
            <p:ph idx="4294967295" type="body"/>
          </p:nvPr>
        </p:nvSpPr>
        <p:spPr>
          <a:xfrm>
            <a:off x="41032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lo</a:t>
            </a:r>
            <a:endParaRPr sz="9600"/>
          </a:p>
        </p:txBody>
      </p:sp>
      <p:sp>
        <p:nvSpPr>
          <p:cNvPr id="425" name="Google Shape;425;p42"/>
          <p:cNvSpPr/>
          <p:nvPr/>
        </p:nvSpPr>
        <p:spPr>
          <a:xfrm>
            <a:off x="3214250" y="3220050"/>
            <a:ext cx="2673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6" name="Google Shape;426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3"/>
          <p:cNvSpPr txBox="1"/>
          <p:nvPr>
            <p:ph idx="4294967295" type="body"/>
          </p:nvPr>
        </p:nvSpPr>
        <p:spPr>
          <a:xfrm>
            <a:off x="27397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ti</a:t>
            </a:r>
            <a:endParaRPr sz="9600"/>
          </a:p>
        </p:txBody>
      </p:sp>
      <p:sp>
        <p:nvSpPr>
          <p:cNvPr id="432" name="Google Shape;432;p43"/>
          <p:cNvSpPr txBox="1"/>
          <p:nvPr>
            <p:ph idx="4294967295" type="body"/>
          </p:nvPr>
        </p:nvSpPr>
        <p:spPr>
          <a:xfrm>
            <a:off x="38604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433" name="Google Shape;433;p43"/>
          <p:cNvSpPr/>
          <p:nvPr/>
        </p:nvSpPr>
        <p:spPr>
          <a:xfrm>
            <a:off x="3696125" y="3143850"/>
            <a:ext cx="2346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4" name="Google Shape;434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4"/>
          <p:cNvSpPr txBox="1"/>
          <p:nvPr>
            <p:ph idx="4294967295" type="body"/>
          </p:nvPr>
        </p:nvSpPr>
        <p:spPr>
          <a:xfrm>
            <a:off x="22328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40" name="Google Shape;440;p44"/>
          <p:cNvSpPr txBox="1"/>
          <p:nvPr>
            <p:ph idx="4294967295" type="body"/>
          </p:nvPr>
        </p:nvSpPr>
        <p:spPr>
          <a:xfrm>
            <a:off x="40981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cos</a:t>
            </a:r>
            <a:endParaRPr sz="9600"/>
          </a:p>
        </p:txBody>
      </p:sp>
      <p:sp>
        <p:nvSpPr>
          <p:cNvPr id="441" name="Google Shape;441;p44"/>
          <p:cNvSpPr/>
          <p:nvPr/>
        </p:nvSpPr>
        <p:spPr>
          <a:xfrm>
            <a:off x="3268475" y="3112625"/>
            <a:ext cx="32247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2" name="Google Shape;442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5"/>
          <p:cNvSpPr txBox="1"/>
          <p:nvPr>
            <p:ph idx="4294967295" type="body"/>
          </p:nvPr>
        </p:nvSpPr>
        <p:spPr>
          <a:xfrm>
            <a:off x="19280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48" name="Google Shape;448;p45"/>
          <p:cNvSpPr txBox="1"/>
          <p:nvPr>
            <p:ph idx="4294967295" type="body"/>
          </p:nvPr>
        </p:nvSpPr>
        <p:spPr>
          <a:xfrm>
            <a:off x="40111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449" name="Google Shape;449;p45"/>
          <p:cNvSpPr/>
          <p:nvPr/>
        </p:nvSpPr>
        <p:spPr>
          <a:xfrm>
            <a:off x="2842750" y="3133025"/>
            <a:ext cx="35790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0" name="Google Shape;450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"/>
          <p:cNvSpPr txBox="1"/>
          <p:nvPr>
            <p:ph idx="4294967295" type="body"/>
          </p:nvPr>
        </p:nvSpPr>
        <p:spPr>
          <a:xfrm>
            <a:off x="178170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56" name="Google Shape;456;p46"/>
          <p:cNvSpPr txBox="1"/>
          <p:nvPr>
            <p:ph idx="4294967295" type="body"/>
          </p:nvPr>
        </p:nvSpPr>
        <p:spPr>
          <a:xfrm>
            <a:off x="3965975" y="1793875"/>
            <a:ext cx="335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men</a:t>
            </a:r>
            <a:endParaRPr sz="9600"/>
          </a:p>
        </p:txBody>
      </p:sp>
      <p:sp>
        <p:nvSpPr>
          <p:cNvPr id="457" name="Google Shape;457;p46"/>
          <p:cNvSpPr/>
          <p:nvPr/>
        </p:nvSpPr>
        <p:spPr>
          <a:xfrm>
            <a:off x="2564500" y="3154875"/>
            <a:ext cx="4231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8" name="Google Shape;458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7"/>
          <p:cNvSpPr txBox="1"/>
          <p:nvPr>
            <p:ph idx="4294967295" type="body"/>
          </p:nvPr>
        </p:nvSpPr>
        <p:spPr>
          <a:xfrm>
            <a:off x="2144375" y="1793875"/>
            <a:ext cx="29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man</a:t>
            </a:r>
            <a:endParaRPr sz="9600"/>
          </a:p>
        </p:txBody>
      </p:sp>
      <p:sp>
        <p:nvSpPr>
          <p:cNvPr id="464" name="Google Shape;464;p47"/>
          <p:cNvSpPr txBox="1"/>
          <p:nvPr>
            <p:ph idx="4294967295" type="body"/>
          </p:nvPr>
        </p:nvSpPr>
        <p:spPr>
          <a:xfrm>
            <a:off x="4070450" y="1793875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</a:t>
            </a:r>
            <a:endParaRPr sz="9600"/>
          </a:p>
        </p:txBody>
      </p:sp>
      <p:sp>
        <p:nvSpPr>
          <p:cNvPr id="465" name="Google Shape;465;p47"/>
          <p:cNvSpPr/>
          <p:nvPr/>
        </p:nvSpPr>
        <p:spPr>
          <a:xfrm>
            <a:off x="2281075" y="3177800"/>
            <a:ext cx="4368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6" name="Google Shape;466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8"/>
          <p:cNvSpPr txBox="1"/>
          <p:nvPr>
            <p:ph idx="4294967295" type="body"/>
          </p:nvPr>
        </p:nvSpPr>
        <p:spPr>
          <a:xfrm>
            <a:off x="25156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cul</a:t>
            </a:r>
            <a:endParaRPr sz="9600"/>
          </a:p>
        </p:txBody>
      </p:sp>
      <p:sp>
        <p:nvSpPr>
          <p:cNvPr id="472" name="Google Shape;472;p48"/>
          <p:cNvSpPr txBox="1"/>
          <p:nvPr>
            <p:ph idx="4294967295" type="body"/>
          </p:nvPr>
        </p:nvSpPr>
        <p:spPr>
          <a:xfrm>
            <a:off x="42311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pa</a:t>
            </a:r>
            <a:endParaRPr sz="9600"/>
          </a:p>
        </p:txBody>
      </p:sp>
      <p:sp>
        <p:nvSpPr>
          <p:cNvPr id="473" name="Google Shape;473;p48"/>
          <p:cNvSpPr/>
          <p:nvPr/>
        </p:nvSpPr>
        <p:spPr>
          <a:xfrm>
            <a:off x="2931250" y="3231075"/>
            <a:ext cx="3544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4" name="Google Shape;474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0673" y="734425"/>
            <a:ext cx="2442650" cy="338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g332830ebdc7_0_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332830ebdc7_0_423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81" name="Google Shape;481;g332830ebdc7_0_423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32830ebdc7_0_429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g332830ebdc7_0_4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332830ebdc7_0_43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7" name="Google Shape;497;p50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{7B767423-A6E0-4ABD-8129-9E5026E98218}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98" name="Google Shape;498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Google Shape;503;p51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{7B767423-A6E0-4ABD-8129-9E5026E98218}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04" name="Google Shape;504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9" name="Google Shape;509;p52"/>
          <p:cNvGraphicFramePr/>
          <p:nvPr/>
        </p:nvGraphicFramePr>
        <p:xfrm>
          <a:off x="952500" y="1735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{7B767423-A6E0-4ABD-8129-9E5026E98218}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10" name="Google Shape;510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5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</a:t>
            </a:r>
            <a:r>
              <a:rPr lang="en" sz="3500"/>
              <a:t>. Palabras de alta frecuencia</a:t>
            </a:r>
            <a:endParaRPr sz="3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</a:t>
            </a:r>
            <a:endParaRPr sz="9600"/>
          </a:p>
        </p:txBody>
      </p:sp>
      <p:pic>
        <p:nvPicPr>
          <p:cNvPr id="522" name="Google Shape;522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pic>
        <p:nvPicPr>
          <p:cNvPr id="528" name="Google Shape;528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tu</a:t>
            </a:r>
            <a:endParaRPr sz="9600"/>
          </a:p>
        </p:txBody>
      </p:sp>
      <p:pic>
        <p:nvPicPr>
          <p:cNvPr id="534" name="Google Shape;534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0762" y="1672374"/>
            <a:ext cx="2989327" cy="1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40" name="Google Shape;540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dice</a:t>
            </a:r>
            <a:endParaRPr sz="9600"/>
          </a:p>
        </p:txBody>
      </p:sp>
      <p:pic>
        <p:nvPicPr>
          <p:cNvPr id="546" name="Google Shape;546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más</a:t>
            </a:r>
            <a:endParaRPr sz="9600"/>
          </a:p>
        </p:txBody>
      </p:sp>
      <p:pic>
        <p:nvPicPr>
          <p:cNvPr id="552" name="Google Shape;552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9. Oraciones</a:t>
            </a:r>
            <a:endParaRPr sz="3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1"/>
          <p:cNvSpPr txBox="1"/>
          <p:nvPr>
            <p:ph idx="4294967295" type="body"/>
          </p:nvPr>
        </p:nvSpPr>
        <p:spPr>
          <a:xfrm>
            <a:off x="763750" y="807275"/>
            <a:ext cx="7814100" cy="24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5100"/>
              <a:t>Coco   y   Ema   comen</a:t>
            </a:r>
            <a:endParaRPr sz="51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100"/>
              <a:t>tacos.</a:t>
            </a:r>
            <a:endParaRPr sz="5100"/>
          </a:p>
        </p:txBody>
      </p:sp>
      <p:sp>
        <p:nvSpPr>
          <p:cNvPr id="564" name="Google Shape;564;p61"/>
          <p:cNvSpPr/>
          <p:nvPr/>
        </p:nvSpPr>
        <p:spPr>
          <a:xfrm>
            <a:off x="3139675" y="1745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p61"/>
          <p:cNvSpPr/>
          <p:nvPr/>
        </p:nvSpPr>
        <p:spPr>
          <a:xfrm>
            <a:off x="1463275" y="1745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61"/>
          <p:cNvSpPr/>
          <p:nvPr/>
        </p:nvSpPr>
        <p:spPr>
          <a:xfrm>
            <a:off x="4511275" y="1745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61"/>
          <p:cNvSpPr/>
          <p:nvPr/>
        </p:nvSpPr>
        <p:spPr>
          <a:xfrm>
            <a:off x="7025875" y="1745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61"/>
          <p:cNvSpPr/>
          <p:nvPr/>
        </p:nvSpPr>
        <p:spPr>
          <a:xfrm>
            <a:off x="1463275" y="3167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9" name="Google Shape;569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2"/>
          <p:cNvSpPr txBox="1"/>
          <p:nvPr>
            <p:ph idx="4294967295" type="body"/>
          </p:nvPr>
        </p:nvSpPr>
        <p:spPr>
          <a:xfrm>
            <a:off x="427525" y="1218625"/>
            <a:ext cx="8729400" cy="21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700"/>
              <a:t>—Coco   y   Ema,  no  más</a:t>
            </a:r>
            <a:endParaRPr sz="47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700"/>
              <a:t>tacos  —manda mamá.</a:t>
            </a:r>
            <a:endParaRPr sz="4700"/>
          </a:p>
        </p:txBody>
      </p:sp>
      <p:sp>
        <p:nvSpPr>
          <p:cNvPr id="575" name="Google Shape;575;p62"/>
          <p:cNvSpPr/>
          <p:nvPr/>
        </p:nvSpPr>
        <p:spPr>
          <a:xfrm>
            <a:off x="3215875" y="20504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6" name="Google Shape;576;p62"/>
          <p:cNvSpPr/>
          <p:nvPr/>
        </p:nvSpPr>
        <p:spPr>
          <a:xfrm>
            <a:off x="1768075" y="20504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62"/>
          <p:cNvSpPr/>
          <p:nvPr/>
        </p:nvSpPr>
        <p:spPr>
          <a:xfrm>
            <a:off x="4587475" y="20504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62"/>
          <p:cNvSpPr/>
          <p:nvPr/>
        </p:nvSpPr>
        <p:spPr>
          <a:xfrm>
            <a:off x="6035275" y="20504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62"/>
          <p:cNvSpPr/>
          <p:nvPr/>
        </p:nvSpPr>
        <p:spPr>
          <a:xfrm>
            <a:off x="7483075" y="20504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0" name="Google Shape;580;p62"/>
          <p:cNvSpPr/>
          <p:nvPr/>
        </p:nvSpPr>
        <p:spPr>
          <a:xfrm>
            <a:off x="1082275" y="3269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62"/>
          <p:cNvSpPr/>
          <p:nvPr/>
        </p:nvSpPr>
        <p:spPr>
          <a:xfrm>
            <a:off x="4130275" y="3269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62"/>
          <p:cNvSpPr/>
          <p:nvPr/>
        </p:nvSpPr>
        <p:spPr>
          <a:xfrm>
            <a:off x="6263875" y="3269650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3" name="Google Shape;583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2c390f286f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89" name="Google Shape;589;g32c390f286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g32c390f286f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86" y="1114158"/>
            <a:ext cx="7279650" cy="258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32c390f286f_0_5"/>
          <p:cNvSpPr/>
          <p:nvPr/>
        </p:nvSpPr>
        <p:spPr>
          <a:xfrm>
            <a:off x="1703542" y="280029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g32c390f286f_0_5"/>
          <p:cNvSpPr/>
          <p:nvPr/>
        </p:nvSpPr>
        <p:spPr>
          <a:xfrm>
            <a:off x="2650380" y="280029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g32c390f286f_0_5"/>
          <p:cNvSpPr/>
          <p:nvPr/>
        </p:nvSpPr>
        <p:spPr>
          <a:xfrm>
            <a:off x="3575601" y="280029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g32c390f286f_0_5"/>
          <p:cNvSpPr/>
          <p:nvPr/>
        </p:nvSpPr>
        <p:spPr>
          <a:xfrm>
            <a:off x="4511114" y="279068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9" name="Google Shape;599;g32c390f286f_0_5"/>
          <p:cNvSpPr/>
          <p:nvPr/>
        </p:nvSpPr>
        <p:spPr>
          <a:xfrm>
            <a:off x="5421776" y="280990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0" name="Google Shape;600;g32c390f286f_0_5"/>
          <p:cNvSpPr/>
          <p:nvPr/>
        </p:nvSpPr>
        <p:spPr>
          <a:xfrm>
            <a:off x="6384493" y="2799804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1" name="Google Shape;601;g32c390f286f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6" y="410227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g32c390f286f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525" y="508125"/>
            <a:ext cx="6700975" cy="394587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32c390f286f_0_15"/>
          <p:cNvSpPr/>
          <p:nvPr/>
        </p:nvSpPr>
        <p:spPr>
          <a:xfrm>
            <a:off x="1741786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g32c390f286f_0_15"/>
          <p:cNvSpPr/>
          <p:nvPr/>
        </p:nvSpPr>
        <p:spPr>
          <a:xfrm>
            <a:off x="1709322" y="3835214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g32c390f286f_0_15"/>
          <p:cNvSpPr/>
          <p:nvPr/>
        </p:nvSpPr>
        <p:spPr>
          <a:xfrm>
            <a:off x="2974934" y="2423887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g32c390f286f_0_15"/>
          <p:cNvSpPr/>
          <p:nvPr/>
        </p:nvSpPr>
        <p:spPr>
          <a:xfrm>
            <a:off x="2942460" y="382560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g32c390f286f_0_15"/>
          <p:cNvSpPr/>
          <p:nvPr/>
        </p:nvSpPr>
        <p:spPr>
          <a:xfrm>
            <a:off x="4325256" y="240465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g32c390f286f_0_15"/>
          <p:cNvSpPr/>
          <p:nvPr/>
        </p:nvSpPr>
        <p:spPr>
          <a:xfrm>
            <a:off x="4281201" y="3835214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g32c390f286f_0_15"/>
          <p:cNvSpPr/>
          <p:nvPr/>
        </p:nvSpPr>
        <p:spPr>
          <a:xfrm>
            <a:off x="5617022" y="241427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g32c390f286f_0_15"/>
          <p:cNvSpPr/>
          <p:nvPr/>
        </p:nvSpPr>
        <p:spPr>
          <a:xfrm>
            <a:off x="5609711" y="382560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g32c390f286f_0_15"/>
          <p:cNvSpPr/>
          <p:nvPr/>
        </p:nvSpPr>
        <p:spPr>
          <a:xfrm>
            <a:off x="6921510" y="240465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g32c390f286f_0_15"/>
          <p:cNvSpPr/>
          <p:nvPr/>
        </p:nvSpPr>
        <p:spPr>
          <a:xfrm>
            <a:off x="6893020" y="382560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7" name="Google Shape;617;g32c390f286f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6" y="410227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g32c390f286f_0_29"/>
          <p:cNvPicPr preferRelativeResize="0"/>
          <p:nvPr/>
        </p:nvPicPr>
        <p:blipFill rotWithShape="1">
          <a:blip r:embed="rId3">
            <a:alphaModFix/>
          </a:blip>
          <a:srcRect b="3920" l="0" r="0" t="0"/>
          <a:stretch/>
        </p:blipFill>
        <p:spPr>
          <a:xfrm>
            <a:off x="726200" y="577200"/>
            <a:ext cx="7721174" cy="36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32c390f286f_0_29"/>
          <p:cNvSpPr/>
          <p:nvPr/>
        </p:nvSpPr>
        <p:spPr>
          <a:xfrm>
            <a:off x="1208482" y="16562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g32c390f286f_0_29"/>
          <p:cNvSpPr/>
          <p:nvPr/>
        </p:nvSpPr>
        <p:spPr>
          <a:xfrm>
            <a:off x="839975" y="2007075"/>
            <a:ext cx="2076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g32c390f286f_0_29"/>
          <p:cNvSpPr/>
          <p:nvPr/>
        </p:nvSpPr>
        <p:spPr>
          <a:xfrm>
            <a:off x="2171919" y="16562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g32c390f286f_0_29"/>
          <p:cNvSpPr/>
          <p:nvPr/>
        </p:nvSpPr>
        <p:spPr>
          <a:xfrm>
            <a:off x="6497396" y="168197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g32c390f286f_0_29"/>
          <p:cNvSpPr/>
          <p:nvPr/>
        </p:nvSpPr>
        <p:spPr>
          <a:xfrm>
            <a:off x="6092526" y="1991500"/>
            <a:ext cx="2076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g32c390f286f_0_29"/>
          <p:cNvSpPr/>
          <p:nvPr/>
        </p:nvSpPr>
        <p:spPr>
          <a:xfrm>
            <a:off x="7643378" y="167192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2c390f286f_0_29"/>
          <p:cNvSpPr/>
          <p:nvPr/>
        </p:nvSpPr>
        <p:spPr>
          <a:xfrm>
            <a:off x="1208482" y="3560808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2c390f286f_0_29"/>
          <p:cNvSpPr/>
          <p:nvPr/>
        </p:nvSpPr>
        <p:spPr>
          <a:xfrm>
            <a:off x="916675" y="3914250"/>
            <a:ext cx="20766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c390f286f_0_29"/>
          <p:cNvSpPr/>
          <p:nvPr/>
        </p:nvSpPr>
        <p:spPr>
          <a:xfrm>
            <a:off x="2219989" y="3570422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c390f286f_0_29"/>
          <p:cNvSpPr/>
          <p:nvPr/>
        </p:nvSpPr>
        <p:spPr>
          <a:xfrm>
            <a:off x="3892036" y="16765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g32c390f286f_0_29"/>
          <p:cNvSpPr/>
          <p:nvPr/>
        </p:nvSpPr>
        <p:spPr>
          <a:xfrm>
            <a:off x="3466726" y="2005850"/>
            <a:ext cx="20430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4" name="Google Shape;634;g32c390f286f_0_29"/>
          <p:cNvSpPr/>
          <p:nvPr/>
        </p:nvSpPr>
        <p:spPr>
          <a:xfrm>
            <a:off x="4869709" y="16765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g32c390f286f_0_29"/>
          <p:cNvSpPr/>
          <p:nvPr/>
        </p:nvSpPr>
        <p:spPr>
          <a:xfrm>
            <a:off x="3769611" y="3536276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g32c390f286f_0_29"/>
          <p:cNvSpPr/>
          <p:nvPr/>
        </p:nvSpPr>
        <p:spPr>
          <a:xfrm>
            <a:off x="3487400" y="3902400"/>
            <a:ext cx="2022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7" name="Google Shape;637;g32c390f286f_0_29"/>
          <p:cNvSpPr/>
          <p:nvPr/>
        </p:nvSpPr>
        <p:spPr>
          <a:xfrm>
            <a:off x="4783574" y="354375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g32c390f286f_0_29"/>
          <p:cNvSpPr/>
          <p:nvPr/>
        </p:nvSpPr>
        <p:spPr>
          <a:xfrm>
            <a:off x="6416806" y="356077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g32c390f286f_0_29"/>
          <p:cNvSpPr/>
          <p:nvPr/>
        </p:nvSpPr>
        <p:spPr>
          <a:xfrm>
            <a:off x="6090425" y="3920675"/>
            <a:ext cx="2022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g32c390f286f_0_29"/>
          <p:cNvSpPr/>
          <p:nvPr/>
        </p:nvSpPr>
        <p:spPr>
          <a:xfrm>
            <a:off x="7432427" y="356316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1" name="Google Shape;641;g32c390f286f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6" y="410227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2150" y="1153575"/>
            <a:ext cx="4527650" cy="23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2c390f286f_0_52"/>
          <p:cNvSpPr txBox="1"/>
          <p:nvPr/>
        </p:nvSpPr>
        <p:spPr>
          <a:xfrm>
            <a:off x="463300" y="1330875"/>
            <a:ext cx="3829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y papá comen tacos en la casa.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¡MMMM…los tacos!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7" name="Google Shape;647;g32c390f286f_0_52"/>
          <p:cNvSpPr txBox="1"/>
          <p:nvPr/>
        </p:nvSpPr>
        <p:spPr>
          <a:xfrm>
            <a:off x="1225300" y="2550075"/>
            <a:ext cx="33717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y Ema comen tacos en la casa.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¡MMMM…los tacos!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8" name="Google Shape;648;g32c390f286f_0_52"/>
          <p:cNvSpPr txBox="1"/>
          <p:nvPr/>
        </p:nvSpPr>
        <p:spPr>
          <a:xfrm>
            <a:off x="2035500" y="3157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¡Tacos!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9" name="Google Shape;649;g32c390f286f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6425" y="1383025"/>
            <a:ext cx="4249426" cy="24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32c390f286f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102" y="2605801"/>
            <a:ext cx="775375" cy="77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2c390f286f_0_59"/>
          <p:cNvSpPr txBox="1"/>
          <p:nvPr/>
        </p:nvSpPr>
        <p:spPr>
          <a:xfrm>
            <a:off x="1172425" y="3455275"/>
            <a:ext cx="31440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Tacos en los dedos.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Tacos en las manos.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Tacos en los codos.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6" name="Google Shape;656;g32c390f286f_0_59"/>
          <p:cNvSpPr txBox="1"/>
          <p:nvPr/>
        </p:nvSpPr>
        <p:spPr>
          <a:xfrm>
            <a:off x="5651400" y="3455275"/>
            <a:ext cx="30951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¡Tacos en el pelo!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7" name="Google Shape;657;g32c390f286f_0_59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8" name="Google Shape;658;g32c390f286f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325" y="379900"/>
            <a:ext cx="5279524" cy="299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2c390f286f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4398" y="3480903"/>
            <a:ext cx="617075" cy="6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2c390f286f_0_173"/>
          <p:cNvSpPr txBox="1"/>
          <p:nvPr/>
        </p:nvSpPr>
        <p:spPr>
          <a:xfrm>
            <a:off x="463300" y="1178475"/>
            <a:ext cx="38298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—Coco y Ema no más tacos —manda mamá.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g32c390f286f_0_173"/>
          <p:cNvSpPr txBox="1"/>
          <p:nvPr/>
        </p:nvSpPr>
        <p:spPr>
          <a:xfrm>
            <a:off x="1225300" y="2245275"/>
            <a:ext cx="33321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–Es tu culpa —dice Coco.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—No, es tu culpa —dice Ema.</a:t>
            </a:r>
            <a:endParaRPr sz="19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6" name="Google Shape;666;g32c390f286f_0_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0300" y="1338450"/>
            <a:ext cx="4506701" cy="245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32c390f286f_0_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349" y="2321475"/>
            <a:ext cx="818550" cy="8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2c390f286f_0_183"/>
          <p:cNvSpPr txBox="1"/>
          <p:nvPr/>
        </p:nvSpPr>
        <p:spPr>
          <a:xfrm>
            <a:off x="463300" y="1711875"/>
            <a:ext cx="30171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 fin Coco y Ema están en la tina.</a:t>
            </a:r>
            <a:endParaRPr b="1" sz="2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3" name="Google Shape;673;g32c390f286f_0_183"/>
          <p:cNvSpPr txBox="1"/>
          <p:nvPr/>
        </p:nvSpPr>
        <p:spPr>
          <a:xfrm>
            <a:off x="463300" y="3159675"/>
            <a:ext cx="3829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¡No más tacos!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4" name="Google Shape;674;g32c390f286f_0_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3750" y="1362675"/>
            <a:ext cx="4975775" cy="265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32c390f286f_0_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4466" y="872787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 b="6585" l="0" r="0" t="0"/>
          <a:stretch/>
        </p:blipFill>
        <p:spPr>
          <a:xfrm>
            <a:off x="3981063" y="1557917"/>
            <a:ext cx="1801127" cy="141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/>
        </p:nvPicPr>
        <p:blipFill rotWithShape="1">
          <a:blip r:embed="rId4">
            <a:alphaModFix/>
          </a:blip>
          <a:srcRect b="24997" l="0" r="0" t="0"/>
          <a:stretch/>
        </p:blipFill>
        <p:spPr>
          <a:xfrm>
            <a:off x="3087465" y="1501000"/>
            <a:ext cx="1205153" cy="1472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7"/>
          <p:cNvCxnSpPr/>
          <p:nvPr/>
        </p:nvCxnSpPr>
        <p:spPr>
          <a:xfrm>
            <a:off x="4126529" y="2877337"/>
            <a:ext cx="189900" cy="495300"/>
          </a:xfrm>
          <a:prstGeom prst="straightConnector1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197" name="Google Shape;197;p7"/>
          <p:cNvCxnSpPr/>
          <p:nvPr/>
        </p:nvCxnSpPr>
        <p:spPr>
          <a:xfrm flipH="1">
            <a:off x="5576394" y="2917554"/>
            <a:ext cx="123300" cy="558900"/>
          </a:xfrm>
          <a:prstGeom prst="straightConnector1">
            <a:avLst/>
          </a:prstGeom>
          <a:noFill/>
          <a:ln cap="flat" cmpd="sng" w="9525">
            <a:solidFill>
              <a:srgbClr val="363535"/>
            </a:solidFill>
            <a:prstDash val="solid"/>
            <a:round/>
            <a:headEnd len="med" w="med" type="triangle"/>
            <a:tailEnd len="sm" w="sm" type="none"/>
          </a:ln>
        </p:spPr>
      </p:cxnSp>
      <p:pic>
        <p:nvPicPr>
          <p:cNvPr id="198" name="Google Shape;198;p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04" name="Google Shape;20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