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69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6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71.xml"/>
  <Override ContentType="application/vnd.openxmlformats-officedocument.presentationml.slide+xml" PartName="/ppt/slides/slide41.xml"/>
  <Override ContentType="application/vnd.openxmlformats-officedocument.presentationml.slide+xml" PartName="/ppt/slides/slide67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6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7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64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2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  <p:sldId id="315" r:id="rId66"/>
    <p:sldId id="316" r:id="rId67"/>
    <p:sldId id="317" r:id="rId68"/>
    <p:sldId id="318" r:id="rId69"/>
    <p:sldId id="319" r:id="rId70"/>
    <p:sldId id="320" r:id="rId71"/>
    <p:sldId id="321" r:id="rId72"/>
    <p:sldId id="322" r:id="rId73"/>
    <p:sldId id="323" r:id="rId74"/>
    <p:sldId id="324" r:id="rId75"/>
    <p:sldId id="325" r:id="rId76"/>
    <p:sldId id="326" r:id="rId77"/>
    <p:sldId id="327" r:id="rId78"/>
  </p:sldIdLst>
  <p:sldSz cy="5143500" cx="9144000"/>
  <p:notesSz cx="6858000" cy="9144000"/>
  <p:embeddedFontLst>
    <p:embeddedFont>
      <p:font typeface="Century Gothic"/>
      <p:regular r:id="rId79"/>
      <p:bold r:id="rId80"/>
      <p:italic r:id="rId81"/>
      <p:boldItalic r:id="rId8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  <p15:guide id="3" pos="196">
          <p15:clr>
            <a:srgbClr val="747775"/>
          </p15:clr>
        </p15:guide>
        <p15:guide id="4" pos="5564">
          <p15:clr>
            <a:srgbClr val="747775"/>
          </p15:clr>
        </p15:guide>
        <p15:guide id="5" pos="2719">
          <p15:clr>
            <a:srgbClr val="747775"/>
          </p15:clr>
        </p15:guide>
        <p15:guide id="6" pos="3041">
          <p15:clr>
            <a:srgbClr val="747775"/>
          </p15:clr>
        </p15:guide>
        <p15:guide id="7" pos="2857">
          <p15:clr>
            <a:srgbClr val="747775"/>
          </p15:clr>
        </p15:guide>
        <p15:guide id="8" orient="horz" pos="605">
          <p15:clr>
            <a:srgbClr val="747775"/>
          </p15:clr>
        </p15:guide>
        <p15:guide id="9" orient="horz" pos="2857">
          <p15:clr>
            <a:srgbClr val="747775"/>
          </p15:clr>
        </p15:guide>
        <p15:guide id="10" orient="horz" pos="662">
          <p15:clr>
            <a:srgbClr val="747775"/>
          </p15:clr>
        </p15:guide>
        <p15:guide id="11" orient="horz" pos="2667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FA6FEA27-8868-4B66-B5A1-E6CA3B269608}">
  <a:tblStyle styleId="{FA6FEA27-8868-4B66-B5A1-E6CA3B269608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  <p:guide pos="196"/>
        <p:guide pos="5564"/>
        <p:guide pos="2719"/>
        <p:guide pos="3041"/>
        <p:guide pos="2857"/>
        <p:guide pos="605" orient="horz"/>
        <p:guide pos="2857" orient="horz"/>
        <p:guide pos="662" orient="horz"/>
        <p:guide pos="2667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80" Type="http://schemas.openxmlformats.org/officeDocument/2006/relationships/font" Target="fonts/CenturyGothic-bold.fntdata"/><Relationship Id="rId82" Type="http://schemas.openxmlformats.org/officeDocument/2006/relationships/font" Target="fonts/CenturyGothic-boldItalic.fntdata"/><Relationship Id="rId81" Type="http://schemas.openxmlformats.org/officeDocument/2006/relationships/font" Target="fonts/CenturyGothic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73" Type="http://schemas.openxmlformats.org/officeDocument/2006/relationships/slide" Target="slides/slide67.xml"/><Relationship Id="rId72" Type="http://schemas.openxmlformats.org/officeDocument/2006/relationships/slide" Target="slides/slide66.xml"/><Relationship Id="rId31" Type="http://schemas.openxmlformats.org/officeDocument/2006/relationships/slide" Target="slides/slide25.xml"/><Relationship Id="rId75" Type="http://schemas.openxmlformats.org/officeDocument/2006/relationships/slide" Target="slides/slide69.xml"/><Relationship Id="rId30" Type="http://schemas.openxmlformats.org/officeDocument/2006/relationships/slide" Target="slides/slide24.xml"/><Relationship Id="rId74" Type="http://schemas.openxmlformats.org/officeDocument/2006/relationships/slide" Target="slides/slide68.xml"/><Relationship Id="rId33" Type="http://schemas.openxmlformats.org/officeDocument/2006/relationships/slide" Target="slides/slide27.xml"/><Relationship Id="rId77" Type="http://schemas.openxmlformats.org/officeDocument/2006/relationships/slide" Target="slides/slide71.xml"/><Relationship Id="rId32" Type="http://schemas.openxmlformats.org/officeDocument/2006/relationships/slide" Target="slides/slide26.xml"/><Relationship Id="rId76" Type="http://schemas.openxmlformats.org/officeDocument/2006/relationships/slide" Target="slides/slide70.xml"/><Relationship Id="rId35" Type="http://schemas.openxmlformats.org/officeDocument/2006/relationships/slide" Target="slides/slide29.xml"/><Relationship Id="rId79" Type="http://schemas.openxmlformats.org/officeDocument/2006/relationships/font" Target="fonts/CenturyGothic-regular.fntdata"/><Relationship Id="rId34" Type="http://schemas.openxmlformats.org/officeDocument/2006/relationships/slide" Target="slides/slide28.xml"/><Relationship Id="rId78" Type="http://schemas.openxmlformats.org/officeDocument/2006/relationships/slide" Target="slides/slide72.xml"/><Relationship Id="rId71" Type="http://schemas.openxmlformats.org/officeDocument/2006/relationships/slide" Target="slides/slide65.xml"/><Relationship Id="rId70" Type="http://schemas.openxmlformats.org/officeDocument/2006/relationships/slide" Target="slides/slide64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62" Type="http://schemas.openxmlformats.org/officeDocument/2006/relationships/slide" Target="slides/slide56.xml"/><Relationship Id="rId61" Type="http://schemas.openxmlformats.org/officeDocument/2006/relationships/slide" Target="slides/slide55.xml"/><Relationship Id="rId20" Type="http://schemas.openxmlformats.org/officeDocument/2006/relationships/slide" Target="slides/slide14.xml"/><Relationship Id="rId64" Type="http://schemas.openxmlformats.org/officeDocument/2006/relationships/slide" Target="slides/slide58.xml"/><Relationship Id="rId63" Type="http://schemas.openxmlformats.org/officeDocument/2006/relationships/slide" Target="slides/slide57.xml"/><Relationship Id="rId22" Type="http://schemas.openxmlformats.org/officeDocument/2006/relationships/slide" Target="slides/slide16.xml"/><Relationship Id="rId66" Type="http://schemas.openxmlformats.org/officeDocument/2006/relationships/slide" Target="slides/slide60.xml"/><Relationship Id="rId21" Type="http://schemas.openxmlformats.org/officeDocument/2006/relationships/slide" Target="slides/slide15.xml"/><Relationship Id="rId65" Type="http://schemas.openxmlformats.org/officeDocument/2006/relationships/slide" Target="slides/slide59.xml"/><Relationship Id="rId24" Type="http://schemas.openxmlformats.org/officeDocument/2006/relationships/slide" Target="slides/slide18.xml"/><Relationship Id="rId68" Type="http://schemas.openxmlformats.org/officeDocument/2006/relationships/slide" Target="slides/slide62.xml"/><Relationship Id="rId23" Type="http://schemas.openxmlformats.org/officeDocument/2006/relationships/slide" Target="slides/slide17.xml"/><Relationship Id="rId67" Type="http://schemas.openxmlformats.org/officeDocument/2006/relationships/slide" Target="slides/slide61.xml"/><Relationship Id="rId60" Type="http://schemas.openxmlformats.org/officeDocument/2006/relationships/slide" Target="slides/slide54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69" Type="http://schemas.openxmlformats.org/officeDocument/2006/relationships/slide" Target="slides/slide63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11" Type="http://schemas.openxmlformats.org/officeDocument/2006/relationships/slide" Target="slides/slide5.xml"/><Relationship Id="rId55" Type="http://schemas.openxmlformats.org/officeDocument/2006/relationships/slide" Target="slides/slide49.xml"/><Relationship Id="rId10" Type="http://schemas.openxmlformats.org/officeDocument/2006/relationships/slide" Target="slides/slide4.xml"/><Relationship Id="rId54" Type="http://schemas.openxmlformats.org/officeDocument/2006/relationships/slide" Target="slides/slide48.xml"/><Relationship Id="rId13" Type="http://schemas.openxmlformats.org/officeDocument/2006/relationships/slide" Target="slides/slide7.xml"/><Relationship Id="rId57" Type="http://schemas.openxmlformats.org/officeDocument/2006/relationships/slide" Target="slides/slide51.xml"/><Relationship Id="rId12" Type="http://schemas.openxmlformats.org/officeDocument/2006/relationships/slide" Target="slides/slide6.xml"/><Relationship Id="rId56" Type="http://schemas.openxmlformats.org/officeDocument/2006/relationships/slide" Target="slides/slide50.xml"/><Relationship Id="rId15" Type="http://schemas.openxmlformats.org/officeDocument/2006/relationships/slide" Target="slides/slide9.xml"/><Relationship Id="rId59" Type="http://schemas.openxmlformats.org/officeDocument/2006/relationships/slide" Target="slides/slide53.xml"/><Relationship Id="rId14" Type="http://schemas.openxmlformats.org/officeDocument/2006/relationships/slide" Target="slides/slide8.xml"/><Relationship Id="rId58" Type="http://schemas.openxmlformats.org/officeDocument/2006/relationships/slide" Target="slides/slide5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3c7069313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33c7069313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4" name="Google Shape;20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/n/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Estudiantes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/n/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las próximas letras diremos el sonido juntos. ¿Listos?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0" name="Google Shape;210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/f/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6" name="Google Shape;216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/e/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2" name="Google Shape;222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/k/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8" name="Google Shape;228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/i/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4" name="Google Shape;234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/d/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0" name="Google Shape;240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/g/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6" name="Google Shape;246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/rr/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2" name="Google Shape;252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/ñ/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8" name="Google Shape;258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/b/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3c70693135_0_3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33c70693135_0_3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Hola, lectores. Ahora vamos a practicar lo que hemos aprendido sobre los sonidos y cómo los unimos para formar sílabas y luego palabras.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4" name="Google Shape;264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/r/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0" name="Google Shape;270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/b/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6" name="Google Shape;276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2" name="Google Shape;282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Ahora,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voy a decir un sonido en voz alta. Todos repetirán el sonido y escribirán en su pizarra qué letra corresponde al sonido.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los siguientes sonidos uno por uno: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/n/, /f/, /e/, /k/, /i/, /d/, /g/, /rr/, /ñ/, /b/, /r/, /b/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cada letra para verificar su respuesta. Repita si es necesario.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a consultar los </a:t>
            </a:r>
            <a:r>
              <a:rPr b="1" lang="en" sz="1000">
                <a:solidFill>
                  <a:srgbClr val="177F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Cartelitos de formación de letras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para apoyarse al escribir las letras correctamente si es necesario.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8" name="Google Shape;288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practicar cómo combinar dos o tres letras para formar una sílaba. Diremos cada sílaba que aparece sobre la flecha amarilla. ¿Listos?</a:t>
            </a:r>
            <a:endParaRPr i="1" sz="1000">
              <a:solidFill>
                <a:srgbClr val="363535"/>
              </a:solidFill>
              <a:highlight>
                <a:srgbClr val="EEFF4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5" name="Google Shape;295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/g/, /o/,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go.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los estudiantes.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2" name="Google Shape;302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/b/, /a/,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los estudiantes.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9" name="Google Shape;309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/rr/, /i/,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ri.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los estudiantes.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6" name="Google Shape;316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/ñ/, /a/, ña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los estudiantes.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3" name="Google Shape;323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/n/, /a/, /s/, nas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los estudiantes.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2" name="Google Shape;16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0" name="Google Shape;330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/m/, /o/, /s/, mos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los estudiantes.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7" name="Google Shape;337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/m/, /a/, /n/, man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los estudiantes.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4" name="Google Shape;344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/k/, /a/, /s/, cas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los estudiantes.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1" name="Google Shape;351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/b/, /o/, /l/, bol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los estudiantes.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8" name="Google Shape;358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4" name="Google Shape;364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escucha atentamente las sílabas. Escribe las letras que escuchas para formar cada sílaba.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/g/, /o/, go.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cada sílaba para verificar su respuesta. Repita si es necesario.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32678d6081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0" name="Google Shape;370;g32678d6081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/b/, /o/, /l/, bol.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cada sílaba para verificar su respuesta. Repita si es necesario.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6" name="Google Shape;376;p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Ahora, vamos a leer palabras juntos. Primero, lee parte por parte. Luego une cada parte y lee la palabra completa.</a:t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2" name="Google Shape;382;p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/pi/, /de/, pide.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con usted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0" name="Google Shape;390;p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/la/, /me/, lame.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con usted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8" name="Google Shape;16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combinar sílabas para formar palabras. </a:t>
            </a:r>
            <a:endParaRPr i="1" sz="5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ejemplo: /pi/, /de/, pide.</a:t>
            </a:r>
            <a:endParaRPr i="1" sz="5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</a:t>
            </a:r>
            <a:r>
              <a:rPr i="1"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mamos con /pi/, /de/?</a:t>
            </a: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/pi/, /de/, pide)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separar palabras en sílabas.</a:t>
            </a:r>
            <a:endParaRPr i="1" sz="5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ejemplo: pide, /pi/, /de/.</a:t>
            </a:r>
            <a:endParaRPr i="1" sz="5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pide</a:t>
            </a:r>
            <a:r>
              <a:rPr i="1"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pide, /pi/, /de/)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C. Combinar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combinar fonemas para formar palabras.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ejemplo: /p/, /i/, /d/, /e/, pide.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/p/, /i/, /d/,</a:t>
            </a:r>
            <a:r>
              <a:rPr i="1"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/e/?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/p/, /i/, /d/, /e/, pide)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D. Segmentar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separar palabras en fonemas.</a:t>
            </a:r>
            <a:endParaRPr i="1" sz="5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ejemplo: pide, /p/, /i/, /d/, /e/,</a:t>
            </a:r>
            <a:r>
              <a:rPr b="1"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pide. Ahora todos juntos: pide, /p/, /i/, /d/, /e/, pide.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8" name="Google Shape;398;p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/ko/, /me/, come.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con usted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6" name="Google Shape;406;p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/go/, /lo/, /si/, /nas/, golosinas.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con usted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6" name="Google Shape;416;p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/se/, /ña/, /la/, señala.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con usted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5" name="Google Shape;425;p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/ba/, /mos/, vamos.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con usted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3" name="Google Shape;433;p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/rri/, /cas/, ricas.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con usted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1" name="Google Shape;441;p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/sal/, /sa/, salsa.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con usted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9" name="Google Shape;449;p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/tar/, /de/, tarde.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con usted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g32edca7161e_0_1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7" name="Google Shape;457;g32edca7161e_0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/bol/, /si/, /ta/, bolsita.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con usted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32edca7161e_0_1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6" name="Google Shape;466;g32edca7161e_0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g32edca7161e_0_1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3" name="Google Shape;473;g32edca7161e_0_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¡Hola, lectores! Hoy vamos a continuar identificando los sonidos iniciales de las palabras y leeremos un libro decodificable. ¿Listos?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4" name="Google Shape;17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/ba/, /mos/?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/ba/, /mos/, vamos)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vamos, /ba/, /mos/)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C. Combinar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/b/, /a/, /m/, /o/, /s/?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/b/, /a/, /m/, /o/, /s/, vamos)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D. Segmentar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separar en fonemas la palabra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(Estudiantes: vamos, /b/,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/a/, /m/, /o/, /s/)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8" name="Google Shape;478;p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4" name="Google Shape;484;p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escucha atentamente mientras digo una palabra. Piensa en las letras que escuchas y en qué grafema corresponde al sonido que escuchas. Escucha la sílaba, luego cada sonido y finalmente toda la palabra.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come, /ko/, /me/, come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¿Cuántas sílabas tiene la palabra? (2)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/ko/, /me/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/ko/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(2),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/k/, /o/.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segunda sílaba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/me/,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/m/, /e/. Come, /k/, /o/, /m/, /e/.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Consulte la </a:t>
            </a:r>
            <a:r>
              <a:rPr b="1" lang="en" sz="1000">
                <a:solidFill>
                  <a:srgbClr val="177F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Guía con indicaciones para retroalimentación correctiva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para apoyarse al proporcionar retroalimentación a los estudiantes según sus necesidades.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0" name="Google Shape;490;p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escucha atentamente mientras digo una palabra. Piensa en las letras que escuchas y en qué grafema corresponde al sonido que escuchas. Escucha la sílaba, luego cada sonido y finalmente toda la palabra.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vamos, /ba/, /mos/, vamos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¿Cuántas sílabas tiene la palabra? (2)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/ba/, /mos/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/ba/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(2),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/b/, /a/.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segunda sílaba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/mos/,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(3)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/m/, /o/, /s/. Vamos, /b/, /a/, /m/, /o/, /s/.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Consulte la </a:t>
            </a:r>
            <a:r>
              <a:rPr b="1" lang="en" sz="1000">
                <a:solidFill>
                  <a:srgbClr val="177F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Guía con indicaciones para retroalimentación correctiva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para apoyarse al proporcionar retroalimentación a los estudiantes según sus necesidades.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6" name="Google Shape;496;p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escucha atentamente mientras digo una palabra. Piensa en las letras que escuchas y en qué grafema corresponde al sonido que escuchas. Escucha la sílaba, luego cada sonido y finalmente toda la palabra.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mango, /man/, /go/, mango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¿Cuántas sílabas tiene la palabra? (2)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/man/, /go/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/man/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(3),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/m/, /a/, /n/.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segunda sílaba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/go/,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/g/, /o/. Mango, /m/, /a/, /n/, /g/, /o/.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Consulte la </a:t>
            </a:r>
            <a:r>
              <a:rPr b="1" lang="en" sz="1000">
                <a:solidFill>
                  <a:srgbClr val="177F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Guía con indicaciones para retroalimentación correctiva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para apoyarse al proporcionar retroalimentación a los estudiantes según sus necesidades.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2" name="Google Shape;502;p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palabras de alta frecuencia. Estas son palabras que vemos todo el tiempo y que podemos leer rápidamente. Vamos a leer estas palabras juntos.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8" name="Google Shape;508;p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lentamente cada palabra junto con los estudiantes.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4" name="Google Shape;514;p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lentamente cada palabra junto con los estudiantes.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0" name="Google Shape;520;p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sus.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lentamente cada palabra junto con los estudiantes.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6" name="Google Shape;526;p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las.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lentamente cada palabra junto con los estudiantes.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2" name="Google Shape;532;p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lentamente cada palabra junto con los estudiantes.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0" name="Google Shape;18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/man/, /go/?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/man/, /go/, mango)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mango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mango, /man/, /go/)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C. Combinar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/m/, /a/, /n/, /g/, /o/?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/m/, /a/, /n/, /g/, /o/, mango)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D. Segmentar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separar en fonemas la palabra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mango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(Estudiantes: mango, /m/, /a/, /n/, /g/, /o/)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8" name="Google Shape;538;p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lentamente cada palabra junto con los estudiantes.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4" name="Google Shape;544;p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oraciones. Asegúrate de prestar atención a la puntuación y la entonación de tu voz. Primero las vamos a leer despacio y luego con más fluidez. 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0" name="Google Shape;550;p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Primero lea la oración despacio junto con los estudiantes y luego repitan la oración con fluidez. 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—¡Vamos, vamos! —señala Ema.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indicar la palabra.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0" name="Google Shape;560;p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Primero lea la oración despacio junto con los estudiantes y luego repitan la oración con fluidez. 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Tengo paletas de mango y golosinas ricas.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indicar la palabra.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g326c4876316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3" name="Google Shape;573;g326c4876316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juntos el texto llamado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Las golosinas de Lali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Llegó Lali con sus golosinas. Ema, Coco y Pepe corren a disfrutar de las golosinas que vende Lali. </a:t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diapositiva número 65. </a:t>
            </a:r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g32b504bf5e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9" name="Google Shape;579;g32b504bf5e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Antes de comenzar a leer, vamos a prepararnos para los tipos de palabras que encontraremos en este cuento. ¿Listos? Todos nuestros libros tienen esta sección, que nos ayudará a practicar los sonidos de las palabras y estar preparados para leer. Recuerda estar atento al ícono, que te indicará cuándo es tu turno para ayudarme a leer. ¡También puedes leer todo el tiempo si puedes hacerlo! Ahora, comencemos.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Vamos a practicar y leer cada letra juntos.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g32b504bf5e4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1" name="Google Shape;591;g32b504bf5e4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tocar y leer cada sílaba juntos.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cada sílaba una por una con los estudiantes.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5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g32b504bf5e4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7" name="Google Shape;607;g32b504bf5e4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cada palabra parte por parte y luego vamos a unir cada parte para leer la palabra completa.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cada sílaba una por una y luego siga la flecha para leer la palabra completa. 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que repitan con usted.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0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g32b504bf5e4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2" name="Google Shape;632;g32b504bf5e4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Recuerda estar atento al ícono, que te indicará cuándo es tu turno para ayudarme a leer. ¡También puedes leer todo el tiempo si puedes hacerlo! Ahora, comencemos.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texto con los estudiantes.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Lea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fluidez y entonación.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mostrar el texto parte por parte.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Apoye a los estudiantes según sus necesidades.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9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g32b504bf5e4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1" name="Google Shape;641;g32b504bf5e4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texto con los estudiantes.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Lea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fluidez y entonación.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mostrar el texto parte por parte.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6" name="Google Shape;18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/sal/, /sa/?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(/sal/, /sa/, salsa)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salsa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(salsa, /sal/, /sa/)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C. Combinar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/s/, /a/, /l/, /s/, /a/?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(/s/, /a/, /l/, /s/, /a/, salsa)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D. Segmentar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separar en fonemas la palabra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salsa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(salsa, /s/, /a/, /l/, /s/, /a/)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8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g32f111da1c5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0" name="Google Shape;650;g32f111da1c5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texto con los estudiantes.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Lea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fluidez y entonación.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mostrar el texto parte por parte.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7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g32f111da1c5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9" name="Google Shape;659;g32f111da1c5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texto con los estudiantes.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Lea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fluidez y entonación.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mostrar el texto parte por parte.</a:t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Termine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lectura compartida y 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Gira tu cuerpo y dile a tu pareja: ¿cuál es tu sabor de paleta favorito? Puedes usar el marco de oración: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 sabor favorito de paleta es _________ porque __________.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compartan sus ideas con un compañero.</a:t>
            </a:r>
            <a:endParaRPr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6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g33c70693135_0_21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8" name="Google Shape;668;g33c70693135_0_2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2" name="Google Shape;19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/pa/, /pas/?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(/pa/, /pas/, papas)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papas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(papas, /pa/, /pas/)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C. Combinar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/p/, /a/, /p/, /a/, /s/?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(/p/, /a/, /p/, /a/, /s/, papas)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D. Segmentar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separar en fonemas la palabra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papas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(papas, /p/, /a/, /p/, /a/, /s/)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8" name="Google Shape;19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Voy a mostrar una letra y ustedes van a decir el sonido de la letra juntos.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una a la vez y diga lentamente cada sonido junto con ellos.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los sonidos y no los nombres de las letras.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Chart 1">
  <p:cSld name="MAIN_POINT_1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Agave Light" type="tx">
  <p:cSld name="TITLE_AND_BOD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1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EFFAF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11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5" name="Google Shape;45;p11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6" name="Google Shape;46;p11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EFFAF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7" name="Google Shape;47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Pétalo Light">
  <p:cSld name="TITLE_AND_BODY_1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12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1" name="Google Shape;51;p12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2" name="Google Shape;52;p12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3" name="Google Shape;53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Agua Light">
  <p:cSld name="TITLE_AND_BODY_1_1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13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7" name="Google Shape;57;p13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8" name="Google Shape;58;p13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9" name="Google Shape;59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Adobe Light">
  <p:cSld name="TITLE_AND_BODY_1_1_1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14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3" name="Google Shape;63;p14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4" name="Google Shape;64;p14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5" name="Google Shape;65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Sol Light">
  <p:cSld name="TITLE_AND_BODY_1_1_1_1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FDF0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0" name="Google Shape;70;p15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DF0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1" name="Google Shape;71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Sol Light 1">
  <p:cSld name="TITLE_AND_BODY_1_1_1_1_1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16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5" name="Google Shape;75;p16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6" name="Google Shape;76;p16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DF0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7" name="Google Shape;77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3 Pictures">
  <p:cSld name="TITLE_ONLY_1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80" name="Google Shape;80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7"/>
          <p:cNvSpPr txBox="1"/>
          <p:nvPr>
            <p:ph idx="1" type="subTitle"/>
          </p:nvPr>
        </p:nvSpPr>
        <p:spPr>
          <a:xfrm>
            <a:off x="311700" y="3298375"/>
            <a:ext cx="2682000" cy="114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ctr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1"/>
            </a:lvl1pPr>
            <a:lvl2pPr lvl="1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  <p:sp>
        <p:nvSpPr>
          <p:cNvPr id="82" name="Google Shape;82;p17"/>
          <p:cNvSpPr txBox="1"/>
          <p:nvPr>
            <p:ph idx="2" type="subTitle"/>
          </p:nvPr>
        </p:nvSpPr>
        <p:spPr>
          <a:xfrm>
            <a:off x="3231000" y="3298375"/>
            <a:ext cx="2682000" cy="114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ctr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1"/>
            </a:lvl1pPr>
            <a:lvl2pPr lvl="1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  <p:sp>
        <p:nvSpPr>
          <p:cNvPr id="83" name="Google Shape;83;p17"/>
          <p:cNvSpPr txBox="1"/>
          <p:nvPr>
            <p:ph idx="3" type="subTitle"/>
          </p:nvPr>
        </p:nvSpPr>
        <p:spPr>
          <a:xfrm>
            <a:off x="6150300" y="3298375"/>
            <a:ext cx="2682000" cy="114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1"/>
            </a:lvl1pPr>
            <a:lvl2pPr lvl="1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  <p:sp>
        <p:nvSpPr>
          <p:cNvPr id="84" name="Google Shape;84;p17"/>
          <p:cNvSpPr/>
          <p:nvPr>
            <p:ph idx="4" type="pic"/>
          </p:nvPr>
        </p:nvSpPr>
        <p:spPr>
          <a:xfrm>
            <a:off x="715350" y="1271275"/>
            <a:ext cx="1874700" cy="1874700"/>
          </a:xfrm>
          <a:prstGeom prst="ellipse">
            <a:avLst/>
          </a:prstGeom>
          <a:noFill/>
          <a:ln cap="flat" cmpd="sng" w="38100">
            <a:solidFill>
              <a:srgbClr val="9ADCB4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2700000" dist="76200">
              <a:srgbClr val="FFC91F">
                <a:alpha val="24313"/>
              </a:srgbClr>
            </a:outerShdw>
          </a:effectLst>
        </p:spPr>
      </p:sp>
      <p:sp>
        <p:nvSpPr>
          <p:cNvPr id="85" name="Google Shape;85;p17"/>
          <p:cNvSpPr/>
          <p:nvPr>
            <p:ph idx="5" type="pic"/>
          </p:nvPr>
        </p:nvSpPr>
        <p:spPr>
          <a:xfrm>
            <a:off x="3634650" y="1271275"/>
            <a:ext cx="1874700" cy="1874700"/>
          </a:xfrm>
          <a:prstGeom prst="ellipse">
            <a:avLst/>
          </a:prstGeom>
          <a:noFill/>
          <a:ln cap="flat" cmpd="sng" w="38100">
            <a:solidFill>
              <a:srgbClr val="9ADCB4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2700000" dist="76200">
              <a:srgbClr val="FFC91F">
                <a:alpha val="24313"/>
              </a:srgbClr>
            </a:outerShdw>
          </a:effectLst>
        </p:spPr>
      </p:sp>
      <p:sp>
        <p:nvSpPr>
          <p:cNvPr id="86" name="Google Shape;86;p17"/>
          <p:cNvSpPr/>
          <p:nvPr>
            <p:ph idx="6" type="pic"/>
          </p:nvPr>
        </p:nvSpPr>
        <p:spPr>
          <a:xfrm>
            <a:off x="6553950" y="1271275"/>
            <a:ext cx="1874700" cy="1874700"/>
          </a:xfrm>
          <a:prstGeom prst="ellipse">
            <a:avLst/>
          </a:prstGeom>
          <a:noFill/>
          <a:ln cap="flat" cmpd="sng" w="38100">
            <a:solidFill>
              <a:srgbClr val="9ADCB4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2700000" dist="76200">
              <a:srgbClr val="FFC91F">
                <a:alpha val="24313"/>
              </a:srgbClr>
            </a:outerShdw>
          </a:effectLst>
        </p:spPr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Chart">
  <p:cSld name="MAIN_POIN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/>
          <p:nvPr/>
        </p:nvSpPr>
        <p:spPr>
          <a:xfrm>
            <a:off x="286200" y="1076350"/>
            <a:ext cx="8571600" cy="3404100"/>
          </a:xfrm>
          <a:prstGeom prst="rect">
            <a:avLst/>
          </a:prstGeom>
          <a:solidFill>
            <a:srgbClr val="FDF0B1"/>
          </a:solidFill>
          <a:ln>
            <a:noFill/>
          </a:ln>
          <a:effectLst>
            <a:outerShdw blurRad="57150" rotWithShape="0" algn="bl" dir="2700000" dist="104775">
              <a:srgbClr val="FDF0B1">
                <a:alpha val="4941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89" name="Google Shape;89;p18"/>
          <p:cNvGraphicFramePr/>
          <p:nvPr/>
        </p:nvGraphicFramePr>
        <p:xfrm>
          <a:off x="280700" y="1076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{FA6FEA27-8868-4B66-B5A1-E6CA3B269608}</a:tableStyleId>
              </a:tblPr>
              <a:tblGrid>
                <a:gridCol w="2857175"/>
                <a:gridCol w="2857175"/>
                <a:gridCol w="2857175"/>
              </a:tblGrid>
              <a:tr h="4174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" sz="18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Heading</a:t>
                      </a:r>
                      <a:endParaRPr b="1" sz="18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ADCB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" sz="18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Heading</a:t>
                      </a:r>
                      <a:endParaRPr b="1" sz="18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C2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" sz="18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Heading</a:t>
                      </a:r>
                      <a:endParaRPr b="1" sz="18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B497"/>
                    </a:solidFill>
                  </a:tcPr>
                </a:tc>
              </a:tr>
              <a:tr h="29469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3F5E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2F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2D6"/>
                    </a:solidFill>
                  </a:tcPr>
                </a:tc>
              </a:tr>
            </a:tbl>
          </a:graphicData>
        </a:graphic>
      </p:graphicFrame>
      <p:sp>
        <p:nvSpPr>
          <p:cNvPr id="90" name="Google Shape;90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91" name="Google Shape;91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Cover">
  <p:cSld name="TITLE_4_1_3_2_1">
    <p:bg>
      <p:bgPr>
        <a:noFill/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9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9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5" name="Google Shape;95;p19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6" name="Google Shape;96;p19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7" name="Google Shape;97;p19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8" name="Google Shape;98;p19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9" name="Google Shape;99;p19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0" name="Google Shape;100;p19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1" name="Google Shape;101;p19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2" name="Google Shape;102;p19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3" name="Google Shape;103;p19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4" name="Google Shape;104;p19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05" name="Google Shape;105;p19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106" name="Google Shape;106;p19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107" name="Google Shape;107;p1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8" name="Google Shape;108;p19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9" name="Google Shape;109;p19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0" name="Google Shape;110;p19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Section Title">
  <p:cSld name="TITLE_4_1_3_1_1_1_2_1">
    <p:bg>
      <p:bgPr>
        <a:solidFill>
          <a:schemeClr val="dk2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20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0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4" name="Google Shape;114;p20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15" name="Google Shape;115;p20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6" name="Google Shape;11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ext Slide" type="titleOnly">
  <p:cSld name="TITLE_ONLY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11" name="Google Shape;11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3"/>
          <p:cNvSpPr txBox="1"/>
          <p:nvPr>
            <p:ph idx="1" type="body"/>
          </p:nvPr>
        </p:nvSpPr>
        <p:spPr>
          <a:xfrm>
            <a:off x="311700" y="1017725"/>
            <a:ext cx="8520600" cy="24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indent="-342900" lvl="0" marL="457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Generic+CornerIcon">
  <p:cSld name="TITLE_4_1_3_1_1_1_1_1_1_1">
    <p:bg>
      <p:bgPr>
        <a:solidFill>
          <a:schemeClr val="lt1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21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1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0" name="Google Shape;120;p21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1" name="Google Shape;121;p21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chemeClr val="dk2"/>
          </a:solidFill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2" name="Google Shape;122;p21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3" name="Google Shape;12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1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25" name="Google Shape;125;p21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Día ">
  <p:cSld name="TITLE_4_1_3_1_1_2_1">
    <p:bg>
      <p:bgPr>
        <a:solidFill>
          <a:schemeClr val="dk2"/>
        </a:solid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22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2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9" name="Google Shape;129;p22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30" name="Google Shape;13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celebration">
  <p:cSld name="TITLE_4_1_3_1_2_1_1">
    <p:bg>
      <p:bgPr>
        <a:solidFill>
          <a:schemeClr val="dk2"/>
        </a:solid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23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3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34" name="Google Shape;134;p23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5" name="Google Shape;135;p2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36" name="Google Shape;13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3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8" name="Google Shape;138;p23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9" name="Google Shape;139;p23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0" name="Google Shape;140;p23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1" name="Google Shape;141;p23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2" name="Google Shape;142;p23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Generic">
  <p:cSld name="TITLE_4_1_3_1_1_1_1_2_1">
    <p:bg>
      <p:bgPr>
        <a:solidFill>
          <a:schemeClr val="lt1"/>
        </a:solid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24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6" name="Google Shape;14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End">
  <p:cSld name="TITLE_4_1_2_1_1">
    <p:bg>
      <p:bgPr>
        <a:solidFill>
          <a:schemeClr val="dk2"/>
        </a:solid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ext Slide with Subheading">
  <p:cSld name="TITLE_ONLY_2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15" name="Google Shape;15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4"/>
          <p:cNvSpPr txBox="1"/>
          <p:nvPr>
            <p:ph idx="1" type="body"/>
          </p:nvPr>
        </p:nvSpPr>
        <p:spPr>
          <a:xfrm>
            <a:off x="311700" y="1450125"/>
            <a:ext cx="8520600" cy="24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indent="-342900" lvl="0" marL="457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7" name="Google Shape;17;p4"/>
          <p:cNvSpPr txBox="1"/>
          <p:nvPr>
            <p:ph idx="2" type="subTitle"/>
          </p:nvPr>
        </p:nvSpPr>
        <p:spPr>
          <a:xfrm>
            <a:off x="311850" y="980925"/>
            <a:ext cx="8520600" cy="4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Agave Light" type="title">
  <p:cSld name="TITLE">
    <p:bg>
      <p:bgPr>
        <a:solidFill>
          <a:srgbClr val="EFFAF9"/>
        </a:solid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0" name="Google Shape;20;p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21" name="Google Shape;21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Pétalo Light">
  <p:cSld name="TITLE_1">
    <p:bg>
      <p:bgPr>
        <a:solidFill>
          <a:srgbClr val="F6F2F7"/>
        </a:solid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4" name="Google Shape;24;p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25" name="Google Shape;25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Agua Light">
  <p:cSld name="TITLE_2">
    <p:bg>
      <p:bgPr>
        <a:solidFill>
          <a:srgbClr val="C8F0FA"/>
        </a:solid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8" name="Google Shape;28;p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29" name="Google Shape;29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Adobe Light">
  <p:cSld name="TITLE_3">
    <p:bg>
      <p:bgPr>
        <a:solidFill>
          <a:srgbClr val="FFE2D6"/>
        </a:solid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8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2" name="Google Shape;32;p8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33" name="Google Shape;33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Sol Light">
  <p:cSld name="TITLE_4">
    <p:bg>
      <p:bgPr>
        <a:solidFill>
          <a:srgbClr val="FDF0B1"/>
        </a:solid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9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6" name="Google Shape;36;p9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37" name="Google Shape;37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Sol Light 1">
  <p:cSld name="TITLE_4_1">
    <p:bg>
      <p:bgPr>
        <a:solidFill>
          <a:srgbClr val="E3F5EA"/>
        </a:solidFill>
      </p:bgPr>
    </p:bg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0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40" name="Google Shape;40;p10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41" name="Google Shape;41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2400"/>
              <a:buFont typeface="Century Gothic"/>
              <a:buNone/>
              <a:defRPr b="1" i="0" sz="2400" u="none" cap="none" strike="noStrike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●"/>
              <a:defRPr b="0" i="0" sz="1800" u="none" cap="none" strike="noStrike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 marR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○"/>
              <a:defRPr b="0" i="0" sz="1800" u="none" cap="none" strike="noStrike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■"/>
              <a:defRPr b="0" i="0" sz="1400" u="none" cap="none" strike="noStrike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●"/>
              <a:defRPr b="0" i="0" sz="1400" u="none" cap="none" strike="noStrike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98450" lvl="4" marL="2286000" marR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b="0" i="0" sz="1100" u="none" cap="none" strike="noStrike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8450" lvl="5" marL="2743200" marR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■"/>
              <a:defRPr b="0" i="0" sz="1100" u="none" cap="none" strike="noStrike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8450" lvl="6" marL="3200400" marR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  <a:defRPr b="0" i="0" sz="1100" u="none" cap="none" strike="noStrike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8450" lvl="7" marL="3657600" marR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b="0" i="0" sz="1100" u="none" cap="none" strike="noStrike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8450" lvl="8" marL="4114800" marR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363535"/>
              </a:buClr>
              <a:buSzPts val="1100"/>
              <a:buFont typeface="Century Gothic"/>
              <a:buChar char="■"/>
              <a:defRPr b="0" i="0" sz="1100" u="none" cap="none" strike="noStrike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8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8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0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4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1.png"/><Relationship Id="rId4" Type="http://schemas.openxmlformats.org/officeDocument/2006/relationships/image" Target="../media/image16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8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8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8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8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8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8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8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8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0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4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4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5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8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2.png"/><Relationship Id="rId4" Type="http://schemas.openxmlformats.org/officeDocument/2006/relationships/image" Target="../media/image6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8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8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8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8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8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8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8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8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34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7.png"/><Relationship Id="rId4" Type="http://schemas.openxmlformats.org/officeDocument/2006/relationships/image" Target="../media/image6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10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24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24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24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9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8.pn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8.pn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8.pn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8.pn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6.png"/><Relationship Id="rId4" Type="http://schemas.openxmlformats.org/officeDocument/2006/relationships/image" Target="../media/image6.pn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8.pn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17.png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8.png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8.png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18.png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20.png"/><Relationship Id="rId4" Type="http://schemas.openxmlformats.org/officeDocument/2006/relationships/image" Target="../media/image28.png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66.xml"/><Relationship Id="rId3" Type="http://schemas.openxmlformats.org/officeDocument/2006/relationships/image" Target="../media/image23.png"/><Relationship Id="rId4" Type="http://schemas.openxmlformats.org/officeDocument/2006/relationships/image" Target="../media/image28.png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67.xml"/><Relationship Id="rId3" Type="http://schemas.openxmlformats.org/officeDocument/2006/relationships/image" Target="../media/image25.png"/><Relationship Id="rId4" Type="http://schemas.openxmlformats.org/officeDocument/2006/relationships/image" Target="../media/image28.png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68.xml"/><Relationship Id="rId3" Type="http://schemas.openxmlformats.org/officeDocument/2006/relationships/image" Target="../media/image28.png"/><Relationship Id="rId4" Type="http://schemas.openxmlformats.org/officeDocument/2006/relationships/image" Target="../media/image29.jpg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69.xml"/><Relationship Id="rId3" Type="http://schemas.openxmlformats.org/officeDocument/2006/relationships/image" Target="../media/image28.png"/><Relationship Id="rId4" Type="http://schemas.openxmlformats.org/officeDocument/2006/relationships/image" Target="../media/image30.jpg"/><Relationship Id="rId5" Type="http://schemas.openxmlformats.org/officeDocument/2006/relationships/image" Target="../media/image3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70.xml"/><Relationship Id="rId3" Type="http://schemas.openxmlformats.org/officeDocument/2006/relationships/image" Target="../media/image28.png"/><Relationship Id="rId4" Type="http://schemas.openxmlformats.org/officeDocument/2006/relationships/image" Target="../media/image36.jpg"/><Relationship Id="rId5" Type="http://schemas.openxmlformats.org/officeDocument/2006/relationships/image" Target="../media/image33.jpg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71.xml"/><Relationship Id="rId3" Type="http://schemas.openxmlformats.org/officeDocument/2006/relationships/image" Target="../media/image28.png"/><Relationship Id="rId4" Type="http://schemas.openxmlformats.org/officeDocument/2006/relationships/image" Target="../media/image35.jpg"/><Relationship Id="rId5" Type="http://schemas.openxmlformats.org/officeDocument/2006/relationships/image" Target="../media/image32.jpg"/></Relationships>
</file>

<file path=ppt/slides/_rels/slide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72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6"/>
          <p:cNvSpPr txBox="1"/>
          <p:nvPr>
            <p:ph type="ctrTitle"/>
          </p:nvPr>
        </p:nvSpPr>
        <p:spPr>
          <a:xfrm>
            <a:off x="311700" y="458700"/>
            <a:ext cx="8520600" cy="46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Presentación de fonética</a:t>
            </a:r>
            <a:endParaRPr/>
          </a:p>
        </p:txBody>
      </p:sp>
      <p:pic>
        <p:nvPicPr>
          <p:cNvPr id="154" name="Google Shape;15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00827" y="1337509"/>
            <a:ext cx="1853548" cy="2856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5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n</a:t>
            </a:r>
            <a:endParaRPr sz="9600"/>
          </a:p>
        </p:txBody>
      </p:sp>
      <p:pic>
        <p:nvPicPr>
          <p:cNvPr id="207" name="Google Shape;207;p3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6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f</a:t>
            </a:r>
            <a:endParaRPr sz="9600"/>
          </a:p>
        </p:txBody>
      </p:sp>
      <p:pic>
        <p:nvPicPr>
          <p:cNvPr id="213" name="Google Shape;213;p3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7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e</a:t>
            </a:r>
            <a:endParaRPr sz="9600"/>
          </a:p>
        </p:txBody>
      </p:sp>
      <p:pic>
        <p:nvPicPr>
          <p:cNvPr id="219" name="Google Shape;219;p3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8"/>
          <p:cNvSpPr txBox="1"/>
          <p:nvPr>
            <p:ph idx="4294967295" type="body"/>
          </p:nvPr>
        </p:nvSpPr>
        <p:spPr>
          <a:xfrm>
            <a:off x="311700" y="18168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c</a:t>
            </a:r>
            <a:endParaRPr sz="9600"/>
          </a:p>
        </p:txBody>
      </p:sp>
      <p:pic>
        <p:nvPicPr>
          <p:cNvPr id="225" name="Google Shape;225;p3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9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i</a:t>
            </a:r>
            <a:endParaRPr sz="9600"/>
          </a:p>
        </p:txBody>
      </p:sp>
      <p:pic>
        <p:nvPicPr>
          <p:cNvPr id="231" name="Google Shape;231;p3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40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d</a:t>
            </a:r>
            <a:endParaRPr sz="9600"/>
          </a:p>
        </p:txBody>
      </p:sp>
      <p:pic>
        <p:nvPicPr>
          <p:cNvPr id="237" name="Google Shape;237;p4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41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g</a:t>
            </a:r>
            <a:endParaRPr sz="9600"/>
          </a:p>
        </p:txBody>
      </p:sp>
      <p:pic>
        <p:nvPicPr>
          <p:cNvPr id="243" name="Google Shape;243;p4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42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rr</a:t>
            </a:r>
            <a:endParaRPr sz="9600"/>
          </a:p>
        </p:txBody>
      </p:sp>
      <p:pic>
        <p:nvPicPr>
          <p:cNvPr id="249" name="Google Shape;249;p4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43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ñ</a:t>
            </a:r>
            <a:endParaRPr sz="9600"/>
          </a:p>
        </p:txBody>
      </p:sp>
      <p:pic>
        <p:nvPicPr>
          <p:cNvPr id="255" name="Google Shape;255;p4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44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v</a:t>
            </a:r>
            <a:endParaRPr sz="9600"/>
          </a:p>
        </p:txBody>
      </p:sp>
      <p:pic>
        <p:nvPicPr>
          <p:cNvPr id="261" name="Google Shape;261;p4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7"/>
          <p:cNvSpPr txBox="1"/>
          <p:nvPr>
            <p:ph type="ctrTitle"/>
          </p:nvPr>
        </p:nvSpPr>
        <p:spPr>
          <a:xfrm>
            <a:off x="457213" y="2112264"/>
            <a:ext cx="8229600" cy="92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Día 1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45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r</a:t>
            </a:r>
            <a:endParaRPr sz="9600"/>
          </a:p>
        </p:txBody>
      </p:sp>
      <p:pic>
        <p:nvPicPr>
          <p:cNvPr id="267" name="Google Shape;267;p4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46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b</a:t>
            </a:r>
            <a:endParaRPr sz="9600"/>
          </a:p>
        </p:txBody>
      </p:sp>
      <p:pic>
        <p:nvPicPr>
          <p:cNvPr id="273" name="Google Shape;273;p4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Google Shape;278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47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3500"/>
              <a:t> 3. Dictado</a:t>
            </a:r>
            <a:endParaRPr sz="35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4" name="Google Shape;284;p48"/>
          <p:cNvGraphicFramePr/>
          <p:nvPr/>
        </p:nvGraphicFramePr>
        <p:xfrm>
          <a:off x="3564600" y="17218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{FA6FEA27-8868-4B66-B5A1-E6CA3B269608}</a:tableStyleId>
              </a:tblPr>
              <a:tblGrid>
                <a:gridCol w="1941650"/>
              </a:tblGrid>
              <a:tr h="1699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285" name="Google Shape;285;p4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Google Shape;290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479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49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3500"/>
              <a:t>4. Sílabas </a:t>
            </a:r>
            <a:endParaRPr sz="3500"/>
          </a:p>
        </p:txBody>
      </p:sp>
      <p:pic>
        <p:nvPicPr>
          <p:cNvPr id="292" name="Google Shape;292;p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101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50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go</a:t>
            </a:r>
            <a:endParaRPr sz="9600"/>
          </a:p>
        </p:txBody>
      </p:sp>
      <p:sp>
        <p:nvSpPr>
          <p:cNvPr id="298" name="Google Shape;298;p50"/>
          <p:cNvSpPr/>
          <p:nvPr/>
        </p:nvSpPr>
        <p:spPr>
          <a:xfrm>
            <a:off x="3810850" y="3191525"/>
            <a:ext cx="1614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99" name="Google Shape;299;p5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51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va</a:t>
            </a:r>
            <a:endParaRPr sz="9600"/>
          </a:p>
        </p:txBody>
      </p:sp>
      <p:sp>
        <p:nvSpPr>
          <p:cNvPr id="305" name="Google Shape;305;p51"/>
          <p:cNvSpPr/>
          <p:nvPr/>
        </p:nvSpPr>
        <p:spPr>
          <a:xfrm>
            <a:off x="3810850" y="3115325"/>
            <a:ext cx="1614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06" name="Google Shape;306;p5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52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ri</a:t>
            </a:r>
            <a:endParaRPr sz="9600"/>
          </a:p>
        </p:txBody>
      </p:sp>
      <p:sp>
        <p:nvSpPr>
          <p:cNvPr id="312" name="Google Shape;312;p52"/>
          <p:cNvSpPr/>
          <p:nvPr/>
        </p:nvSpPr>
        <p:spPr>
          <a:xfrm>
            <a:off x="4207175" y="3191525"/>
            <a:ext cx="8952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13" name="Google Shape;313;p5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53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ña</a:t>
            </a:r>
            <a:endParaRPr sz="9600"/>
          </a:p>
        </p:txBody>
      </p:sp>
      <p:sp>
        <p:nvSpPr>
          <p:cNvPr id="319" name="Google Shape;319;p53"/>
          <p:cNvSpPr/>
          <p:nvPr/>
        </p:nvSpPr>
        <p:spPr>
          <a:xfrm>
            <a:off x="3810850" y="3191525"/>
            <a:ext cx="1614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20" name="Google Shape;320;p5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54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nas</a:t>
            </a:r>
            <a:endParaRPr sz="9600"/>
          </a:p>
        </p:txBody>
      </p:sp>
      <p:sp>
        <p:nvSpPr>
          <p:cNvPr id="326" name="Google Shape;326;p54"/>
          <p:cNvSpPr/>
          <p:nvPr/>
        </p:nvSpPr>
        <p:spPr>
          <a:xfrm>
            <a:off x="3558250" y="3191525"/>
            <a:ext cx="21594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27" name="Google Shape;327;p5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8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3500"/>
              <a:t>1. Conciencia fonémica </a:t>
            </a:r>
            <a:endParaRPr sz="3500"/>
          </a:p>
        </p:txBody>
      </p:sp>
      <p:pic>
        <p:nvPicPr>
          <p:cNvPr id="165" name="Google Shape;165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55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mos</a:t>
            </a:r>
            <a:endParaRPr sz="9600"/>
          </a:p>
        </p:txBody>
      </p:sp>
      <p:sp>
        <p:nvSpPr>
          <p:cNvPr id="333" name="Google Shape;333;p55"/>
          <p:cNvSpPr/>
          <p:nvPr/>
        </p:nvSpPr>
        <p:spPr>
          <a:xfrm>
            <a:off x="3397100" y="3191525"/>
            <a:ext cx="24573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34" name="Google Shape;334;p5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56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man</a:t>
            </a:r>
            <a:endParaRPr sz="9600"/>
          </a:p>
        </p:txBody>
      </p:sp>
      <p:sp>
        <p:nvSpPr>
          <p:cNvPr id="340" name="Google Shape;340;p56"/>
          <p:cNvSpPr/>
          <p:nvPr/>
        </p:nvSpPr>
        <p:spPr>
          <a:xfrm>
            <a:off x="3262825" y="3191525"/>
            <a:ext cx="2793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41" name="Google Shape;341;p5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57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cas</a:t>
            </a:r>
            <a:endParaRPr sz="9600"/>
          </a:p>
        </p:txBody>
      </p:sp>
      <p:sp>
        <p:nvSpPr>
          <p:cNvPr id="347" name="Google Shape;347;p57"/>
          <p:cNvSpPr/>
          <p:nvPr/>
        </p:nvSpPr>
        <p:spPr>
          <a:xfrm>
            <a:off x="3491100" y="3191525"/>
            <a:ext cx="22155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48" name="Google Shape;348;p5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58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bol</a:t>
            </a:r>
            <a:endParaRPr sz="9600"/>
          </a:p>
        </p:txBody>
      </p:sp>
      <p:sp>
        <p:nvSpPr>
          <p:cNvPr id="354" name="Google Shape;354;p58"/>
          <p:cNvSpPr/>
          <p:nvPr/>
        </p:nvSpPr>
        <p:spPr>
          <a:xfrm>
            <a:off x="3719375" y="3191525"/>
            <a:ext cx="1812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55" name="Google Shape;355;p5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0" name="Google Shape;360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1" name="Google Shape;361;p59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3500"/>
              <a:t> 5. Dictado</a:t>
            </a:r>
            <a:endParaRPr sz="350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6" name="Google Shape;366;p60"/>
          <p:cNvGraphicFramePr/>
          <p:nvPr/>
        </p:nvGraphicFramePr>
        <p:xfrm>
          <a:off x="2887950" y="17335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{FA6FEA27-8868-4B66-B5A1-E6CA3B269608}</a:tableStyleId>
              </a:tblPr>
              <a:tblGrid>
                <a:gridCol w="1696700"/>
                <a:gridCol w="1671375"/>
              </a:tblGrid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367" name="Google Shape;367;p6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2" name="Google Shape;372;p61"/>
          <p:cNvGraphicFramePr/>
          <p:nvPr/>
        </p:nvGraphicFramePr>
        <p:xfrm>
          <a:off x="2295550" y="17335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{FA6FEA27-8868-4B66-B5A1-E6CA3B269608}</a:tableStyleId>
              </a:tblPr>
              <a:tblGrid>
                <a:gridCol w="1611075"/>
                <a:gridCol w="1587050"/>
                <a:gridCol w="1587050"/>
              </a:tblGrid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373" name="Google Shape;373;p6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" name="Google Shape;378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79" name="Google Shape;379;p62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3500"/>
              <a:t> 6. Palabras </a:t>
            </a:r>
            <a:endParaRPr sz="350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63"/>
          <p:cNvSpPr txBox="1"/>
          <p:nvPr>
            <p:ph idx="4294967295" type="body"/>
          </p:nvPr>
        </p:nvSpPr>
        <p:spPr>
          <a:xfrm>
            <a:off x="2282900" y="1793875"/>
            <a:ext cx="2541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pi</a:t>
            </a:r>
            <a:endParaRPr sz="9600"/>
          </a:p>
        </p:txBody>
      </p:sp>
      <p:sp>
        <p:nvSpPr>
          <p:cNvPr id="385" name="Google Shape;385;p63"/>
          <p:cNvSpPr txBox="1"/>
          <p:nvPr>
            <p:ph idx="4294967295" type="body"/>
          </p:nvPr>
        </p:nvSpPr>
        <p:spPr>
          <a:xfrm>
            <a:off x="3688500" y="1793875"/>
            <a:ext cx="2541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de</a:t>
            </a:r>
            <a:endParaRPr sz="9600"/>
          </a:p>
        </p:txBody>
      </p:sp>
      <p:sp>
        <p:nvSpPr>
          <p:cNvPr id="386" name="Google Shape;386;p63"/>
          <p:cNvSpPr/>
          <p:nvPr/>
        </p:nvSpPr>
        <p:spPr>
          <a:xfrm>
            <a:off x="3128575" y="3267725"/>
            <a:ext cx="26988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87" name="Google Shape;387;p6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64"/>
          <p:cNvSpPr txBox="1"/>
          <p:nvPr>
            <p:ph idx="4294967295" type="body"/>
          </p:nvPr>
        </p:nvSpPr>
        <p:spPr>
          <a:xfrm>
            <a:off x="2486400" y="1793875"/>
            <a:ext cx="2541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la</a:t>
            </a:r>
            <a:endParaRPr sz="9600"/>
          </a:p>
        </p:txBody>
      </p:sp>
      <p:sp>
        <p:nvSpPr>
          <p:cNvPr id="393" name="Google Shape;393;p64"/>
          <p:cNvSpPr txBox="1"/>
          <p:nvPr>
            <p:ph idx="4294967295" type="body"/>
          </p:nvPr>
        </p:nvSpPr>
        <p:spPr>
          <a:xfrm>
            <a:off x="4163575" y="1793875"/>
            <a:ext cx="2541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m</a:t>
            </a:r>
            <a:r>
              <a:rPr lang="en" sz="9600"/>
              <a:t>e</a:t>
            </a:r>
            <a:endParaRPr sz="9600"/>
          </a:p>
        </p:txBody>
      </p:sp>
      <p:sp>
        <p:nvSpPr>
          <p:cNvPr id="394" name="Google Shape;394;p64"/>
          <p:cNvSpPr/>
          <p:nvPr/>
        </p:nvSpPr>
        <p:spPr>
          <a:xfrm>
            <a:off x="3235975" y="3285525"/>
            <a:ext cx="30414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95" name="Google Shape;395;p6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39488" y="409200"/>
            <a:ext cx="2865026" cy="3887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9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65"/>
          <p:cNvSpPr txBox="1"/>
          <p:nvPr>
            <p:ph idx="4294967295" type="body"/>
          </p:nvPr>
        </p:nvSpPr>
        <p:spPr>
          <a:xfrm>
            <a:off x="2512025" y="1793875"/>
            <a:ext cx="2541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co</a:t>
            </a:r>
            <a:endParaRPr sz="9600"/>
          </a:p>
        </p:txBody>
      </p:sp>
      <p:sp>
        <p:nvSpPr>
          <p:cNvPr id="401" name="Google Shape;401;p65"/>
          <p:cNvSpPr txBox="1"/>
          <p:nvPr>
            <p:ph idx="4294967295" type="body"/>
          </p:nvPr>
        </p:nvSpPr>
        <p:spPr>
          <a:xfrm>
            <a:off x="4213275" y="1793875"/>
            <a:ext cx="2541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me</a:t>
            </a:r>
            <a:endParaRPr sz="9600"/>
          </a:p>
        </p:txBody>
      </p:sp>
      <p:sp>
        <p:nvSpPr>
          <p:cNvPr id="402" name="Google Shape;402;p65"/>
          <p:cNvSpPr/>
          <p:nvPr/>
        </p:nvSpPr>
        <p:spPr>
          <a:xfrm>
            <a:off x="3061425" y="3191525"/>
            <a:ext cx="34239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03" name="Google Shape;403;p6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66"/>
          <p:cNvSpPr txBox="1"/>
          <p:nvPr>
            <p:ph idx="4294967295" type="body"/>
          </p:nvPr>
        </p:nvSpPr>
        <p:spPr>
          <a:xfrm>
            <a:off x="1421400" y="1588200"/>
            <a:ext cx="2541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go</a:t>
            </a:r>
            <a:endParaRPr sz="9600"/>
          </a:p>
        </p:txBody>
      </p:sp>
      <p:sp>
        <p:nvSpPr>
          <p:cNvPr id="409" name="Google Shape;409;p66"/>
          <p:cNvSpPr txBox="1"/>
          <p:nvPr>
            <p:ph idx="4294967295" type="body"/>
          </p:nvPr>
        </p:nvSpPr>
        <p:spPr>
          <a:xfrm>
            <a:off x="3285675" y="1588200"/>
            <a:ext cx="1490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lo</a:t>
            </a:r>
            <a:endParaRPr sz="9600"/>
          </a:p>
        </p:txBody>
      </p:sp>
      <p:sp>
        <p:nvSpPr>
          <p:cNvPr id="410" name="Google Shape;410;p66"/>
          <p:cNvSpPr txBox="1"/>
          <p:nvPr/>
        </p:nvSpPr>
        <p:spPr>
          <a:xfrm>
            <a:off x="4319225" y="1588200"/>
            <a:ext cx="10878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1" name="Google Shape;411;p66"/>
          <p:cNvSpPr txBox="1"/>
          <p:nvPr/>
        </p:nvSpPr>
        <p:spPr>
          <a:xfrm>
            <a:off x="5040950" y="1588200"/>
            <a:ext cx="2541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nas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2" name="Google Shape;412;p66"/>
          <p:cNvSpPr/>
          <p:nvPr/>
        </p:nvSpPr>
        <p:spPr>
          <a:xfrm>
            <a:off x="1946950" y="3191525"/>
            <a:ext cx="54648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13" name="Google Shape;413;p6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67"/>
          <p:cNvSpPr txBox="1"/>
          <p:nvPr>
            <p:ph idx="4294967295" type="body"/>
          </p:nvPr>
        </p:nvSpPr>
        <p:spPr>
          <a:xfrm>
            <a:off x="2254900" y="1807325"/>
            <a:ext cx="18513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se</a:t>
            </a:r>
            <a:endParaRPr sz="9600"/>
          </a:p>
        </p:txBody>
      </p:sp>
      <p:sp>
        <p:nvSpPr>
          <p:cNvPr id="419" name="Google Shape;419;p67"/>
          <p:cNvSpPr txBox="1"/>
          <p:nvPr>
            <p:ph idx="4294967295" type="body"/>
          </p:nvPr>
        </p:nvSpPr>
        <p:spPr>
          <a:xfrm>
            <a:off x="3569063" y="1807325"/>
            <a:ext cx="1906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ña</a:t>
            </a:r>
            <a:endParaRPr sz="9600"/>
          </a:p>
        </p:txBody>
      </p:sp>
      <p:sp>
        <p:nvSpPr>
          <p:cNvPr id="420" name="Google Shape;420;p67"/>
          <p:cNvSpPr txBox="1"/>
          <p:nvPr>
            <p:ph idx="4294967295" type="body"/>
          </p:nvPr>
        </p:nvSpPr>
        <p:spPr>
          <a:xfrm>
            <a:off x="4864463" y="1807325"/>
            <a:ext cx="2123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l</a:t>
            </a:r>
            <a:r>
              <a:rPr lang="en" sz="9600"/>
              <a:t>a</a:t>
            </a:r>
            <a:endParaRPr sz="9600"/>
          </a:p>
        </p:txBody>
      </p:sp>
      <p:sp>
        <p:nvSpPr>
          <p:cNvPr id="421" name="Google Shape;421;p67"/>
          <p:cNvSpPr/>
          <p:nvPr/>
        </p:nvSpPr>
        <p:spPr>
          <a:xfrm>
            <a:off x="2567250" y="3191525"/>
            <a:ext cx="38553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22" name="Google Shape;422;p6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68"/>
          <p:cNvSpPr txBox="1"/>
          <p:nvPr>
            <p:ph idx="4294967295" type="body"/>
          </p:nvPr>
        </p:nvSpPr>
        <p:spPr>
          <a:xfrm>
            <a:off x="1800000" y="1659625"/>
            <a:ext cx="3051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va</a:t>
            </a:r>
            <a:endParaRPr sz="9600"/>
          </a:p>
        </p:txBody>
      </p:sp>
      <p:sp>
        <p:nvSpPr>
          <p:cNvPr id="428" name="Google Shape;428;p68"/>
          <p:cNvSpPr txBox="1"/>
          <p:nvPr>
            <p:ph idx="4294967295" type="body"/>
          </p:nvPr>
        </p:nvSpPr>
        <p:spPr>
          <a:xfrm>
            <a:off x="3670825" y="1659625"/>
            <a:ext cx="3162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mos</a:t>
            </a:r>
            <a:endParaRPr sz="9600"/>
          </a:p>
        </p:txBody>
      </p:sp>
      <p:sp>
        <p:nvSpPr>
          <p:cNvPr id="429" name="Google Shape;429;p68"/>
          <p:cNvSpPr/>
          <p:nvPr/>
        </p:nvSpPr>
        <p:spPr>
          <a:xfrm>
            <a:off x="2685475" y="3191525"/>
            <a:ext cx="39477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30" name="Google Shape;430;p6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69"/>
          <p:cNvSpPr txBox="1"/>
          <p:nvPr>
            <p:ph idx="4294967295" type="body"/>
          </p:nvPr>
        </p:nvSpPr>
        <p:spPr>
          <a:xfrm>
            <a:off x="2883350" y="1740600"/>
            <a:ext cx="13848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ri</a:t>
            </a:r>
            <a:endParaRPr sz="9600"/>
          </a:p>
        </p:txBody>
      </p:sp>
      <p:sp>
        <p:nvSpPr>
          <p:cNvPr id="436" name="Google Shape;436;p69"/>
          <p:cNvSpPr txBox="1"/>
          <p:nvPr>
            <p:ph idx="4294967295" type="body"/>
          </p:nvPr>
        </p:nvSpPr>
        <p:spPr>
          <a:xfrm>
            <a:off x="3646650" y="1740600"/>
            <a:ext cx="2541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c</a:t>
            </a:r>
            <a:r>
              <a:rPr lang="en" sz="9600"/>
              <a:t>as</a:t>
            </a:r>
            <a:endParaRPr sz="9600"/>
          </a:p>
        </p:txBody>
      </p:sp>
      <p:sp>
        <p:nvSpPr>
          <p:cNvPr id="437" name="Google Shape;437;p69"/>
          <p:cNvSpPr/>
          <p:nvPr/>
        </p:nvSpPr>
        <p:spPr>
          <a:xfrm>
            <a:off x="3289700" y="3191525"/>
            <a:ext cx="2766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38" name="Google Shape;438;p6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70"/>
          <p:cNvSpPr txBox="1"/>
          <p:nvPr>
            <p:ph idx="4294967295" type="body"/>
          </p:nvPr>
        </p:nvSpPr>
        <p:spPr>
          <a:xfrm>
            <a:off x="2131625" y="1793875"/>
            <a:ext cx="3051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sal</a:t>
            </a:r>
            <a:endParaRPr sz="9600"/>
          </a:p>
        </p:txBody>
      </p:sp>
      <p:sp>
        <p:nvSpPr>
          <p:cNvPr id="444" name="Google Shape;444;p70"/>
          <p:cNvSpPr txBox="1"/>
          <p:nvPr>
            <p:ph idx="4294967295" type="body"/>
          </p:nvPr>
        </p:nvSpPr>
        <p:spPr>
          <a:xfrm>
            <a:off x="4315975" y="1793875"/>
            <a:ext cx="3051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sa</a:t>
            </a:r>
            <a:endParaRPr sz="9600"/>
          </a:p>
        </p:txBody>
      </p:sp>
      <p:sp>
        <p:nvSpPr>
          <p:cNvPr id="445" name="Google Shape;445;p70"/>
          <p:cNvSpPr/>
          <p:nvPr/>
        </p:nvSpPr>
        <p:spPr>
          <a:xfrm>
            <a:off x="2860025" y="3191525"/>
            <a:ext cx="29004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46" name="Google Shape;446;p7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71"/>
          <p:cNvSpPr txBox="1"/>
          <p:nvPr>
            <p:ph idx="4294967295" type="body"/>
          </p:nvPr>
        </p:nvSpPr>
        <p:spPr>
          <a:xfrm>
            <a:off x="2505325" y="1793875"/>
            <a:ext cx="2541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tar</a:t>
            </a:r>
            <a:endParaRPr sz="9600"/>
          </a:p>
        </p:txBody>
      </p:sp>
      <p:sp>
        <p:nvSpPr>
          <p:cNvPr id="452" name="Google Shape;452;p71"/>
          <p:cNvSpPr txBox="1"/>
          <p:nvPr>
            <p:ph idx="4294967295" type="body"/>
          </p:nvPr>
        </p:nvSpPr>
        <p:spPr>
          <a:xfrm>
            <a:off x="3895700" y="1793875"/>
            <a:ext cx="2943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de</a:t>
            </a:r>
            <a:endParaRPr sz="9600"/>
          </a:p>
        </p:txBody>
      </p:sp>
      <p:sp>
        <p:nvSpPr>
          <p:cNvPr id="453" name="Google Shape;453;p71"/>
          <p:cNvSpPr/>
          <p:nvPr/>
        </p:nvSpPr>
        <p:spPr>
          <a:xfrm>
            <a:off x="3011875" y="3078675"/>
            <a:ext cx="32718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54" name="Google Shape;454;p7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72"/>
          <p:cNvSpPr txBox="1"/>
          <p:nvPr>
            <p:ph idx="4294967295" type="body"/>
          </p:nvPr>
        </p:nvSpPr>
        <p:spPr>
          <a:xfrm>
            <a:off x="2474225" y="1807325"/>
            <a:ext cx="2241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bol</a:t>
            </a:r>
            <a:endParaRPr sz="9600"/>
          </a:p>
        </p:txBody>
      </p:sp>
      <p:sp>
        <p:nvSpPr>
          <p:cNvPr id="460" name="Google Shape;460;p72"/>
          <p:cNvSpPr txBox="1"/>
          <p:nvPr>
            <p:ph idx="4294967295" type="body"/>
          </p:nvPr>
        </p:nvSpPr>
        <p:spPr>
          <a:xfrm>
            <a:off x="4317200" y="1807325"/>
            <a:ext cx="12537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si</a:t>
            </a:r>
            <a:endParaRPr sz="9600"/>
          </a:p>
        </p:txBody>
      </p:sp>
      <p:sp>
        <p:nvSpPr>
          <p:cNvPr id="461" name="Google Shape;461;p72"/>
          <p:cNvSpPr txBox="1"/>
          <p:nvPr>
            <p:ph idx="4294967295" type="body"/>
          </p:nvPr>
        </p:nvSpPr>
        <p:spPr>
          <a:xfrm>
            <a:off x="5078023" y="1807325"/>
            <a:ext cx="1757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t</a:t>
            </a:r>
            <a:r>
              <a:rPr lang="en" sz="9600"/>
              <a:t>a</a:t>
            </a:r>
            <a:endParaRPr sz="9600"/>
          </a:p>
        </p:txBody>
      </p:sp>
      <p:sp>
        <p:nvSpPr>
          <p:cNvPr id="462" name="Google Shape;462;p72"/>
          <p:cNvSpPr/>
          <p:nvPr/>
        </p:nvSpPr>
        <p:spPr>
          <a:xfrm>
            <a:off x="2706550" y="3170100"/>
            <a:ext cx="38553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63" name="Google Shape;463;p7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73"/>
          <p:cNvSpPr txBox="1"/>
          <p:nvPr>
            <p:ph idx="4294967295" type="title"/>
          </p:nvPr>
        </p:nvSpPr>
        <p:spPr>
          <a:xfrm>
            <a:off x="478350" y="2461150"/>
            <a:ext cx="4072500" cy="9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¡Felicidades!</a:t>
            </a:r>
            <a:endParaRPr sz="4800"/>
          </a:p>
        </p:txBody>
      </p:sp>
      <p:sp>
        <p:nvSpPr>
          <p:cNvPr id="469" name="Google Shape;469;p73"/>
          <p:cNvSpPr txBox="1"/>
          <p:nvPr>
            <p:ph type="ctrTitle"/>
          </p:nvPr>
        </p:nvSpPr>
        <p:spPr>
          <a:xfrm>
            <a:off x="457200" y="1911275"/>
            <a:ext cx="4114800" cy="73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El día está completo, ¡excelente trabajo!  </a:t>
            </a:r>
            <a:endParaRPr sz="1800"/>
          </a:p>
        </p:txBody>
      </p:sp>
      <p:pic>
        <p:nvPicPr>
          <p:cNvPr id="470" name="Google Shape;470;p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57600" y="699001"/>
            <a:ext cx="3322226" cy="40671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74"/>
          <p:cNvSpPr txBox="1"/>
          <p:nvPr>
            <p:ph type="ctrTitle"/>
          </p:nvPr>
        </p:nvSpPr>
        <p:spPr>
          <a:xfrm>
            <a:off x="457213" y="2112264"/>
            <a:ext cx="8229600" cy="110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Día 2 </a:t>
            </a:r>
            <a:endParaRPr sz="6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9388" y="652075"/>
            <a:ext cx="6405226" cy="358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30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0" name="Google Shape;480;p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481" name="Google Shape;481;p75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3500"/>
              <a:t> 7. Dictado</a:t>
            </a:r>
            <a:endParaRPr sz="350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6" name="Google Shape;486;p76"/>
          <p:cNvGraphicFramePr/>
          <p:nvPr/>
        </p:nvGraphicFramePr>
        <p:xfrm>
          <a:off x="952500" y="1735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{FA6FEA27-8868-4B66-B5A1-E6CA3B269608}</a:tableStyleId>
              </a:tblPr>
              <a:tblGrid>
                <a:gridCol w="1809750"/>
                <a:gridCol w="1809750"/>
                <a:gridCol w="1809750"/>
                <a:gridCol w="1809750"/>
              </a:tblGrid>
              <a:tr h="171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487" name="Google Shape;487;p7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2" name="Google Shape;492;p77"/>
          <p:cNvGraphicFramePr/>
          <p:nvPr/>
        </p:nvGraphicFramePr>
        <p:xfrm>
          <a:off x="952500" y="1735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{FA6FEA27-8868-4B66-B5A1-E6CA3B269608}</a:tableStyleId>
              </a:tblPr>
              <a:tblGrid>
                <a:gridCol w="1447800"/>
                <a:gridCol w="1447800"/>
                <a:gridCol w="1447800"/>
                <a:gridCol w="1447800"/>
                <a:gridCol w="1447800"/>
              </a:tblGrid>
              <a:tr h="171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493" name="Google Shape;493;p7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8" name="Google Shape;498;p78"/>
          <p:cNvGraphicFramePr/>
          <p:nvPr/>
        </p:nvGraphicFramePr>
        <p:xfrm>
          <a:off x="952500" y="1735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{FA6FEA27-8868-4B66-B5A1-E6CA3B269608}</a:tableStyleId>
              </a:tblPr>
              <a:tblGrid>
                <a:gridCol w="1447800"/>
                <a:gridCol w="1447800"/>
                <a:gridCol w="1447800"/>
                <a:gridCol w="1447800"/>
                <a:gridCol w="1447800"/>
              </a:tblGrid>
              <a:tr h="171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499" name="Google Shape;499;p7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4" name="Google Shape;504;p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505" name="Google Shape;505;p79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3500"/>
              <a:t>8. Palabras de alta frecuencia</a:t>
            </a:r>
            <a:endParaRPr sz="350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80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y</a:t>
            </a:r>
            <a:endParaRPr sz="9600"/>
          </a:p>
        </p:txBody>
      </p:sp>
      <p:pic>
        <p:nvPicPr>
          <p:cNvPr id="511" name="Google Shape;511;p8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3100" y="4123975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81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con</a:t>
            </a:r>
            <a:endParaRPr sz="9600"/>
          </a:p>
        </p:txBody>
      </p:sp>
      <p:pic>
        <p:nvPicPr>
          <p:cNvPr id="517" name="Google Shape;517;p8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3100" y="4123975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82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sus</a:t>
            </a:r>
            <a:endParaRPr sz="9600"/>
          </a:p>
        </p:txBody>
      </p:sp>
      <p:pic>
        <p:nvPicPr>
          <p:cNvPr id="523" name="Google Shape;523;p8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3100" y="4123975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83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las</a:t>
            </a:r>
            <a:endParaRPr sz="9600"/>
          </a:p>
        </p:txBody>
      </p:sp>
      <p:pic>
        <p:nvPicPr>
          <p:cNvPr id="529" name="Google Shape;529;p8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3100" y="4123975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84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una</a:t>
            </a:r>
            <a:endParaRPr sz="9600"/>
          </a:p>
        </p:txBody>
      </p:sp>
      <p:pic>
        <p:nvPicPr>
          <p:cNvPr id="535" name="Google Shape;535;p8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3100" y="4123975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91825" y="969575"/>
            <a:ext cx="3554000" cy="2983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31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85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su</a:t>
            </a:r>
            <a:endParaRPr sz="9600"/>
          </a:p>
        </p:txBody>
      </p:sp>
      <p:pic>
        <p:nvPicPr>
          <p:cNvPr id="541" name="Google Shape;541;p8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3100" y="4123975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6" name="Google Shape;546;p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547" name="Google Shape;547;p86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3500"/>
              <a:t>9. Oraciones</a:t>
            </a:r>
            <a:endParaRPr sz="350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87"/>
          <p:cNvSpPr txBox="1"/>
          <p:nvPr>
            <p:ph idx="4294967295" type="body"/>
          </p:nvPr>
        </p:nvSpPr>
        <p:spPr>
          <a:xfrm>
            <a:off x="540300" y="1101325"/>
            <a:ext cx="8520600" cy="155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</a:pPr>
            <a:r>
              <a:rPr lang="en" sz="3700"/>
              <a:t>—¡Vamos, vamos! —señala Ema.</a:t>
            </a:r>
            <a:endParaRPr sz="3700"/>
          </a:p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t/>
            </a:r>
            <a:endParaRPr sz="4500"/>
          </a:p>
        </p:txBody>
      </p:sp>
      <p:sp>
        <p:nvSpPr>
          <p:cNvPr id="553" name="Google Shape;553;p87"/>
          <p:cNvSpPr/>
          <p:nvPr/>
        </p:nvSpPr>
        <p:spPr>
          <a:xfrm>
            <a:off x="1901250" y="1835375"/>
            <a:ext cx="429600" cy="445200"/>
          </a:xfrm>
          <a:prstGeom prst="ellipse">
            <a:avLst/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4" name="Google Shape;554;p87"/>
          <p:cNvSpPr/>
          <p:nvPr/>
        </p:nvSpPr>
        <p:spPr>
          <a:xfrm>
            <a:off x="3699225" y="1835375"/>
            <a:ext cx="429600" cy="445200"/>
          </a:xfrm>
          <a:prstGeom prst="ellipse">
            <a:avLst/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5" name="Google Shape;555;p87"/>
          <p:cNvSpPr/>
          <p:nvPr/>
        </p:nvSpPr>
        <p:spPr>
          <a:xfrm>
            <a:off x="5811725" y="1835375"/>
            <a:ext cx="429600" cy="445200"/>
          </a:xfrm>
          <a:prstGeom prst="ellipse">
            <a:avLst/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6" name="Google Shape;556;p87"/>
          <p:cNvSpPr/>
          <p:nvPr/>
        </p:nvSpPr>
        <p:spPr>
          <a:xfrm>
            <a:off x="7357050" y="1835375"/>
            <a:ext cx="429600" cy="445200"/>
          </a:xfrm>
          <a:prstGeom prst="ellipse">
            <a:avLst/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57" name="Google Shape;557;p8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3100" y="4123975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88"/>
          <p:cNvSpPr txBox="1"/>
          <p:nvPr>
            <p:ph idx="4294967295" type="body"/>
          </p:nvPr>
        </p:nvSpPr>
        <p:spPr>
          <a:xfrm>
            <a:off x="503725" y="761425"/>
            <a:ext cx="8520600" cy="231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</a:pPr>
            <a:r>
              <a:rPr lang="en" sz="4100"/>
              <a:t>Tengo  paletas  de  mango  y </a:t>
            </a:r>
            <a:endParaRPr sz="4100"/>
          </a:p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4100"/>
          </a:p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4100"/>
              <a:t>golosinas ricas.</a:t>
            </a:r>
            <a:endParaRPr sz="4100"/>
          </a:p>
        </p:txBody>
      </p:sp>
      <p:sp>
        <p:nvSpPr>
          <p:cNvPr id="563" name="Google Shape;563;p88"/>
          <p:cNvSpPr/>
          <p:nvPr/>
        </p:nvSpPr>
        <p:spPr>
          <a:xfrm>
            <a:off x="1238725" y="1494900"/>
            <a:ext cx="429600" cy="445200"/>
          </a:xfrm>
          <a:prstGeom prst="ellipse">
            <a:avLst/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4" name="Google Shape;564;p88"/>
          <p:cNvSpPr/>
          <p:nvPr/>
        </p:nvSpPr>
        <p:spPr>
          <a:xfrm>
            <a:off x="3205425" y="1494900"/>
            <a:ext cx="429600" cy="445200"/>
          </a:xfrm>
          <a:prstGeom prst="ellipse">
            <a:avLst/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5" name="Google Shape;565;p88"/>
          <p:cNvSpPr/>
          <p:nvPr/>
        </p:nvSpPr>
        <p:spPr>
          <a:xfrm>
            <a:off x="4787050" y="1494900"/>
            <a:ext cx="429600" cy="445200"/>
          </a:xfrm>
          <a:prstGeom prst="ellipse">
            <a:avLst/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6" name="Google Shape;566;p88"/>
          <p:cNvSpPr/>
          <p:nvPr/>
        </p:nvSpPr>
        <p:spPr>
          <a:xfrm>
            <a:off x="6368675" y="1494900"/>
            <a:ext cx="429600" cy="445200"/>
          </a:xfrm>
          <a:prstGeom prst="ellipse">
            <a:avLst/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7" name="Google Shape;567;p88"/>
          <p:cNvSpPr/>
          <p:nvPr/>
        </p:nvSpPr>
        <p:spPr>
          <a:xfrm>
            <a:off x="7666750" y="1494900"/>
            <a:ext cx="429600" cy="445200"/>
          </a:xfrm>
          <a:prstGeom prst="ellipse">
            <a:avLst/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8" name="Google Shape;568;p88"/>
          <p:cNvSpPr/>
          <p:nvPr/>
        </p:nvSpPr>
        <p:spPr>
          <a:xfrm>
            <a:off x="1518250" y="2956925"/>
            <a:ext cx="429600" cy="445200"/>
          </a:xfrm>
          <a:prstGeom prst="ellipse">
            <a:avLst/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9" name="Google Shape;569;p88"/>
          <p:cNvSpPr/>
          <p:nvPr/>
        </p:nvSpPr>
        <p:spPr>
          <a:xfrm>
            <a:off x="3383475" y="2956925"/>
            <a:ext cx="429600" cy="445200"/>
          </a:xfrm>
          <a:prstGeom prst="ellipse">
            <a:avLst/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70" name="Google Shape;570;p8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3100" y="4123975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574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89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10. Lectura compartida</a:t>
            </a:r>
            <a:endParaRPr sz="3500"/>
          </a:p>
        </p:txBody>
      </p:sp>
      <p:pic>
        <p:nvPicPr>
          <p:cNvPr id="576" name="Google Shape;576;p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23175" y="1256700"/>
            <a:ext cx="2082150" cy="2082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1" name="Google Shape;581;p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1298" y="1393387"/>
            <a:ext cx="6848425" cy="2468625"/>
          </a:xfrm>
          <a:prstGeom prst="rect">
            <a:avLst/>
          </a:prstGeom>
          <a:noFill/>
          <a:ln>
            <a:noFill/>
          </a:ln>
        </p:spPr>
      </p:pic>
      <p:sp>
        <p:nvSpPr>
          <p:cNvPr id="582" name="Google Shape;582;p90"/>
          <p:cNvSpPr/>
          <p:nvPr/>
        </p:nvSpPr>
        <p:spPr>
          <a:xfrm>
            <a:off x="2166304" y="2997218"/>
            <a:ext cx="320100" cy="318900"/>
          </a:xfrm>
          <a:prstGeom prst="ellipse">
            <a:avLst/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3" name="Google Shape;583;p90"/>
          <p:cNvSpPr/>
          <p:nvPr/>
        </p:nvSpPr>
        <p:spPr>
          <a:xfrm>
            <a:off x="3016200" y="3007052"/>
            <a:ext cx="320100" cy="318900"/>
          </a:xfrm>
          <a:prstGeom prst="ellipse">
            <a:avLst/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4" name="Google Shape;584;p90"/>
          <p:cNvSpPr/>
          <p:nvPr/>
        </p:nvSpPr>
        <p:spPr>
          <a:xfrm>
            <a:off x="3862987" y="3014052"/>
            <a:ext cx="320100" cy="318900"/>
          </a:xfrm>
          <a:prstGeom prst="ellipse">
            <a:avLst/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5" name="Google Shape;585;p90"/>
          <p:cNvSpPr/>
          <p:nvPr/>
        </p:nvSpPr>
        <p:spPr>
          <a:xfrm>
            <a:off x="4747934" y="2996426"/>
            <a:ext cx="320100" cy="318900"/>
          </a:xfrm>
          <a:prstGeom prst="ellipse">
            <a:avLst/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6" name="Google Shape;586;p90"/>
          <p:cNvSpPr/>
          <p:nvPr/>
        </p:nvSpPr>
        <p:spPr>
          <a:xfrm>
            <a:off x="5610296" y="2995635"/>
            <a:ext cx="320100" cy="318900"/>
          </a:xfrm>
          <a:prstGeom prst="ellipse">
            <a:avLst/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7" name="Google Shape;587;p90"/>
          <p:cNvSpPr/>
          <p:nvPr/>
        </p:nvSpPr>
        <p:spPr>
          <a:xfrm>
            <a:off x="6460932" y="2977278"/>
            <a:ext cx="320100" cy="318900"/>
          </a:xfrm>
          <a:prstGeom prst="ellipse">
            <a:avLst/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88" name="Google Shape;588;p9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048" y="4092712"/>
            <a:ext cx="885600" cy="88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2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" name="Google Shape;593;p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38012" y="1050925"/>
            <a:ext cx="4794985" cy="2730000"/>
          </a:xfrm>
          <a:prstGeom prst="rect">
            <a:avLst/>
          </a:prstGeom>
          <a:noFill/>
          <a:ln>
            <a:noFill/>
          </a:ln>
        </p:spPr>
      </p:pic>
      <p:sp>
        <p:nvSpPr>
          <p:cNvPr id="594" name="Google Shape;594;p91"/>
          <p:cNvSpPr/>
          <p:nvPr/>
        </p:nvSpPr>
        <p:spPr>
          <a:xfrm>
            <a:off x="2479585" y="2427097"/>
            <a:ext cx="320100" cy="318900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5" name="Google Shape;595;p91"/>
          <p:cNvSpPr/>
          <p:nvPr/>
        </p:nvSpPr>
        <p:spPr>
          <a:xfrm>
            <a:off x="2529586" y="3447732"/>
            <a:ext cx="320100" cy="318900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6" name="Google Shape;596;p91"/>
          <p:cNvSpPr/>
          <p:nvPr/>
        </p:nvSpPr>
        <p:spPr>
          <a:xfrm>
            <a:off x="3414731" y="2436951"/>
            <a:ext cx="320100" cy="318900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7" name="Google Shape;597;p91"/>
          <p:cNvSpPr/>
          <p:nvPr/>
        </p:nvSpPr>
        <p:spPr>
          <a:xfrm>
            <a:off x="3516411" y="3465380"/>
            <a:ext cx="320100" cy="318900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8" name="Google Shape;598;p91"/>
          <p:cNvSpPr/>
          <p:nvPr/>
        </p:nvSpPr>
        <p:spPr>
          <a:xfrm>
            <a:off x="4352458" y="2446804"/>
            <a:ext cx="320100" cy="318900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9" name="Google Shape;599;p91"/>
          <p:cNvSpPr/>
          <p:nvPr/>
        </p:nvSpPr>
        <p:spPr>
          <a:xfrm>
            <a:off x="4412368" y="3458822"/>
            <a:ext cx="320100" cy="318900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0" name="Google Shape;600;p91"/>
          <p:cNvSpPr/>
          <p:nvPr/>
        </p:nvSpPr>
        <p:spPr>
          <a:xfrm>
            <a:off x="5367201" y="2427576"/>
            <a:ext cx="320100" cy="318900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1" name="Google Shape;601;p91"/>
          <p:cNvSpPr/>
          <p:nvPr/>
        </p:nvSpPr>
        <p:spPr>
          <a:xfrm>
            <a:off x="5338133" y="3458909"/>
            <a:ext cx="320100" cy="318900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2" name="Google Shape;602;p91"/>
          <p:cNvSpPr/>
          <p:nvPr/>
        </p:nvSpPr>
        <p:spPr>
          <a:xfrm>
            <a:off x="6262543" y="2427576"/>
            <a:ext cx="320100" cy="318900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3" name="Google Shape;603;p91"/>
          <p:cNvSpPr/>
          <p:nvPr/>
        </p:nvSpPr>
        <p:spPr>
          <a:xfrm>
            <a:off x="6258394" y="3445269"/>
            <a:ext cx="320100" cy="318900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04" name="Google Shape;604;p9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048" y="4092712"/>
            <a:ext cx="885600" cy="88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8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9" name="Google Shape;609;p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09825" y="1199960"/>
            <a:ext cx="6321975" cy="2881525"/>
          </a:xfrm>
          <a:prstGeom prst="rect">
            <a:avLst/>
          </a:prstGeom>
          <a:noFill/>
          <a:ln>
            <a:noFill/>
          </a:ln>
        </p:spPr>
      </p:pic>
      <p:sp>
        <p:nvSpPr>
          <p:cNvPr id="610" name="Google Shape;610;p92"/>
          <p:cNvSpPr/>
          <p:nvPr/>
        </p:nvSpPr>
        <p:spPr>
          <a:xfrm>
            <a:off x="1955390" y="1992752"/>
            <a:ext cx="240600" cy="226800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1" name="Google Shape;611;p92"/>
          <p:cNvSpPr/>
          <p:nvPr/>
        </p:nvSpPr>
        <p:spPr>
          <a:xfrm>
            <a:off x="2740791" y="2002582"/>
            <a:ext cx="240600" cy="226800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2" name="Google Shape;612;p92"/>
          <p:cNvSpPr/>
          <p:nvPr/>
        </p:nvSpPr>
        <p:spPr>
          <a:xfrm>
            <a:off x="1678025" y="2273900"/>
            <a:ext cx="1567200" cy="2268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3" name="Google Shape;613;p92"/>
          <p:cNvSpPr/>
          <p:nvPr/>
        </p:nvSpPr>
        <p:spPr>
          <a:xfrm>
            <a:off x="3936937" y="1992751"/>
            <a:ext cx="240600" cy="226800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4" name="Google Shape;614;p92"/>
          <p:cNvSpPr/>
          <p:nvPr/>
        </p:nvSpPr>
        <p:spPr>
          <a:xfrm>
            <a:off x="4754985" y="1992747"/>
            <a:ext cx="240600" cy="226800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5" name="Google Shape;615;p92"/>
          <p:cNvSpPr/>
          <p:nvPr/>
        </p:nvSpPr>
        <p:spPr>
          <a:xfrm>
            <a:off x="3659526" y="2255850"/>
            <a:ext cx="1625400" cy="2268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6" name="Google Shape;616;p92"/>
          <p:cNvSpPr/>
          <p:nvPr/>
        </p:nvSpPr>
        <p:spPr>
          <a:xfrm>
            <a:off x="5816368" y="2002567"/>
            <a:ext cx="240600" cy="226800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7" name="Google Shape;617;p92"/>
          <p:cNvSpPr/>
          <p:nvPr/>
        </p:nvSpPr>
        <p:spPr>
          <a:xfrm>
            <a:off x="6605547" y="1992742"/>
            <a:ext cx="240600" cy="226800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8" name="Google Shape;618;p92"/>
          <p:cNvSpPr/>
          <p:nvPr/>
        </p:nvSpPr>
        <p:spPr>
          <a:xfrm>
            <a:off x="5511276" y="2273900"/>
            <a:ext cx="1567200" cy="2268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9" name="Google Shape;619;p92"/>
          <p:cNvSpPr/>
          <p:nvPr/>
        </p:nvSpPr>
        <p:spPr>
          <a:xfrm>
            <a:off x="1928318" y="3468732"/>
            <a:ext cx="240600" cy="226800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20" name="Google Shape;620;p92"/>
          <p:cNvSpPr/>
          <p:nvPr/>
        </p:nvSpPr>
        <p:spPr>
          <a:xfrm>
            <a:off x="2703113" y="3476580"/>
            <a:ext cx="240600" cy="226800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21" name="Google Shape;621;p92"/>
          <p:cNvSpPr/>
          <p:nvPr/>
        </p:nvSpPr>
        <p:spPr>
          <a:xfrm>
            <a:off x="1712936" y="3745137"/>
            <a:ext cx="1567200" cy="2268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22" name="Google Shape;622;p92"/>
          <p:cNvSpPr/>
          <p:nvPr/>
        </p:nvSpPr>
        <p:spPr>
          <a:xfrm>
            <a:off x="3775681" y="3476699"/>
            <a:ext cx="240600" cy="226800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23" name="Google Shape;623;p92"/>
          <p:cNvSpPr/>
          <p:nvPr/>
        </p:nvSpPr>
        <p:spPr>
          <a:xfrm>
            <a:off x="4555744" y="3478305"/>
            <a:ext cx="240600" cy="226800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24" name="Google Shape;624;p92"/>
          <p:cNvSpPr/>
          <p:nvPr/>
        </p:nvSpPr>
        <p:spPr>
          <a:xfrm>
            <a:off x="5579961" y="3455894"/>
            <a:ext cx="240600" cy="226800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25" name="Google Shape;625;p92"/>
          <p:cNvSpPr/>
          <p:nvPr/>
        </p:nvSpPr>
        <p:spPr>
          <a:xfrm>
            <a:off x="6364950" y="3478288"/>
            <a:ext cx="240600" cy="226800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26" name="Google Shape;626;p92"/>
          <p:cNvSpPr/>
          <p:nvPr/>
        </p:nvSpPr>
        <p:spPr>
          <a:xfrm>
            <a:off x="3504574" y="3742592"/>
            <a:ext cx="1567200" cy="2268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27" name="Google Shape;627;p92"/>
          <p:cNvSpPr/>
          <p:nvPr/>
        </p:nvSpPr>
        <p:spPr>
          <a:xfrm>
            <a:off x="7149950" y="3478288"/>
            <a:ext cx="240600" cy="226800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28" name="Google Shape;628;p92"/>
          <p:cNvSpPr/>
          <p:nvPr/>
        </p:nvSpPr>
        <p:spPr>
          <a:xfrm>
            <a:off x="5344100" y="3745131"/>
            <a:ext cx="2309400" cy="2268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29" name="Google Shape;629;p9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048" y="4092712"/>
            <a:ext cx="885600" cy="88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3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93"/>
          <p:cNvSpPr txBox="1"/>
          <p:nvPr/>
        </p:nvSpPr>
        <p:spPr>
          <a:xfrm>
            <a:off x="387100" y="1424267"/>
            <a:ext cx="3829800" cy="8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¡Es Lali con sus paletas y sus golosinas!</a:t>
            </a:r>
            <a:endParaRPr sz="2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5" name="Google Shape;635;p93"/>
          <p:cNvSpPr txBox="1"/>
          <p:nvPr/>
        </p:nvSpPr>
        <p:spPr>
          <a:xfrm>
            <a:off x="1149100" y="2464022"/>
            <a:ext cx="29178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—¡Vamos, vamos! —señala Ema. </a:t>
            </a:r>
            <a:endParaRPr b="1" sz="2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—¡Vamos, vamos! —indica Coco.</a:t>
            </a:r>
            <a:endParaRPr b="1" sz="2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6" name="Google Shape;636;p93"/>
          <p:cNvSpPr txBox="1"/>
          <p:nvPr/>
        </p:nvSpPr>
        <p:spPr>
          <a:xfrm>
            <a:off x="2035500" y="163300"/>
            <a:ext cx="5073000" cy="5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Las golosinas de Lali</a:t>
            </a:r>
            <a:endParaRPr b="1"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37" name="Google Shape;637;p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7101" y="2603277"/>
            <a:ext cx="698950" cy="698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8" name="Google Shape;638;p9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66900" y="1494050"/>
            <a:ext cx="4604099" cy="239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2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p94"/>
          <p:cNvSpPr txBox="1"/>
          <p:nvPr/>
        </p:nvSpPr>
        <p:spPr>
          <a:xfrm>
            <a:off x="550706" y="535257"/>
            <a:ext cx="33705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—Tengo paletas de mango y golosinas ricas —señala Lali.</a:t>
            </a:r>
            <a:endParaRPr sz="2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4" name="Google Shape;644;p94"/>
          <p:cNvSpPr txBox="1"/>
          <p:nvPr/>
        </p:nvSpPr>
        <p:spPr>
          <a:xfrm>
            <a:off x="5721100" y="535257"/>
            <a:ext cx="32643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—Me gustan las paletas de limón con mango —indica Ema.</a:t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45" name="Google Shape;645;p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62201" y="691249"/>
            <a:ext cx="725675" cy="725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6" name="Google Shape;646;p9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7006" y="1693275"/>
            <a:ext cx="3069225" cy="3069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7" name="Google Shape;647;p9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60025" y="1835316"/>
            <a:ext cx="2777709" cy="2967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22288" y="465950"/>
            <a:ext cx="1899425" cy="384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32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p95"/>
          <p:cNvSpPr txBox="1"/>
          <p:nvPr/>
        </p:nvSpPr>
        <p:spPr>
          <a:xfrm>
            <a:off x="550700" y="230450"/>
            <a:ext cx="3608100" cy="22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Coco pide paletas y una bolsita de papas con salsa.</a:t>
            </a:r>
            <a:endParaRPr sz="2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—MMMMMM…estas papas son ricas y me gustan —avisa Coco.</a:t>
            </a:r>
            <a:endParaRPr sz="2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53" name="Google Shape;653;p95"/>
          <p:cNvSpPr txBox="1"/>
          <p:nvPr/>
        </p:nvSpPr>
        <p:spPr>
          <a:xfrm>
            <a:off x="5797300" y="332651"/>
            <a:ext cx="3264300" cy="15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Ema le da a Pepe una golosina. </a:t>
            </a:r>
            <a:endParaRPr b="1" sz="2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Él lame, lame, lame su golosina.</a:t>
            </a:r>
            <a:endParaRPr b="1" sz="2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54" name="Google Shape;654;p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14601" y="431578"/>
            <a:ext cx="706550" cy="706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5" name="Google Shape;655;p9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7875" y="2137275"/>
            <a:ext cx="2617098" cy="2617098"/>
          </a:xfrm>
          <a:prstGeom prst="rect">
            <a:avLst/>
          </a:prstGeom>
          <a:noFill/>
          <a:ln>
            <a:noFill/>
          </a:ln>
        </p:spPr>
      </p:pic>
      <p:pic>
        <p:nvPicPr>
          <p:cNvPr id="656" name="Google Shape;656;p9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33225" y="1892600"/>
            <a:ext cx="2849649" cy="2849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0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p96"/>
          <p:cNvSpPr txBox="1"/>
          <p:nvPr/>
        </p:nvSpPr>
        <p:spPr>
          <a:xfrm>
            <a:off x="550706" y="230457"/>
            <a:ext cx="33705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Pepe pide más golosinas. </a:t>
            </a:r>
            <a:endParaRPr sz="2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—¡No, Pepe, no más golosinas! —avisa Ema. </a:t>
            </a:r>
            <a:endParaRPr sz="2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2" name="Google Shape;662;p96"/>
          <p:cNvSpPr txBox="1"/>
          <p:nvPr/>
        </p:nvSpPr>
        <p:spPr>
          <a:xfrm>
            <a:off x="5416300" y="332651"/>
            <a:ext cx="3264300" cy="19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Ema se come su paleta. </a:t>
            </a:r>
            <a:endParaRPr b="1" sz="2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Coco se come su paleta y su bolsita con papas. Todos están contentos.</a:t>
            </a:r>
            <a:endParaRPr b="1" sz="2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63" name="Google Shape;663;p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57401" y="516553"/>
            <a:ext cx="697775" cy="697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4" name="Google Shape;664;p9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9600" y="1466600"/>
            <a:ext cx="3032624" cy="3219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665" name="Google Shape;665;p9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66150" y="1908550"/>
            <a:ext cx="2695173" cy="2695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9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47013" y="960450"/>
            <a:ext cx="2649975" cy="2867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33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4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3500"/>
              <a:t>2. Sonidos</a:t>
            </a:r>
            <a:endParaRPr sz="3500"/>
          </a:p>
        </p:txBody>
      </p:sp>
      <p:pic>
        <p:nvPicPr>
          <p:cNvPr id="201" name="Google Shape;201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EFFAF9"/>
      </a:dk1>
      <a:lt1>
        <a:srgbClr val="FFFFFF"/>
      </a:lt1>
      <a:dk2>
        <a:srgbClr val="F6F2F7"/>
      </a:dk2>
      <a:lt2>
        <a:srgbClr val="FFE2D6"/>
      </a:lt2>
      <a:accent1>
        <a:srgbClr val="9ADCB4"/>
      </a:accent1>
      <a:accent2>
        <a:srgbClr val="DAC2E0"/>
      </a:accent2>
      <a:accent3>
        <a:srgbClr val="FCB497"/>
      </a:accent3>
      <a:accent4>
        <a:srgbClr val="96DFF0"/>
      </a:accent4>
      <a:accent5>
        <a:srgbClr val="FFC91F"/>
      </a:accent5>
      <a:accent6>
        <a:srgbClr val="FDF0B1"/>
      </a:accent6>
      <a:hlink>
        <a:srgbClr val="177F9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