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y="5143500" cx="9144000"/>
  <p:notesSz cx="6858000" cy="9144000"/>
  <p:embeddedFontLst>
    <p:embeddedFont>
      <p:font typeface="Century Gothic"/>
      <p:regular r:id="rId82"/>
      <p:bold r:id="rId83"/>
      <p:italic r:id="rId84"/>
      <p:bold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6" roundtripDataSignature="AMtx7miyuO6B73CbkJU3yI78ESAPyLXh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0F6E2F-B1D1-43BA-8A3C-98421698894D}">
  <a:tblStyle styleId="{A90F6E2F-B1D1-43BA-8A3C-98421698894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CenturyGothic-italic.fntdata"/><Relationship Id="rId83" Type="http://schemas.openxmlformats.org/officeDocument/2006/relationships/font" Target="fonts/CenturyGothic-bold.fntdata"/><Relationship Id="rId42" Type="http://schemas.openxmlformats.org/officeDocument/2006/relationships/slide" Target="slides/slide35.xml"/><Relationship Id="rId86" Type="http://customschemas.google.com/relationships/presentationmetadata" Target="metadata"/><Relationship Id="rId41" Type="http://schemas.openxmlformats.org/officeDocument/2006/relationships/slide" Target="slides/slide34.xml"/><Relationship Id="rId85" Type="http://schemas.openxmlformats.org/officeDocument/2006/relationships/font" Target="fonts/CenturyGothic-boldItalic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slide" Target="slides/slide73.xml"/><Relationship Id="rId82" Type="http://schemas.openxmlformats.org/officeDocument/2006/relationships/font" Target="fonts/CenturyGothic-regular.fntdata"/><Relationship Id="rId81" Type="http://schemas.openxmlformats.org/officeDocument/2006/relationships/slide" Target="slides/slide7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slide" Target="slides/slide70.xml"/><Relationship Id="rId32" Type="http://schemas.openxmlformats.org/officeDocument/2006/relationships/slide" Target="slides/slide25.xml"/><Relationship Id="rId76" Type="http://schemas.openxmlformats.org/officeDocument/2006/relationships/slide" Target="slides/slide69.xml"/><Relationship Id="rId35" Type="http://schemas.openxmlformats.org/officeDocument/2006/relationships/slide" Target="slides/slide28.xml"/><Relationship Id="rId79" Type="http://schemas.openxmlformats.org/officeDocument/2006/relationships/slide" Target="slides/slide72.xml"/><Relationship Id="rId34" Type="http://schemas.openxmlformats.org/officeDocument/2006/relationships/slide" Target="slides/slide27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2a2c4df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2a2c4df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2a2c4df8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32a2c4df8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/m/, /p/, /s/, /l/, /e/, /n/, /f/, /k/, /u/, /d/, /o/, /i/, /t/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/i/,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2a2c4df8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2a2c4df8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/e/,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/f/, /e/, fe.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/o/, /s/, tos.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/ta/, /kos/, tacos.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mamos con /ta/, /kos/?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(/ta/, /kos/, tacos)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tacos, /ta/, /kos/.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(tacos, /ta/, /kos/)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/t/, /a/, /k/, /o/, /s/, tacos.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/a/, /k/,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/a/, /k/, /o/, /s/, tacos)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tacos, /t/, /a/, /k/, /o/, /s/,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tacos. Ahora todos juntos: tacos, /t/, /a/, /k/, /o/, /s/, tacos.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/me/, /sa/, mesa.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 /ko/, taco.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2b4e8036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32b4e8036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/mon/, /tan/, montan.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/ma/, /te/, tomate.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/en/, /kan/, /tan/, encantan.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/pas/, papas.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/pe/, /pi/, /nos/, pepinos.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/nas/, /ta/, canasta.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/ti/, /ne/, /tas/, patinetas.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/ma/, /tes/, tomates.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/li/, /sa/?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/li/, /sa/, Alisa)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(Alisa, /a/, /li/, /sa/)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/l/, /i/, /s/,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/l/, /i/, /s/, /a/, Alisa)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Alisa,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(Alisa, /a/, /l/, /i/, /s/,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333e04a4a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333e04a4a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333e04a4a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333e04a4a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identificando los sonidos iniciales de las palabras y leeremos un libro decodificable.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tendrán tiempo de demostrar todo lo que han aprendido esta semana.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333e04a4a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3333e04a4a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mesa, /me/, /sa/, mesa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/me/, /sa/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/e/.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/a/. Mesa, /m/, /e/, /s/,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2b4e80368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32b4e80368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tomate, /to/, /ma/ /te/, tomate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/ma/, /te/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/o/.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/te/,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/e/. Tomate, /t/, /o/, /m/, /a/, /t/, /e/.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482273bd70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g3482273bd7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canasta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/ka/, /nas/ /ta/, canasta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/nas/, /ta/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/nas/,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/s/.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Canasta, /k/, /a/, /n/, /a/, /s/, /t/,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/pe/, /pi/, /no/?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(/pe/, /pi/, /no/, pepino)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pepino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(pepino, /pe/, /pi/, /no/)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/e/, /p/, /i/, /n/,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/e/, /p/, /i/, /n/, /o/, pepino)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pepino,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(pepino, /p/, /e/, /p/, /i/, /n/,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tacos están listos.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come tacos con papas.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277d074c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277d074c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de tacos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Cada semana la mamá de Calisto y Nicolás les prepara unos ricos tacos de papas con tomate y pepinos. No pueden esperar la hora de la cena.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277d074cd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277d074cd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277d074cd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277d074cd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277d074cd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277d074cd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/ka/, /lis/, /to/?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(/ka/, /lis/, /to/, Calisto)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(Calisto, /ka/, /lis/, /to/)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/a/, /l/, /i/, /s/, /t/,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/a/, /l/, /i/, /s/, /t/, /o/, Calisto)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Calisto,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(Calisto, /k/, /a/, /l/, /i/, /s/, /t/,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277d074cd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277d074cd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277d074cd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277d074cd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277d074cd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3277d074cd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277d074cd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277d074cd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la cena de tacos?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la cena de tacos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333e04a4a8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333e04a4a8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/en/, /sa/, /la/, /da/?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(/en/, /sa/, /la/, /da/, ensalada)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ensalada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(ensalada, /en/, /sa/, /la/, /da/)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/e/, /n/, /s/, /a/, /l/, /a/, /d/,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(/e/, /n/, /s/, /a/, /l/, /a/, /d/, /a/, ensalada)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ensalada,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(ensalada, /e/, /n/, /s/, /a/, /l/, /a/, /d/,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2a2c4df8f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2a2c4df8f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2a2c4df8f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2a2c4df8f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2a2c4df8f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2a2c4df8f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2a2c4df8f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2a2c4df8f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2a2c4df8f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2a2c4df8f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2a2c4df8f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2a2c4df8f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2a2c4df8f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2a2c4df8f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2a2c4df8f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2a2c4df8f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2a2c4df8f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2a2c4df8f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2a2c4df8f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2a2c4df8f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2a2c4df8f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2a2c4df8f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2a2c4df8f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2a2c4df8f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2a2c4df8f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2a2c4df8f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2a2c4df8f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2a2c4df8f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2a2c4df8f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2a2c4df8f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2a2c4df8f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2a2c4df8f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2a2c4df8f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2a2c4df8f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2a2c4df8f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33e04a4a8_0_17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33e04a4a8_0_179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33e04a4a8_0_179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33e04a4a8_0_17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33e04a4a8_0_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33e04a4a8_0_179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33e04a4a8_0_179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33e04a4a8_0_179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33e04a4a8_0_179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33e04a4a8_0_179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33e04a4a8_0_179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33e04a4a8_0_36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33e04a4a8_0_36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33e04a4a8_0_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33e04a4a8_0_6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82273bd70_0_1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5" name="Google Shape;155;g3482273bd70_0_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3482273bd70_0_158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82273bd70_0_1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9" name="Google Shape;159;g3482273bd70_0_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482273bd70_0_162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" name="Google Shape;161;g3482273bd70_0_162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82273bd70_0_16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4" name="Google Shape;164;g3482273bd70_0_16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5" name="Google Shape;165;g3482273bd70_0_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82273bd70_0_1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8" name="Google Shape;168;g3482273bd70_0_1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69" name="Google Shape;169;g3482273bd70_0_1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82273bd70_0_175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2" name="Google Shape;172;g3482273bd70_0_17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3" name="Google Shape;173;g3482273bd70_0_1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82273bd70_0_17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6" name="Google Shape;176;g3482273bd70_0_17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77" name="Google Shape;177;g3482273bd70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82273bd70_0_18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0" name="Google Shape;180;g3482273bd70_0_18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81" name="Google Shape;181;g3482273bd70_0_1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82273bd70_0_187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4" name="Google Shape;184;g3482273bd70_0_18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85" name="Google Shape;185;g3482273bd70_0_1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82273bd70_0_19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482273bd70_0_19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9" name="Google Shape;189;g3482273bd70_0_19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0" name="Google Shape;190;g3482273bd70_0_19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g3482273bd70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82273bd70_0_19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482273bd70_0_19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5" name="Google Shape;195;g3482273bd70_0_19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6" name="Google Shape;196;g3482273bd70_0_19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7" name="Google Shape;197;g3482273bd70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82273bd70_0_203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482273bd70_0_203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1" name="Google Shape;201;g3482273bd70_0_203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2" name="Google Shape;202;g3482273bd70_0_203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g3482273bd70_0_2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82273bd70_0_20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3482273bd70_0_20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7" name="Google Shape;207;g3482273bd70_0_20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8" name="Google Shape;208;g3482273bd70_0_20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g3482273bd70_0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82273bd70_0_21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482273bd70_0_21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3" name="Google Shape;213;g3482273bd70_0_21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4" name="Google Shape;214;g3482273bd70_0_21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g3482273bd70_0_2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82273bd70_0_221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482273bd70_0_221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9" name="Google Shape;219;g3482273bd70_0_221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0" name="Google Shape;220;g3482273bd70_0_221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g3482273bd70_0_2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82273bd70_0_2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24" name="Google Shape;224;g3482273bd70_0_2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82273bd70_0_227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g3482273bd70_0_227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g3482273bd70_0_227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228" name="Google Shape;228;g3482273bd70_0_227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10"/>
              </a:srgbClr>
            </a:outerShdw>
          </a:effectLst>
        </p:spPr>
      </p:sp>
      <p:sp>
        <p:nvSpPr>
          <p:cNvPr id="229" name="Google Shape;229;g3482273bd70_0_227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10"/>
              </a:srgbClr>
            </a:outerShdw>
          </a:effectLst>
        </p:spPr>
      </p:sp>
      <p:sp>
        <p:nvSpPr>
          <p:cNvPr id="230" name="Google Shape;230;g3482273bd70_0_227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10"/>
              </a:srgbClr>
            </a:outerShdw>
          </a:effectLst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82273bd70_0_236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3" name="Google Shape;233;g3482273bd70_0_236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234" name="Google Shape;234;g3482273bd70_0_2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35" name="Google Shape;235;g3482273bd70_0_2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3482273bd70_0_24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482273bd70_0_241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g3482273bd70_0_241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g3482273bd70_0_241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g3482273bd70_0_241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g3482273bd70_0_241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g3482273bd70_0_241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g3482273bd70_0_241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g3482273bd70_0_241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g3482273bd70_0_241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g3482273bd70_0_241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g3482273bd70_0_241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9" name="Google Shape;249;g3482273bd70_0_241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50" name="Google Shape;250;g3482273bd70_0_241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1" name="Google Shape;251;g3482273bd70_0_2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g3482273bd70_0_241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g3482273bd70_0_241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4" name="Google Shape;254;g3482273bd70_0_241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3482273bd70_0_26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482273bd70_0_26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8" name="Google Shape;258;g3482273bd70_0_26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g3482273bd70_0_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3482273bd70_0_26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482273bd70_0_265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3" name="Google Shape;263;g3482273bd70_0_265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4" name="Google Shape;264;g3482273bd70_0_26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5" name="Google Shape;265;g3482273bd70_0_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482273bd70_0_27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482273bd70_0_271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g3482273bd70_0_271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g3482273bd70_0_271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g3482273bd70_0_27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2" name="Google Shape;272;g3482273bd70_0_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482273bd70_0_271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g3482273bd70_0_271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3482273bd70_0_28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82273bd70_0_280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8" name="Google Shape;278;g3482273bd70_0_280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9" name="Google Shape;279;g3482273bd70_0_28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0" name="Google Shape;280;g3482273bd70_0_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482273bd70_0_28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g3482273bd70_0_28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g3482273bd70_0_28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g3482273bd70_0_28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g3482273bd70_0_28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g3482273bd70_0_28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482273bd70_0_29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82273bd70_0_29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g3482273bd70_0_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3482273bd70_0_2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82273bd70_0_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g3482273bd70_0_1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2a2c4df8f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298" name="Google Shape;298;g332a2c4df8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938" y="1341800"/>
            <a:ext cx="1929324" cy="29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351" name="Google Shape;351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357" name="Google Shape;357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363" name="Google Shape;36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369" name="Google Shape;369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375" name="Google Shape;375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381" name="Google Shape;381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387" name="Google Shape;387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393" name="Google Shape;393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399" name="Google Shape;399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405" name="Google Shape;405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2a2c4df8f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411" name="Google Shape;411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417" name="Google Shape;417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423" name="Google Shape;423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429" name="Google Shape;429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" name="Google Shape;440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41" name="Google Shape;441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448" name="Google Shape;44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54" name="Google Shape;454;p26"/>
          <p:cNvSpPr/>
          <p:nvPr/>
        </p:nvSpPr>
        <p:spPr>
          <a:xfrm>
            <a:off x="3848750" y="3144750"/>
            <a:ext cx="1547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5" name="Google Shape;455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fe</a:t>
            </a:r>
            <a:endParaRPr sz="9600"/>
          </a:p>
        </p:txBody>
      </p:sp>
      <p:sp>
        <p:nvSpPr>
          <p:cNvPr id="461" name="Google Shape;461;p27"/>
          <p:cNvSpPr/>
          <p:nvPr/>
        </p:nvSpPr>
        <p:spPr>
          <a:xfrm>
            <a:off x="3794975" y="3110825"/>
            <a:ext cx="1563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2" name="Google Shape;462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468" name="Google Shape;468;p28"/>
          <p:cNvSpPr/>
          <p:nvPr/>
        </p:nvSpPr>
        <p:spPr>
          <a:xfrm>
            <a:off x="4063425" y="3324150"/>
            <a:ext cx="1259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9" name="Google Shape;469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2a2c4df8f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309" name="Google Shape;309;g332a2c4df8f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cu</a:t>
            </a:r>
            <a:endParaRPr sz="9600"/>
          </a:p>
        </p:txBody>
      </p:sp>
      <p:sp>
        <p:nvSpPr>
          <p:cNvPr id="475" name="Google Shape;475;p29"/>
          <p:cNvSpPr/>
          <p:nvPr/>
        </p:nvSpPr>
        <p:spPr>
          <a:xfrm>
            <a:off x="3888450" y="3162725"/>
            <a:ext cx="1471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6" name="Google Shape;476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tos</a:t>
            </a:r>
            <a:endParaRPr sz="9600"/>
          </a:p>
        </p:txBody>
      </p:sp>
      <p:sp>
        <p:nvSpPr>
          <p:cNvPr id="482" name="Google Shape;482;p30"/>
          <p:cNvSpPr/>
          <p:nvPr/>
        </p:nvSpPr>
        <p:spPr>
          <a:xfrm>
            <a:off x="3880800" y="3182175"/>
            <a:ext cx="1543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3" name="Google Shape;483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can</a:t>
            </a:r>
            <a:endParaRPr sz="9600"/>
          </a:p>
        </p:txBody>
      </p:sp>
      <p:sp>
        <p:nvSpPr>
          <p:cNvPr id="489" name="Google Shape;489;p31"/>
          <p:cNvSpPr/>
          <p:nvPr/>
        </p:nvSpPr>
        <p:spPr>
          <a:xfrm>
            <a:off x="3576425" y="3172350"/>
            <a:ext cx="2283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0" name="Google Shape;490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496" name="Google Shape;496;p32"/>
          <p:cNvSpPr/>
          <p:nvPr/>
        </p:nvSpPr>
        <p:spPr>
          <a:xfrm>
            <a:off x="3804725" y="3194475"/>
            <a:ext cx="1632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7" name="Google Shape;497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503" name="Google Shape;503;p33"/>
          <p:cNvSpPr/>
          <p:nvPr/>
        </p:nvSpPr>
        <p:spPr>
          <a:xfrm>
            <a:off x="3577525" y="3172350"/>
            <a:ext cx="2093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4" name="Google Shape;504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tes</a:t>
            </a:r>
            <a:endParaRPr sz="9600"/>
          </a:p>
        </p:txBody>
      </p:sp>
      <p:sp>
        <p:nvSpPr>
          <p:cNvPr id="510" name="Google Shape;510;p34"/>
          <p:cNvSpPr/>
          <p:nvPr/>
        </p:nvSpPr>
        <p:spPr>
          <a:xfrm>
            <a:off x="3680850" y="3110900"/>
            <a:ext cx="1901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1" name="Google Shape;511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" name="Google Shape;522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23" name="Google Shape;523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Google Shape;528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29" name="Google Shape;529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7638" y="1794238"/>
            <a:ext cx="2708725" cy="12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9"/>
          <p:cNvSpPr txBox="1"/>
          <p:nvPr>
            <p:ph idx="4294967295" type="body"/>
          </p:nvPr>
        </p:nvSpPr>
        <p:spPr>
          <a:xfrm>
            <a:off x="2664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541" name="Google Shape;541;p39"/>
          <p:cNvSpPr txBox="1"/>
          <p:nvPr>
            <p:ph idx="4294967295" type="body"/>
          </p:nvPr>
        </p:nvSpPr>
        <p:spPr>
          <a:xfrm>
            <a:off x="43656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542" name="Google Shape;542;p39"/>
          <p:cNvSpPr/>
          <p:nvPr/>
        </p:nvSpPr>
        <p:spPr>
          <a:xfrm>
            <a:off x="2984175" y="3143850"/>
            <a:ext cx="3357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3" name="Google Shape;543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0"/>
          <p:cNvSpPr txBox="1"/>
          <p:nvPr>
            <p:ph idx="4294967295" type="body"/>
          </p:nvPr>
        </p:nvSpPr>
        <p:spPr>
          <a:xfrm>
            <a:off x="25473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549" name="Google Shape;549;p40"/>
          <p:cNvSpPr txBox="1"/>
          <p:nvPr>
            <p:ph idx="4294967295" type="body"/>
          </p:nvPr>
        </p:nvSpPr>
        <p:spPr>
          <a:xfrm>
            <a:off x="4014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550" name="Google Shape;550;p40"/>
          <p:cNvSpPr/>
          <p:nvPr/>
        </p:nvSpPr>
        <p:spPr>
          <a:xfrm>
            <a:off x="3165575" y="3122950"/>
            <a:ext cx="2985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1" name="Google Shape;551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2b4e80368e_0_0"/>
          <p:cNvSpPr txBox="1"/>
          <p:nvPr>
            <p:ph idx="4294967295" type="body"/>
          </p:nvPr>
        </p:nvSpPr>
        <p:spPr>
          <a:xfrm>
            <a:off x="1888475" y="1743400"/>
            <a:ext cx="3128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mon</a:t>
            </a:r>
            <a:endParaRPr sz="9600"/>
          </a:p>
        </p:txBody>
      </p:sp>
      <p:sp>
        <p:nvSpPr>
          <p:cNvPr id="557" name="Google Shape;557;g32b4e80368e_0_0"/>
          <p:cNvSpPr txBox="1"/>
          <p:nvPr>
            <p:ph idx="4294967295" type="body"/>
          </p:nvPr>
        </p:nvSpPr>
        <p:spPr>
          <a:xfrm>
            <a:off x="4400625" y="1743400"/>
            <a:ext cx="2781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tan</a:t>
            </a:r>
            <a:endParaRPr sz="9600"/>
          </a:p>
        </p:txBody>
      </p:sp>
      <p:sp>
        <p:nvSpPr>
          <p:cNvPr id="558" name="Google Shape;558;g32b4e80368e_0_0"/>
          <p:cNvSpPr/>
          <p:nvPr/>
        </p:nvSpPr>
        <p:spPr>
          <a:xfrm>
            <a:off x="2202175" y="3072475"/>
            <a:ext cx="469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9" name="Google Shape;559;g32b4e80368e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1"/>
          <p:cNvSpPr txBox="1"/>
          <p:nvPr>
            <p:ph idx="4294967295" type="body"/>
          </p:nvPr>
        </p:nvSpPr>
        <p:spPr>
          <a:xfrm>
            <a:off x="1765825" y="17176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565" name="Google Shape;565;p41"/>
          <p:cNvSpPr txBox="1"/>
          <p:nvPr/>
        </p:nvSpPr>
        <p:spPr>
          <a:xfrm>
            <a:off x="3328925" y="17176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41"/>
          <p:cNvSpPr txBox="1"/>
          <p:nvPr/>
        </p:nvSpPr>
        <p:spPr>
          <a:xfrm>
            <a:off x="4895150" y="17176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41"/>
          <p:cNvSpPr/>
          <p:nvPr/>
        </p:nvSpPr>
        <p:spPr>
          <a:xfrm>
            <a:off x="2355975" y="3056850"/>
            <a:ext cx="4525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8" name="Google Shape;568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"/>
          <p:cNvSpPr txBox="1"/>
          <p:nvPr>
            <p:ph idx="4294967295" type="body"/>
          </p:nvPr>
        </p:nvSpPr>
        <p:spPr>
          <a:xfrm>
            <a:off x="11337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sp>
        <p:nvSpPr>
          <p:cNvPr id="574" name="Google Shape;574;p42"/>
          <p:cNvSpPr txBox="1"/>
          <p:nvPr>
            <p:ph idx="4294967295" type="body"/>
          </p:nvPr>
        </p:nvSpPr>
        <p:spPr>
          <a:xfrm>
            <a:off x="2828900" y="1793875"/>
            <a:ext cx="294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can</a:t>
            </a:r>
            <a:endParaRPr sz="9600"/>
          </a:p>
        </p:txBody>
      </p:sp>
      <p:sp>
        <p:nvSpPr>
          <p:cNvPr id="575" name="Google Shape;575;p42"/>
          <p:cNvSpPr txBox="1"/>
          <p:nvPr>
            <p:ph idx="4294967295" type="body"/>
          </p:nvPr>
        </p:nvSpPr>
        <p:spPr>
          <a:xfrm>
            <a:off x="4962500" y="1793875"/>
            <a:ext cx="2943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tan</a:t>
            </a:r>
            <a:endParaRPr sz="9600"/>
          </a:p>
        </p:txBody>
      </p:sp>
      <p:sp>
        <p:nvSpPr>
          <p:cNvPr id="576" name="Google Shape;576;p42"/>
          <p:cNvSpPr/>
          <p:nvPr/>
        </p:nvSpPr>
        <p:spPr>
          <a:xfrm>
            <a:off x="1741725" y="3154875"/>
            <a:ext cx="574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7" name="Google Shape;577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3"/>
          <p:cNvSpPr txBox="1"/>
          <p:nvPr>
            <p:ph idx="4294967295" type="body"/>
          </p:nvPr>
        </p:nvSpPr>
        <p:spPr>
          <a:xfrm>
            <a:off x="20647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583" name="Google Shape;583;p43"/>
          <p:cNvSpPr txBox="1"/>
          <p:nvPr>
            <p:ph idx="4294967295" type="body"/>
          </p:nvPr>
        </p:nvSpPr>
        <p:spPr>
          <a:xfrm>
            <a:off x="419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pas</a:t>
            </a:r>
            <a:endParaRPr sz="9600"/>
          </a:p>
        </p:txBody>
      </p:sp>
      <p:sp>
        <p:nvSpPr>
          <p:cNvPr id="584" name="Google Shape;584;p43"/>
          <p:cNvSpPr/>
          <p:nvPr/>
        </p:nvSpPr>
        <p:spPr>
          <a:xfrm>
            <a:off x="2839625" y="3265025"/>
            <a:ext cx="3742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5" name="Google Shape;585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4"/>
          <p:cNvSpPr txBox="1"/>
          <p:nvPr>
            <p:ph idx="4294967295" type="body"/>
          </p:nvPr>
        </p:nvSpPr>
        <p:spPr>
          <a:xfrm>
            <a:off x="1528200" y="17176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pe</a:t>
            </a:r>
            <a:endParaRPr sz="9600"/>
          </a:p>
        </p:txBody>
      </p:sp>
      <p:sp>
        <p:nvSpPr>
          <p:cNvPr id="591" name="Google Shape;591;p44"/>
          <p:cNvSpPr txBox="1"/>
          <p:nvPr>
            <p:ph idx="4294967295" type="body"/>
          </p:nvPr>
        </p:nvSpPr>
        <p:spPr>
          <a:xfrm>
            <a:off x="3129700" y="17176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pi</a:t>
            </a:r>
            <a:endParaRPr sz="9600"/>
          </a:p>
        </p:txBody>
      </p:sp>
      <p:sp>
        <p:nvSpPr>
          <p:cNvPr id="592" name="Google Shape;592;p44"/>
          <p:cNvSpPr txBox="1"/>
          <p:nvPr>
            <p:ph idx="4294967295" type="body"/>
          </p:nvPr>
        </p:nvSpPr>
        <p:spPr>
          <a:xfrm>
            <a:off x="4882300" y="17176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593" name="Google Shape;593;p44"/>
          <p:cNvSpPr/>
          <p:nvPr/>
        </p:nvSpPr>
        <p:spPr>
          <a:xfrm>
            <a:off x="2302925" y="3133025"/>
            <a:ext cx="471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4" name="Google Shape;594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5"/>
          <p:cNvSpPr txBox="1"/>
          <p:nvPr>
            <p:ph idx="4294967295" type="body"/>
          </p:nvPr>
        </p:nvSpPr>
        <p:spPr>
          <a:xfrm>
            <a:off x="12934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600" name="Google Shape;600;p45"/>
          <p:cNvSpPr txBox="1"/>
          <p:nvPr>
            <p:ph idx="4294967295" type="body"/>
          </p:nvPr>
        </p:nvSpPr>
        <p:spPr>
          <a:xfrm>
            <a:off x="355397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nas</a:t>
            </a:r>
            <a:endParaRPr sz="9600"/>
          </a:p>
        </p:txBody>
      </p:sp>
      <p:sp>
        <p:nvSpPr>
          <p:cNvPr id="601" name="Google Shape;601;p45"/>
          <p:cNvSpPr txBox="1"/>
          <p:nvPr>
            <p:ph idx="4294967295" type="body"/>
          </p:nvPr>
        </p:nvSpPr>
        <p:spPr>
          <a:xfrm>
            <a:off x="561137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602" name="Google Shape;602;p45"/>
          <p:cNvSpPr/>
          <p:nvPr/>
        </p:nvSpPr>
        <p:spPr>
          <a:xfrm>
            <a:off x="2074325" y="3154875"/>
            <a:ext cx="4968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3" name="Google Shape;603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7"/>
          <p:cNvSpPr txBox="1"/>
          <p:nvPr>
            <p:ph idx="4294967295" type="body"/>
          </p:nvPr>
        </p:nvSpPr>
        <p:spPr>
          <a:xfrm>
            <a:off x="1145950" y="1740600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609" name="Google Shape;609;p47"/>
          <p:cNvSpPr txBox="1"/>
          <p:nvPr>
            <p:ph idx="4294967295" type="body"/>
          </p:nvPr>
        </p:nvSpPr>
        <p:spPr>
          <a:xfrm>
            <a:off x="2200150" y="1740600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610" name="Google Shape;610;p47"/>
          <p:cNvSpPr txBox="1"/>
          <p:nvPr/>
        </p:nvSpPr>
        <p:spPr>
          <a:xfrm>
            <a:off x="37338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p47"/>
          <p:cNvSpPr txBox="1"/>
          <p:nvPr/>
        </p:nvSpPr>
        <p:spPr>
          <a:xfrm>
            <a:off x="54102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1842900" y="3209950"/>
            <a:ext cx="568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3" name="Google Shape;613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8"/>
          <p:cNvSpPr txBox="1"/>
          <p:nvPr>
            <p:ph idx="4294967295" type="body"/>
          </p:nvPr>
        </p:nvSpPr>
        <p:spPr>
          <a:xfrm>
            <a:off x="1537225" y="18700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619" name="Google Shape;619;p48"/>
          <p:cNvSpPr txBox="1"/>
          <p:nvPr/>
        </p:nvSpPr>
        <p:spPr>
          <a:xfrm>
            <a:off x="3100325" y="18700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p48"/>
          <p:cNvSpPr txBox="1"/>
          <p:nvPr/>
        </p:nvSpPr>
        <p:spPr>
          <a:xfrm>
            <a:off x="4895150" y="18700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1" name="Google Shape;621;p48"/>
          <p:cNvSpPr/>
          <p:nvPr/>
        </p:nvSpPr>
        <p:spPr>
          <a:xfrm>
            <a:off x="2203575" y="3209250"/>
            <a:ext cx="484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2" name="Google Shape;622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7022" y="960452"/>
            <a:ext cx="2820058" cy="24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g3333e04a4a8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3333e04a4a8_0_22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629" name="Google Shape;629;g3333e04a4a8_0_2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333e04a4a8_0_28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g3333e04a4a8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3333e04a4a8_0_3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" name="Google Shape;645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46" name="Google Shape;646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1" name="Google Shape;651;g32b4e80368e_0_6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52" name="Google Shape;652;g32b4e80368e_0_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7" name="Google Shape;657;g3482273bd70_0_149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{A90F6E2F-B1D1-43BA-8A3C-98421698894D}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58" name="Google Shape;658;g3482273bd70_0_1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670" name="Google Shape;670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676" name="Google Shape;676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los</a:t>
            </a:r>
            <a:endParaRPr sz="9600"/>
          </a:p>
        </p:txBody>
      </p:sp>
      <p:pic>
        <p:nvPicPr>
          <p:cNvPr id="682" name="Google Shape;682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116217">
            <a:off x="3994220" y="1400191"/>
            <a:ext cx="1155555" cy="212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con</a:t>
            </a:r>
            <a:endParaRPr sz="9600"/>
          </a:p>
        </p:txBody>
      </p:sp>
      <p:pic>
        <p:nvPicPr>
          <p:cNvPr id="688" name="Google Shape;688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las</a:t>
            </a:r>
            <a:endParaRPr sz="9600"/>
          </a:p>
        </p:txBody>
      </p:sp>
      <p:pic>
        <p:nvPicPr>
          <p:cNvPr id="694" name="Google Shape;694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pic>
        <p:nvPicPr>
          <p:cNvPr id="700" name="Google Shape;700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1"/>
          <p:cNvSpPr txBox="1"/>
          <p:nvPr>
            <p:ph idx="4294967295" type="body"/>
          </p:nvPr>
        </p:nvSpPr>
        <p:spPr>
          <a:xfrm>
            <a:off x="768900" y="1634725"/>
            <a:ext cx="85206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Los   tacos   están   listos.</a:t>
            </a:r>
            <a:endParaRPr sz="4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t/>
            </a:r>
            <a:endParaRPr sz="4500"/>
          </a:p>
        </p:txBody>
      </p:sp>
      <p:sp>
        <p:nvSpPr>
          <p:cNvPr id="712" name="Google Shape;712;p61"/>
          <p:cNvSpPr/>
          <p:nvPr/>
        </p:nvSpPr>
        <p:spPr>
          <a:xfrm>
            <a:off x="1006075" y="2405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3" name="Google Shape;713;p61"/>
          <p:cNvSpPr/>
          <p:nvPr/>
        </p:nvSpPr>
        <p:spPr>
          <a:xfrm>
            <a:off x="2758675" y="2405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4" name="Google Shape;714;p61"/>
          <p:cNvSpPr/>
          <p:nvPr/>
        </p:nvSpPr>
        <p:spPr>
          <a:xfrm>
            <a:off x="4739875" y="2405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5" name="Google Shape;715;p61"/>
          <p:cNvSpPr/>
          <p:nvPr/>
        </p:nvSpPr>
        <p:spPr>
          <a:xfrm>
            <a:off x="6568675" y="2405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6" name="Google Shape;716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2"/>
          <p:cNvSpPr txBox="1"/>
          <p:nvPr>
            <p:ph idx="4294967295" type="body"/>
          </p:nvPr>
        </p:nvSpPr>
        <p:spPr>
          <a:xfrm>
            <a:off x="351325" y="913825"/>
            <a:ext cx="8520600" cy="22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Calisto   come   tacos   con 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500"/>
              <a:t>papas.</a:t>
            </a:r>
            <a:endParaRPr sz="4500"/>
          </a:p>
        </p:txBody>
      </p:sp>
      <p:sp>
        <p:nvSpPr>
          <p:cNvPr id="722" name="Google Shape;722;p62"/>
          <p:cNvSpPr/>
          <p:nvPr/>
        </p:nvSpPr>
        <p:spPr>
          <a:xfrm>
            <a:off x="1146650" y="172670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3" name="Google Shape;723;p62"/>
          <p:cNvSpPr/>
          <p:nvPr/>
        </p:nvSpPr>
        <p:spPr>
          <a:xfrm>
            <a:off x="3356450" y="172670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4" name="Google Shape;724;p62"/>
          <p:cNvSpPr/>
          <p:nvPr/>
        </p:nvSpPr>
        <p:spPr>
          <a:xfrm>
            <a:off x="5490050" y="172670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5" name="Google Shape;725;p62"/>
          <p:cNvSpPr/>
          <p:nvPr/>
        </p:nvSpPr>
        <p:spPr>
          <a:xfrm>
            <a:off x="7242650" y="172670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6" name="Google Shape;726;p62"/>
          <p:cNvSpPr/>
          <p:nvPr/>
        </p:nvSpPr>
        <p:spPr>
          <a:xfrm>
            <a:off x="1029725" y="31701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7" name="Google Shape;727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277d074cd5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733" name="Google Shape;733;g3277d074cd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g3277d074cd5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03" y="1123293"/>
            <a:ext cx="8022175" cy="26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3277d074cd5_0_5"/>
          <p:cNvSpPr/>
          <p:nvPr/>
        </p:nvSpPr>
        <p:spPr>
          <a:xfrm>
            <a:off x="1871019" y="288251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g3277d074cd5_0_5"/>
          <p:cNvSpPr/>
          <p:nvPr/>
        </p:nvSpPr>
        <p:spPr>
          <a:xfrm>
            <a:off x="2908605" y="28923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1" name="Google Shape;741;g3277d074cd5_0_5"/>
          <p:cNvSpPr/>
          <p:nvPr/>
        </p:nvSpPr>
        <p:spPr>
          <a:xfrm>
            <a:off x="3931057" y="287287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2" name="Google Shape;742;g3277d074cd5_0_5"/>
          <p:cNvSpPr/>
          <p:nvPr/>
        </p:nvSpPr>
        <p:spPr>
          <a:xfrm>
            <a:off x="4964352" y="287289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3" name="Google Shape;743;g3277d074cd5_0_5"/>
          <p:cNvSpPr/>
          <p:nvPr/>
        </p:nvSpPr>
        <p:spPr>
          <a:xfrm>
            <a:off x="5951078" y="286328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4" name="Google Shape;744;g3277d074cd5_0_5"/>
          <p:cNvSpPr/>
          <p:nvPr/>
        </p:nvSpPr>
        <p:spPr>
          <a:xfrm>
            <a:off x="6951696" y="286257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5" name="Google Shape;745;g3277d074cd5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4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g3277d074cd5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648" y="892063"/>
            <a:ext cx="5246250" cy="2902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3277d074cd5_0_15"/>
          <p:cNvSpPr/>
          <p:nvPr/>
        </p:nvSpPr>
        <p:spPr>
          <a:xfrm>
            <a:off x="2098498" y="233662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2" name="Google Shape;752;g3277d074cd5_0_15"/>
          <p:cNvSpPr/>
          <p:nvPr/>
        </p:nvSpPr>
        <p:spPr>
          <a:xfrm>
            <a:off x="2095563" y="342783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3" name="Google Shape;753;g3277d074cd5_0_15"/>
          <p:cNvSpPr/>
          <p:nvPr/>
        </p:nvSpPr>
        <p:spPr>
          <a:xfrm>
            <a:off x="3127489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4" name="Google Shape;754;g3277d074cd5_0_15"/>
          <p:cNvSpPr/>
          <p:nvPr/>
        </p:nvSpPr>
        <p:spPr>
          <a:xfrm>
            <a:off x="3117678" y="342784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5" name="Google Shape;755;g3277d074cd5_0_15"/>
          <p:cNvSpPr/>
          <p:nvPr/>
        </p:nvSpPr>
        <p:spPr>
          <a:xfrm>
            <a:off x="4138998" y="235632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6" name="Google Shape;756;g3277d074cd5_0_15"/>
          <p:cNvSpPr/>
          <p:nvPr/>
        </p:nvSpPr>
        <p:spPr>
          <a:xfrm>
            <a:off x="4142770" y="344774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7" name="Google Shape;757;g3277d074cd5_0_15"/>
          <p:cNvSpPr/>
          <p:nvPr/>
        </p:nvSpPr>
        <p:spPr>
          <a:xfrm>
            <a:off x="5144918" y="23371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8" name="Google Shape;758;g3277d074cd5_0_15"/>
          <p:cNvSpPr/>
          <p:nvPr/>
        </p:nvSpPr>
        <p:spPr>
          <a:xfrm>
            <a:off x="5171203" y="344783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9" name="Google Shape;759;g3277d074cd5_0_15"/>
          <p:cNvSpPr/>
          <p:nvPr/>
        </p:nvSpPr>
        <p:spPr>
          <a:xfrm>
            <a:off x="6181419" y="23371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0" name="Google Shape;760;g3277d074cd5_0_15"/>
          <p:cNvSpPr/>
          <p:nvPr/>
        </p:nvSpPr>
        <p:spPr>
          <a:xfrm>
            <a:off x="6203738" y="3430994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1" name="Google Shape;761;g3277d074cd5_0_1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g3277d074cd5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900" y="1109500"/>
            <a:ext cx="725805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3277d074cd5_0_29"/>
          <p:cNvSpPr/>
          <p:nvPr/>
        </p:nvSpPr>
        <p:spPr>
          <a:xfrm>
            <a:off x="2348100" y="195771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g3277d074cd5_0_29"/>
          <p:cNvSpPr/>
          <p:nvPr/>
        </p:nvSpPr>
        <p:spPr>
          <a:xfrm>
            <a:off x="1144625" y="227390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9" name="Google Shape;769;g3277d074cd5_0_29"/>
          <p:cNvSpPr/>
          <p:nvPr/>
        </p:nvSpPr>
        <p:spPr>
          <a:xfrm>
            <a:off x="1441624" y="19478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0" name="Google Shape;770;g3277d074cd5_0_29"/>
          <p:cNvSpPr/>
          <p:nvPr/>
        </p:nvSpPr>
        <p:spPr>
          <a:xfrm>
            <a:off x="1409361" y="358509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1" name="Google Shape;771;g3277d074cd5_0_29"/>
          <p:cNvSpPr/>
          <p:nvPr/>
        </p:nvSpPr>
        <p:spPr>
          <a:xfrm>
            <a:off x="2367897" y="358412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2" name="Google Shape;772;g3277d074cd5_0_29"/>
          <p:cNvSpPr/>
          <p:nvPr/>
        </p:nvSpPr>
        <p:spPr>
          <a:xfrm>
            <a:off x="1121825" y="3872700"/>
            <a:ext cx="27231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3" name="Google Shape;773;g3277d074cd5_0_29"/>
          <p:cNvSpPr/>
          <p:nvPr/>
        </p:nvSpPr>
        <p:spPr>
          <a:xfrm>
            <a:off x="3300836" y="358424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4" name="Google Shape;774;g3277d074cd5_0_29"/>
          <p:cNvSpPr/>
          <p:nvPr/>
        </p:nvSpPr>
        <p:spPr>
          <a:xfrm>
            <a:off x="4575772" y="359708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5" name="Google Shape;775;g3277d074cd5_0_29"/>
          <p:cNvSpPr/>
          <p:nvPr/>
        </p:nvSpPr>
        <p:spPr>
          <a:xfrm>
            <a:off x="5514728" y="357897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6" name="Google Shape;776;g3277d074cd5_0_29"/>
          <p:cNvSpPr/>
          <p:nvPr/>
        </p:nvSpPr>
        <p:spPr>
          <a:xfrm>
            <a:off x="6493649" y="358153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7" name="Google Shape;777;g3277d074cd5_0_29"/>
          <p:cNvSpPr/>
          <p:nvPr/>
        </p:nvSpPr>
        <p:spPr>
          <a:xfrm>
            <a:off x="4545179" y="197601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8" name="Google Shape;778;g3277d074cd5_0_29"/>
          <p:cNvSpPr/>
          <p:nvPr/>
        </p:nvSpPr>
        <p:spPr>
          <a:xfrm>
            <a:off x="3228800" y="2282325"/>
            <a:ext cx="18759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g3277d074cd5_0_29"/>
          <p:cNvSpPr/>
          <p:nvPr/>
        </p:nvSpPr>
        <p:spPr>
          <a:xfrm>
            <a:off x="3604432" y="197601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g3277d074cd5_0_29"/>
          <p:cNvSpPr/>
          <p:nvPr/>
        </p:nvSpPr>
        <p:spPr>
          <a:xfrm>
            <a:off x="6666067" y="19661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1" name="Google Shape;781;g3277d074cd5_0_29"/>
          <p:cNvSpPr/>
          <p:nvPr/>
        </p:nvSpPr>
        <p:spPr>
          <a:xfrm>
            <a:off x="7405905" y="357001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2" name="Google Shape;782;g3277d074cd5_0_29"/>
          <p:cNvSpPr/>
          <p:nvPr/>
        </p:nvSpPr>
        <p:spPr>
          <a:xfrm>
            <a:off x="4266301" y="3912125"/>
            <a:ext cx="37059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3" name="Google Shape;783;g3277d074cd5_0_29"/>
          <p:cNvSpPr/>
          <p:nvPr/>
        </p:nvSpPr>
        <p:spPr>
          <a:xfrm>
            <a:off x="5477922" y="2272500"/>
            <a:ext cx="2651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4" name="Google Shape;784;g3277d074cd5_0_29"/>
          <p:cNvSpPr/>
          <p:nvPr/>
        </p:nvSpPr>
        <p:spPr>
          <a:xfrm>
            <a:off x="5714918" y="19661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5" name="Google Shape;785;g3277d074cd5_0_29"/>
          <p:cNvSpPr/>
          <p:nvPr/>
        </p:nvSpPr>
        <p:spPr>
          <a:xfrm>
            <a:off x="7580467" y="196618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6" name="Google Shape;786;g3277d074cd5_0_2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4030" y="1438800"/>
            <a:ext cx="1662774" cy="20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g3277d074cd5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500" y="1348075"/>
            <a:ext cx="4575114" cy="250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3277d074cd5_0_52"/>
          <p:cNvSpPr txBox="1"/>
          <p:nvPr/>
        </p:nvSpPr>
        <p:spPr>
          <a:xfrm>
            <a:off x="234700" y="1424267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un día con sol. Nicolás y Calisto montan sus patinetas.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3" name="Google Shape;793;g3277d074cd5_0_52"/>
          <p:cNvSpPr txBox="1"/>
          <p:nvPr/>
        </p:nvSpPr>
        <p:spPr>
          <a:xfrm>
            <a:off x="1149100" y="2464022"/>
            <a:ext cx="2917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—Al fin es día de tacos — dice Nicolás —Me encantan los días de tacos.</a:t>
            </a:r>
            <a:endParaRPr sz="1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4" name="Google Shape;794;g3277d074cd5_0_52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 de tacos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5" name="Google Shape;795;g3277d074cd5_0_52"/>
          <p:cNvSpPr txBox="1"/>
          <p:nvPr/>
        </p:nvSpPr>
        <p:spPr>
          <a:xfrm>
            <a:off x="4254953" y="1460050"/>
            <a:ext cx="5727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día de tacos</a:t>
            </a:r>
            <a:endParaRPr b="1" sz="900"/>
          </a:p>
        </p:txBody>
      </p:sp>
      <p:pic>
        <p:nvPicPr>
          <p:cNvPr id="796" name="Google Shape;796;g3277d074cd5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101" y="2518552"/>
            <a:ext cx="707475" cy="7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277d074cd5_0_60"/>
          <p:cNvSpPr txBox="1"/>
          <p:nvPr/>
        </p:nvSpPr>
        <p:spPr>
          <a:xfrm>
            <a:off x="234700" y="1178475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¡Los tacos de papas con tomates! —dice Calisto.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2" name="Google Shape;802;g3277d074cd5_0_60"/>
          <p:cNvSpPr txBox="1"/>
          <p:nvPr/>
        </p:nvSpPr>
        <p:spPr>
          <a:xfrm>
            <a:off x="1225300" y="2169075"/>
            <a:ext cx="2794200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—No, los tacos de pepinos con ensalada me encantan—dice Nicolás.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3" name="Google Shape;803;g3277d074cd5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54" y="2197887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3277d074cd5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5000" y="1250175"/>
            <a:ext cx="4561423" cy="244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277d074cd5_0_66"/>
          <p:cNvSpPr txBox="1"/>
          <p:nvPr/>
        </p:nvSpPr>
        <p:spPr>
          <a:xfrm>
            <a:off x="334225" y="1321675"/>
            <a:ext cx="3829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y Nicolás montan sus patinetas a su casa con Alisa en la canasta.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0" name="Google Shape;810;g3277d074cd5_0_66"/>
          <p:cNvSpPr txBox="1"/>
          <p:nvPr/>
        </p:nvSpPr>
        <p:spPr>
          <a:xfrm>
            <a:off x="1275909" y="2800350"/>
            <a:ext cx="382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—Los tacos están listos —dice mamá.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1" name="Google Shape;811;g3277d074cd5_0_66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2" name="Google Shape;812;g3277d074cd5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13" y="2884962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g3277d074cd5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200" y="1516925"/>
            <a:ext cx="4174623" cy="223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277d074cd5_0_73"/>
          <p:cNvSpPr txBox="1"/>
          <p:nvPr/>
        </p:nvSpPr>
        <p:spPr>
          <a:xfrm>
            <a:off x="258025" y="1093075"/>
            <a:ext cx="3829800" cy="21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 con tomate.</a:t>
            </a: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 con pepino.</a:t>
            </a: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 con papas. </a:t>
            </a: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9" name="Google Shape;819;g3277d074cd5_0_73"/>
          <p:cNvSpPr txBox="1"/>
          <p:nvPr/>
        </p:nvSpPr>
        <p:spPr>
          <a:xfrm>
            <a:off x="1172425" y="2298550"/>
            <a:ext cx="29034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¡Estos tacos con pepinos y tomates y papas son famosos! —indican Nicolás y Calisto.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Mmmmmmmmm.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0" name="Google Shape;820;g3277d074cd5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79" y="2360862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3277d074cd5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2025" y="1219200"/>
            <a:ext cx="4610975" cy="248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8306" y="1677200"/>
            <a:ext cx="2914225" cy="148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345" name="Google Shape;3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