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0403FB5-C71D-4F59-A090-0C194B58BB1B}">
  <a:tblStyle styleId="{F0403FB5-C71D-4F59-A090-0C194B58BB1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39E966D0-3866-48E6-A222-6D2DB952314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c802707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c802707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c8027078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c8027078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c8027078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33c8027078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risa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2ede226a2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32ede226a2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2eddc4733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32eddc4733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2edf0c6f1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g32edf0c6f1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2eddc4733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g32eddc4733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2eddc4733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32eddc4733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3c80270783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3c80270783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3c80270783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3c80270783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ventana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3c80270783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g33c80270783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comen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2f150344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2f150344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2f1503442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2f1503442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2f1503442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2f1503442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2f1503442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2f1503442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2f1503442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2f1503442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fisg</a:t>
            </a:r>
            <a:r>
              <a:rPr lang="en"/>
              <a:t>ón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2f15034428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2f1503442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2f15034428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2f15034428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3c80270783_0_9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3c80270783_0_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amiga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{F0403FB5-C71D-4F59-A090-0C194B58BB1B}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3.png"/><Relationship Id="rId4" Type="http://schemas.openxmlformats.org/officeDocument/2006/relationships/image" Target="../media/image35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3.png"/><Relationship Id="rId4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3.png"/><Relationship Id="rId4" Type="http://schemas.openxmlformats.org/officeDocument/2006/relationships/image" Target="../media/image36.jpg"/><Relationship Id="rId5" Type="http://schemas.openxmlformats.org/officeDocument/2006/relationships/image" Target="../media/image37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3.png"/><Relationship Id="rId4" Type="http://schemas.openxmlformats.org/officeDocument/2006/relationships/image" Target="../media/image34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399" y="1434424"/>
            <a:ext cx="1744401" cy="2699351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2340000" dist="571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07" name="Google Shape;207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13" name="Google Shape;213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19" name="Google Shape;219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25" name="Google Shape;225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31" name="Google Shape;231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37" name="Google Shape;23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43" name="Google Shape;243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49" name="Google Shape;249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5" name="Google Shape;255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261" name="Google Shape;261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67" name="Google Shape;267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73" name="Google Shape;273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Google Shape;284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{F0403FB5-C71D-4F59-A090-0C194B58BB1B}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5" name="Google Shape;285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2" name="Google Shape;29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be</a:t>
            </a:r>
            <a:endParaRPr sz="9600"/>
          </a:p>
        </p:txBody>
      </p:sp>
      <p:sp>
        <p:nvSpPr>
          <p:cNvPr id="298" name="Google Shape;298;p50"/>
          <p:cNvSpPr/>
          <p:nvPr/>
        </p:nvSpPr>
        <p:spPr>
          <a:xfrm>
            <a:off x="3810850" y="31915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9" name="Google Shape;299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</a:t>
            </a:r>
            <a:endParaRPr sz="9600"/>
          </a:p>
        </p:txBody>
      </p:sp>
      <p:sp>
        <p:nvSpPr>
          <p:cNvPr id="305" name="Google Shape;305;p51"/>
          <p:cNvSpPr/>
          <p:nvPr/>
        </p:nvSpPr>
        <p:spPr>
          <a:xfrm>
            <a:off x="3870100" y="3191875"/>
            <a:ext cx="147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6" name="Google Shape;306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gue</a:t>
            </a:r>
            <a:endParaRPr sz="9600"/>
          </a:p>
        </p:txBody>
      </p:sp>
      <p:sp>
        <p:nvSpPr>
          <p:cNvPr id="312" name="Google Shape;312;p52"/>
          <p:cNvSpPr/>
          <p:nvPr/>
        </p:nvSpPr>
        <p:spPr>
          <a:xfrm>
            <a:off x="3419425" y="3191525"/>
            <a:ext cx="232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3" name="Google Shape;313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ri</a:t>
            </a:r>
            <a:endParaRPr sz="9600"/>
          </a:p>
        </p:txBody>
      </p:sp>
      <p:sp>
        <p:nvSpPr>
          <p:cNvPr id="319" name="Google Shape;319;p53"/>
          <p:cNvSpPr/>
          <p:nvPr/>
        </p:nvSpPr>
        <p:spPr>
          <a:xfrm>
            <a:off x="4116925" y="3191525"/>
            <a:ext cx="96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0" name="Google Shape;320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fis</a:t>
            </a:r>
            <a:endParaRPr sz="9600"/>
          </a:p>
        </p:txBody>
      </p:sp>
      <p:sp>
        <p:nvSpPr>
          <p:cNvPr id="326" name="Google Shape;326;p54"/>
          <p:cNvSpPr/>
          <p:nvPr/>
        </p:nvSpPr>
        <p:spPr>
          <a:xfrm>
            <a:off x="3957500" y="3191525"/>
            <a:ext cx="132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7" name="Google Shape;327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ven</a:t>
            </a:r>
            <a:endParaRPr sz="9600"/>
          </a:p>
        </p:txBody>
      </p:sp>
      <p:sp>
        <p:nvSpPr>
          <p:cNvPr id="333" name="Google Shape;333;p55"/>
          <p:cNvSpPr/>
          <p:nvPr/>
        </p:nvSpPr>
        <p:spPr>
          <a:xfrm>
            <a:off x="3547025" y="3115325"/>
            <a:ext cx="225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men</a:t>
            </a:r>
            <a:endParaRPr sz="9600"/>
          </a:p>
        </p:txBody>
      </p:sp>
      <p:sp>
        <p:nvSpPr>
          <p:cNvPr id="340" name="Google Shape;340;p56"/>
          <p:cNvSpPr/>
          <p:nvPr/>
        </p:nvSpPr>
        <p:spPr>
          <a:xfrm>
            <a:off x="3308850" y="3191525"/>
            <a:ext cx="262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1" name="Google Shape;341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gon</a:t>
            </a:r>
            <a:endParaRPr sz="9600"/>
          </a:p>
        </p:txBody>
      </p:sp>
      <p:sp>
        <p:nvSpPr>
          <p:cNvPr id="347" name="Google Shape;347;p57"/>
          <p:cNvSpPr/>
          <p:nvPr/>
        </p:nvSpPr>
        <p:spPr>
          <a:xfrm>
            <a:off x="3427925" y="3267725"/>
            <a:ext cx="235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8" name="Google Shape;34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des</a:t>
            </a:r>
            <a:endParaRPr sz="9600"/>
          </a:p>
        </p:txBody>
      </p:sp>
      <p:sp>
        <p:nvSpPr>
          <p:cNvPr id="354" name="Google Shape;354;p58"/>
          <p:cNvSpPr/>
          <p:nvPr/>
        </p:nvSpPr>
        <p:spPr>
          <a:xfrm>
            <a:off x="3589550" y="3191525"/>
            <a:ext cx="211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5" name="Google Shape;355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" name="Google Shape;366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{F0403FB5-C71D-4F59-A090-0C194B58BB1B}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7" name="Google Shape;367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" name="Google Shape;372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{F0403FB5-C71D-4F59-A090-0C194B58BB1B}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3" name="Google Shape;373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3"/>
          <p:cNvSpPr txBox="1"/>
          <p:nvPr>
            <p:ph idx="4294967295" type="body"/>
          </p:nvPr>
        </p:nvSpPr>
        <p:spPr>
          <a:xfrm>
            <a:off x="25115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ri</a:t>
            </a:r>
            <a:endParaRPr sz="9600"/>
          </a:p>
        </p:txBody>
      </p:sp>
      <p:sp>
        <p:nvSpPr>
          <p:cNvPr id="385" name="Google Shape;385;p63"/>
          <p:cNvSpPr txBox="1"/>
          <p:nvPr>
            <p:ph idx="4294967295" type="body"/>
          </p:nvPr>
        </p:nvSpPr>
        <p:spPr>
          <a:xfrm>
            <a:off x="3572550" y="1793875"/>
            <a:ext cx="199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386" name="Google Shape;386;p63"/>
          <p:cNvSpPr/>
          <p:nvPr/>
        </p:nvSpPr>
        <p:spPr>
          <a:xfrm>
            <a:off x="3153050" y="3267725"/>
            <a:ext cx="225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4"/>
          <p:cNvSpPr txBox="1"/>
          <p:nvPr>
            <p:ph idx="4294967295" type="body"/>
          </p:nvPr>
        </p:nvSpPr>
        <p:spPr>
          <a:xfrm>
            <a:off x="1906602" y="1785375"/>
            <a:ext cx="240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ven</a:t>
            </a:r>
            <a:endParaRPr sz="9600"/>
          </a:p>
        </p:txBody>
      </p:sp>
      <p:sp>
        <p:nvSpPr>
          <p:cNvPr id="393" name="Google Shape;393;p64"/>
          <p:cNvSpPr txBox="1"/>
          <p:nvPr>
            <p:ph idx="4294967295" type="body"/>
          </p:nvPr>
        </p:nvSpPr>
        <p:spPr>
          <a:xfrm>
            <a:off x="3469050" y="1785375"/>
            <a:ext cx="262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sp>
        <p:nvSpPr>
          <p:cNvPr id="394" name="Google Shape;394;p64"/>
          <p:cNvSpPr/>
          <p:nvPr/>
        </p:nvSpPr>
        <p:spPr>
          <a:xfrm>
            <a:off x="1906600" y="3259225"/>
            <a:ext cx="515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64"/>
          <p:cNvSpPr txBox="1"/>
          <p:nvPr>
            <p:ph idx="4294967295" type="body"/>
          </p:nvPr>
        </p:nvSpPr>
        <p:spPr>
          <a:xfrm>
            <a:off x="5204013" y="17853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na</a:t>
            </a:r>
            <a:endParaRPr sz="9600"/>
          </a:p>
        </p:txBody>
      </p:sp>
      <p:pic>
        <p:nvPicPr>
          <p:cNvPr id="396" name="Google Shape;39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3275" y="710100"/>
            <a:ext cx="2317451" cy="322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 txBox="1"/>
          <p:nvPr>
            <p:ph idx="4294967295" type="body"/>
          </p:nvPr>
        </p:nvSpPr>
        <p:spPr>
          <a:xfrm>
            <a:off x="2797250" y="16578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02" name="Google Shape;402;p65"/>
          <p:cNvSpPr txBox="1"/>
          <p:nvPr>
            <p:ph idx="4294967295" type="body"/>
          </p:nvPr>
        </p:nvSpPr>
        <p:spPr>
          <a:xfrm>
            <a:off x="4125525" y="1657825"/>
            <a:ext cx="222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403" name="Google Shape;403;p65"/>
          <p:cNvSpPr/>
          <p:nvPr/>
        </p:nvSpPr>
        <p:spPr>
          <a:xfrm>
            <a:off x="2994125" y="3131675"/>
            <a:ext cx="311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4" name="Google Shape;40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6"/>
          <p:cNvSpPr txBox="1"/>
          <p:nvPr>
            <p:ph idx="4294967295" type="body"/>
          </p:nvPr>
        </p:nvSpPr>
        <p:spPr>
          <a:xfrm>
            <a:off x="2872263" y="16578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410" name="Google Shape;410;p66"/>
          <p:cNvSpPr txBox="1"/>
          <p:nvPr>
            <p:ph idx="4294967295" type="body"/>
          </p:nvPr>
        </p:nvSpPr>
        <p:spPr>
          <a:xfrm>
            <a:off x="4496838" y="1657825"/>
            <a:ext cx="185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rra</a:t>
            </a:r>
            <a:endParaRPr sz="9600"/>
          </a:p>
        </p:txBody>
      </p:sp>
      <p:sp>
        <p:nvSpPr>
          <p:cNvPr id="411" name="Google Shape;411;p66"/>
          <p:cNvSpPr/>
          <p:nvPr/>
        </p:nvSpPr>
        <p:spPr>
          <a:xfrm>
            <a:off x="3053675" y="3131675"/>
            <a:ext cx="319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7"/>
          <p:cNvSpPr txBox="1"/>
          <p:nvPr>
            <p:ph idx="4294967295" type="body"/>
          </p:nvPr>
        </p:nvSpPr>
        <p:spPr>
          <a:xfrm>
            <a:off x="1856300" y="18601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18" name="Google Shape;418;p67"/>
          <p:cNvSpPr txBox="1"/>
          <p:nvPr>
            <p:ph idx="4294967295" type="body"/>
          </p:nvPr>
        </p:nvSpPr>
        <p:spPr>
          <a:xfrm>
            <a:off x="3042450" y="18601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419" name="Google Shape;419;p67"/>
          <p:cNvSpPr/>
          <p:nvPr/>
        </p:nvSpPr>
        <p:spPr>
          <a:xfrm>
            <a:off x="2373175" y="3267725"/>
            <a:ext cx="499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7"/>
          <p:cNvSpPr txBox="1"/>
          <p:nvPr>
            <p:ph idx="4294967295" type="body"/>
          </p:nvPr>
        </p:nvSpPr>
        <p:spPr>
          <a:xfrm>
            <a:off x="4696525" y="1860175"/>
            <a:ext cx="267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más</a:t>
            </a:r>
            <a:endParaRPr sz="9600"/>
          </a:p>
        </p:txBody>
      </p:sp>
      <p:pic>
        <p:nvPicPr>
          <p:cNvPr id="421" name="Google Shape;421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8"/>
          <p:cNvSpPr txBox="1"/>
          <p:nvPr>
            <p:ph idx="4294967295" type="body"/>
          </p:nvPr>
        </p:nvSpPr>
        <p:spPr>
          <a:xfrm>
            <a:off x="2319775" y="1785375"/>
            <a:ext cx="265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car</a:t>
            </a:r>
            <a:endParaRPr sz="9600"/>
          </a:p>
        </p:txBody>
      </p:sp>
      <p:sp>
        <p:nvSpPr>
          <p:cNvPr id="427" name="Google Shape;427;p68"/>
          <p:cNvSpPr txBox="1"/>
          <p:nvPr>
            <p:ph idx="4294967295" type="body"/>
          </p:nvPr>
        </p:nvSpPr>
        <p:spPr>
          <a:xfrm>
            <a:off x="4240225" y="1785375"/>
            <a:ext cx="250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</a:t>
            </a:r>
            <a:endParaRPr sz="9600"/>
          </a:p>
        </p:txBody>
      </p:sp>
      <p:sp>
        <p:nvSpPr>
          <p:cNvPr id="428" name="Google Shape;428;p68"/>
          <p:cNvSpPr/>
          <p:nvPr/>
        </p:nvSpPr>
        <p:spPr>
          <a:xfrm>
            <a:off x="2800975" y="3259225"/>
            <a:ext cx="375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9" name="Google Shape;429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9"/>
          <p:cNvSpPr txBox="1"/>
          <p:nvPr>
            <p:ph idx="4294967295" type="body"/>
          </p:nvPr>
        </p:nvSpPr>
        <p:spPr>
          <a:xfrm>
            <a:off x="1780413" y="1673400"/>
            <a:ext cx="286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435" name="Google Shape;435;p69"/>
          <p:cNvSpPr txBox="1"/>
          <p:nvPr>
            <p:ph idx="4294967295" type="body"/>
          </p:nvPr>
        </p:nvSpPr>
        <p:spPr>
          <a:xfrm>
            <a:off x="3785202" y="1673400"/>
            <a:ext cx="306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men</a:t>
            </a:r>
            <a:endParaRPr sz="9600"/>
          </a:p>
        </p:txBody>
      </p:sp>
      <p:sp>
        <p:nvSpPr>
          <p:cNvPr id="436" name="Google Shape;436;p69"/>
          <p:cNvSpPr/>
          <p:nvPr/>
        </p:nvSpPr>
        <p:spPr>
          <a:xfrm>
            <a:off x="2390199" y="3147250"/>
            <a:ext cx="434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7" name="Google Shape;437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0"/>
          <p:cNvSpPr txBox="1"/>
          <p:nvPr>
            <p:ph idx="4294967295" type="body"/>
          </p:nvPr>
        </p:nvSpPr>
        <p:spPr>
          <a:xfrm>
            <a:off x="2088152" y="1805850"/>
            <a:ext cx="24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43" name="Google Shape;443;p70"/>
          <p:cNvSpPr txBox="1"/>
          <p:nvPr>
            <p:ph idx="4294967295" type="body"/>
          </p:nvPr>
        </p:nvSpPr>
        <p:spPr>
          <a:xfrm>
            <a:off x="2958638" y="1805850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444" name="Google Shape;444;p70"/>
          <p:cNvSpPr/>
          <p:nvPr/>
        </p:nvSpPr>
        <p:spPr>
          <a:xfrm>
            <a:off x="2811025" y="3256775"/>
            <a:ext cx="386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70"/>
          <p:cNvSpPr txBox="1"/>
          <p:nvPr>
            <p:ph idx="4294967295" type="body"/>
          </p:nvPr>
        </p:nvSpPr>
        <p:spPr>
          <a:xfrm>
            <a:off x="4772563" y="1805850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</a:t>
            </a:r>
            <a:endParaRPr sz="9600"/>
          </a:p>
        </p:txBody>
      </p:sp>
      <p:pic>
        <p:nvPicPr>
          <p:cNvPr id="446" name="Google Shape;446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1"/>
          <p:cNvSpPr txBox="1"/>
          <p:nvPr>
            <p:ph idx="4294967295" type="body"/>
          </p:nvPr>
        </p:nvSpPr>
        <p:spPr>
          <a:xfrm>
            <a:off x="1998703" y="1740600"/>
            <a:ext cx="259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car</a:t>
            </a:r>
            <a:endParaRPr sz="9600"/>
          </a:p>
        </p:txBody>
      </p:sp>
      <p:sp>
        <p:nvSpPr>
          <p:cNvPr id="452" name="Google Shape;452;p71"/>
          <p:cNvSpPr txBox="1"/>
          <p:nvPr>
            <p:ph idx="4294967295" type="body"/>
          </p:nvPr>
        </p:nvSpPr>
        <p:spPr>
          <a:xfrm>
            <a:off x="3405988" y="1740600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ni</a:t>
            </a:r>
            <a:endParaRPr sz="9600"/>
          </a:p>
        </p:txBody>
      </p:sp>
      <p:sp>
        <p:nvSpPr>
          <p:cNvPr id="453" name="Google Shape;453;p71"/>
          <p:cNvSpPr/>
          <p:nvPr/>
        </p:nvSpPr>
        <p:spPr>
          <a:xfrm>
            <a:off x="2262600" y="3267725"/>
            <a:ext cx="491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71"/>
          <p:cNvSpPr txBox="1"/>
          <p:nvPr>
            <p:ph idx="4294967295" type="body"/>
          </p:nvPr>
        </p:nvSpPr>
        <p:spPr>
          <a:xfrm>
            <a:off x="5143713" y="1740600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tas</a:t>
            </a:r>
            <a:endParaRPr sz="9600"/>
          </a:p>
        </p:txBody>
      </p:sp>
      <p:pic>
        <p:nvPicPr>
          <p:cNvPr id="455" name="Google Shape;455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2"/>
          <p:cNvSpPr txBox="1"/>
          <p:nvPr>
            <p:ph idx="4294967295" type="body"/>
          </p:nvPr>
        </p:nvSpPr>
        <p:spPr>
          <a:xfrm>
            <a:off x="2763200" y="1649300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fis</a:t>
            </a:r>
            <a:endParaRPr sz="9600"/>
          </a:p>
        </p:txBody>
      </p:sp>
      <p:sp>
        <p:nvSpPr>
          <p:cNvPr id="461" name="Google Shape;461;p72"/>
          <p:cNvSpPr txBox="1"/>
          <p:nvPr>
            <p:ph idx="4294967295" type="body"/>
          </p:nvPr>
        </p:nvSpPr>
        <p:spPr>
          <a:xfrm>
            <a:off x="4243875" y="1649300"/>
            <a:ext cx="2842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gón</a:t>
            </a:r>
            <a:endParaRPr sz="9600"/>
          </a:p>
        </p:txBody>
      </p:sp>
      <p:sp>
        <p:nvSpPr>
          <p:cNvPr id="462" name="Google Shape;462;p72"/>
          <p:cNvSpPr/>
          <p:nvPr/>
        </p:nvSpPr>
        <p:spPr>
          <a:xfrm>
            <a:off x="3232650" y="3123150"/>
            <a:ext cx="353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3" name="Google Shape;463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3"/>
          <p:cNvSpPr txBox="1"/>
          <p:nvPr>
            <p:ph idx="4294967295" type="title"/>
          </p:nvPr>
        </p:nvSpPr>
        <p:spPr>
          <a:xfrm>
            <a:off x="478350" y="24611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69" name="Google Shape;469;p73"/>
          <p:cNvSpPr txBox="1"/>
          <p:nvPr>
            <p:ph type="ctrTitle"/>
          </p:nvPr>
        </p:nvSpPr>
        <p:spPr>
          <a:xfrm>
            <a:off x="457200" y="1911275"/>
            <a:ext cx="41148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  <p:pic>
        <p:nvPicPr>
          <p:cNvPr id="470" name="Google Shape;47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4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177" name="Google Shape;177;p30"/>
          <p:cNvPicPr preferRelativeResize="0"/>
          <p:nvPr/>
        </p:nvPicPr>
        <p:blipFill rotWithShape="1">
          <a:blip r:embed="rId4">
            <a:alphaModFix/>
          </a:blip>
          <a:srcRect b="0" l="0" r="0" t="1526"/>
          <a:stretch/>
        </p:blipFill>
        <p:spPr>
          <a:xfrm>
            <a:off x="3104400" y="873900"/>
            <a:ext cx="2862200" cy="33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6" name="Google Shape;486;p7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{F0403FB5-C71D-4F59-A090-0C194B58BB1B}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87" name="Google Shape;487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" name="Google Shape;492;p7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{F0403FB5-C71D-4F59-A090-0C194B58BB1B}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3" name="Google Shape;493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8" name="Google Shape;498;p78"/>
          <p:cNvGraphicFramePr/>
          <p:nvPr/>
        </p:nvGraphicFramePr>
        <p:xfrm>
          <a:off x="735250" y="165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{39E966D0-3866-48E6-A222-6D2DB9523141}</a:tableStyleId>
              </a:tblPr>
              <a:tblGrid>
                <a:gridCol w="1272775"/>
                <a:gridCol w="1272775"/>
                <a:gridCol w="1272775"/>
                <a:gridCol w="1272775"/>
                <a:gridCol w="1272775"/>
                <a:gridCol w="1272775"/>
              </a:tblGrid>
              <a:tr h="134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9" name="Google Shape;499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día</a:t>
            </a:r>
            <a:endParaRPr sz="9600"/>
          </a:p>
        </p:txBody>
      </p:sp>
      <p:pic>
        <p:nvPicPr>
          <p:cNvPr id="511" name="Google Shape;511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días</a:t>
            </a:r>
            <a:endParaRPr sz="9600"/>
          </a:p>
        </p:txBody>
      </p:sp>
      <p:pic>
        <p:nvPicPr>
          <p:cNvPr id="517" name="Google Shape;517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dice</a:t>
            </a:r>
            <a:endParaRPr sz="9600"/>
          </a:p>
        </p:txBody>
      </p:sp>
      <p:pic>
        <p:nvPicPr>
          <p:cNvPr id="523" name="Google Shape;523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está</a:t>
            </a:r>
            <a:endParaRPr sz="9600"/>
          </a:p>
        </p:txBody>
      </p:sp>
      <p:pic>
        <p:nvPicPr>
          <p:cNvPr id="529" name="Google Shape;529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535" name="Google Shape;53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1300" y="1216200"/>
            <a:ext cx="4401101" cy="2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en</a:t>
            </a:r>
            <a:endParaRPr sz="9600"/>
          </a:p>
        </p:txBody>
      </p:sp>
      <p:pic>
        <p:nvPicPr>
          <p:cNvPr id="541" name="Google Shape;541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7"/>
          <p:cNvSpPr txBox="1"/>
          <p:nvPr>
            <p:ph idx="4294967295" type="body"/>
          </p:nvPr>
        </p:nvSpPr>
        <p:spPr>
          <a:xfrm>
            <a:off x="1302300" y="8727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Pepe  se  sube  a  la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ventana.</a:t>
            </a:r>
            <a:endParaRPr sz="4500"/>
          </a:p>
        </p:txBody>
      </p:sp>
      <p:sp>
        <p:nvSpPr>
          <p:cNvPr id="553" name="Google Shape;553;p87"/>
          <p:cNvSpPr/>
          <p:nvPr/>
        </p:nvSpPr>
        <p:spPr>
          <a:xfrm>
            <a:off x="1965600" y="16067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87"/>
          <p:cNvSpPr/>
          <p:nvPr/>
        </p:nvSpPr>
        <p:spPr>
          <a:xfrm>
            <a:off x="3230825" y="16067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87"/>
          <p:cNvSpPr/>
          <p:nvPr/>
        </p:nvSpPr>
        <p:spPr>
          <a:xfrm>
            <a:off x="4572625" y="16067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87"/>
          <p:cNvSpPr/>
          <p:nvPr/>
        </p:nvSpPr>
        <p:spPr>
          <a:xfrm>
            <a:off x="5788850" y="16067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87"/>
          <p:cNvSpPr/>
          <p:nvPr/>
        </p:nvSpPr>
        <p:spPr>
          <a:xfrm>
            <a:off x="6574925" y="16067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87"/>
          <p:cNvSpPr/>
          <p:nvPr/>
        </p:nvSpPr>
        <p:spPr>
          <a:xfrm>
            <a:off x="2395200" y="32573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9" name="Google Shape;559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8"/>
          <p:cNvSpPr txBox="1"/>
          <p:nvPr>
            <p:ph idx="4294967295" type="body"/>
          </p:nvPr>
        </p:nvSpPr>
        <p:spPr>
          <a:xfrm>
            <a:off x="503725" y="7614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Desde  esa  ventana  Pepe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500"/>
              <a:t>ve  todo.</a:t>
            </a:r>
            <a:endParaRPr sz="4500"/>
          </a:p>
        </p:txBody>
      </p:sp>
      <p:sp>
        <p:nvSpPr>
          <p:cNvPr id="565" name="Google Shape;565;p88"/>
          <p:cNvSpPr/>
          <p:nvPr/>
        </p:nvSpPr>
        <p:spPr>
          <a:xfrm>
            <a:off x="1229000" y="15427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8"/>
          <p:cNvSpPr/>
          <p:nvPr/>
        </p:nvSpPr>
        <p:spPr>
          <a:xfrm>
            <a:off x="3035200" y="15427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88"/>
          <p:cNvSpPr/>
          <p:nvPr/>
        </p:nvSpPr>
        <p:spPr>
          <a:xfrm>
            <a:off x="5185575" y="15427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88"/>
          <p:cNvSpPr/>
          <p:nvPr/>
        </p:nvSpPr>
        <p:spPr>
          <a:xfrm>
            <a:off x="7335950" y="15427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88"/>
          <p:cNvSpPr/>
          <p:nvPr/>
        </p:nvSpPr>
        <p:spPr>
          <a:xfrm>
            <a:off x="799400" y="31924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88"/>
          <p:cNvSpPr/>
          <p:nvPr/>
        </p:nvSpPr>
        <p:spPr>
          <a:xfrm>
            <a:off x="1979405" y="31924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1" name="Google Shape;571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77" name="Google Shape;577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797" y="1189050"/>
            <a:ext cx="7621338" cy="2626148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90"/>
          <p:cNvSpPr/>
          <p:nvPr/>
        </p:nvSpPr>
        <p:spPr>
          <a:xfrm>
            <a:off x="1802162" y="2980601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90"/>
          <p:cNvSpPr/>
          <p:nvPr/>
        </p:nvSpPr>
        <p:spPr>
          <a:xfrm>
            <a:off x="2785065" y="2981150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90"/>
          <p:cNvSpPr/>
          <p:nvPr/>
        </p:nvSpPr>
        <p:spPr>
          <a:xfrm>
            <a:off x="3775515" y="2978207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90"/>
          <p:cNvSpPr/>
          <p:nvPr/>
        </p:nvSpPr>
        <p:spPr>
          <a:xfrm>
            <a:off x="4784403" y="2980303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90"/>
          <p:cNvSpPr/>
          <p:nvPr/>
        </p:nvSpPr>
        <p:spPr>
          <a:xfrm>
            <a:off x="5762298" y="2960283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90"/>
          <p:cNvSpPr/>
          <p:nvPr/>
        </p:nvSpPr>
        <p:spPr>
          <a:xfrm>
            <a:off x="6726001" y="2960990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9" name="Google Shape;589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7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877" y="1219200"/>
            <a:ext cx="4831575" cy="2740808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91"/>
          <p:cNvSpPr/>
          <p:nvPr/>
        </p:nvSpPr>
        <p:spPr>
          <a:xfrm>
            <a:off x="2392210" y="2594556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91"/>
          <p:cNvSpPr/>
          <p:nvPr/>
        </p:nvSpPr>
        <p:spPr>
          <a:xfrm>
            <a:off x="2383868" y="3615027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91"/>
          <p:cNvSpPr/>
          <p:nvPr/>
        </p:nvSpPr>
        <p:spPr>
          <a:xfrm>
            <a:off x="3346255" y="2585346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91"/>
          <p:cNvSpPr/>
          <p:nvPr/>
        </p:nvSpPr>
        <p:spPr>
          <a:xfrm>
            <a:off x="3342674" y="3603668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91"/>
          <p:cNvSpPr/>
          <p:nvPr/>
        </p:nvSpPr>
        <p:spPr>
          <a:xfrm>
            <a:off x="4275409" y="2585750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91"/>
          <p:cNvSpPr/>
          <p:nvPr/>
        </p:nvSpPr>
        <p:spPr>
          <a:xfrm>
            <a:off x="4286537" y="3606559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91"/>
          <p:cNvSpPr/>
          <p:nvPr/>
        </p:nvSpPr>
        <p:spPr>
          <a:xfrm>
            <a:off x="5251477" y="2576136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91"/>
          <p:cNvSpPr/>
          <p:nvPr/>
        </p:nvSpPr>
        <p:spPr>
          <a:xfrm>
            <a:off x="5260701" y="3606976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91"/>
          <p:cNvSpPr/>
          <p:nvPr/>
        </p:nvSpPr>
        <p:spPr>
          <a:xfrm>
            <a:off x="6194396" y="2585915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91"/>
          <p:cNvSpPr/>
          <p:nvPr/>
        </p:nvSpPr>
        <p:spPr>
          <a:xfrm>
            <a:off x="6209146" y="3602949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5" name="Google Shape;605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7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893" y="1285621"/>
            <a:ext cx="5816669" cy="25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92"/>
          <p:cNvSpPr/>
          <p:nvPr/>
        </p:nvSpPr>
        <p:spPr>
          <a:xfrm>
            <a:off x="1787903" y="1965327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92"/>
          <p:cNvSpPr/>
          <p:nvPr/>
        </p:nvSpPr>
        <p:spPr>
          <a:xfrm>
            <a:off x="2592531" y="1965543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92"/>
          <p:cNvSpPr/>
          <p:nvPr/>
        </p:nvSpPr>
        <p:spPr>
          <a:xfrm>
            <a:off x="1578275" y="2246475"/>
            <a:ext cx="1489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92"/>
          <p:cNvSpPr/>
          <p:nvPr/>
        </p:nvSpPr>
        <p:spPr>
          <a:xfrm>
            <a:off x="3460593" y="1965326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92"/>
          <p:cNvSpPr/>
          <p:nvPr/>
        </p:nvSpPr>
        <p:spPr>
          <a:xfrm>
            <a:off x="4229255" y="196532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92"/>
          <p:cNvSpPr/>
          <p:nvPr/>
        </p:nvSpPr>
        <p:spPr>
          <a:xfrm>
            <a:off x="3224376" y="2228425"/>
            <a:ext cx="1489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92"/>
          <p:cNvSpPr/>
          <p:nvPr/>
        </p:nvSpPr>
        <p:spPr>
          <a:xfrm>
            <a:off x="5104409" y="198322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92"/>
          <p:cNvSpPr/>
          <p:nvPr/>
        </p:nvSpPr>
        <p:spPr>
          <a:xfrm>
            <a:off x="5903202" y="2002238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92"/>
          <p:cNvSpPr/>
          <p:nvPr/>
        </p:nvSpPr>
        <p:spPr>
          <a:xfrm>
            <a:off x="4886588" y="2246475"/>
            <a:ext cx="1489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92"/>
          <p:cNvSpPr/>
          <p:nvPr/>
        </p:nvSpPr>
        <p:spPr>
          <a:xfrm>
            <a:off x="1827800" y="3305066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92"/>
          <p:cNvSpPr/>
          <p:nvPr/>
        </p:nvSpPr>
        <p:spPr>
          <a:xfrm>
            <a:off x="2564138" y="3312913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92"/>
          <p:cNvSpPr/>
          <p:nvPr/>
        </p:nvSpPr>
        <p:spPr>
          <a:xfrm>
            <a:off x="1621650" y="3590600"/>
            <a:ext cx="1380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92"/>
          <p:cNvSpPr/>
          <p:nvPr/>
        </p:nvSpPr>
        <p:spPr>
          <a:xfrm>
            <a:off x="3509257" y="3313033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92"/>
          <p:cNvSpPr/>
          <p:nvPr/>
        </p:nvSpPr>
        <p:spPr>
          <a:xfrm>
            <a:off x="4239275" y="3314639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92"/>
          <p:cNvSpPr/>
          <p:nvPr/>
        </p:nvSpPr>
        <p:spPr>
          <a:xfrm>
            <a:off x="5191843" y="3301677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92"/>
          <p:cNvSpPr/>
          <p:nvPr/>
        </p:nvSpPr>
        <p:spPr>
          <a:xfrm>
            <a:off x="5908217" y="3304678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2"/>
          <p:cNvSpPr/>
          <p:nvPr/>
        </p:nvSpPr>
        <p:spPr>
          <a:xfrm>
            <a:off x="3280125" y="3562775"/>
            <a:ext cx="14109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2"/>
          <p:cNvSpPr/>
          <p:nvPr/>
        </p:nvSpPr>
        <p:spPr>
          <a:xfrm>
            <a:off x="6624767" y="3295393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92"/>
          <p:cNvSpPr/>
          <p:nvPr/>
        </p:nvSpPr>
        <p:spPr>
          <a:xfrm>
            <a:off x="4966350" y="3565625"/>
            <a:ext cx="2095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0" name="Google Shape;630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7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93"/>
          <p:cNvSpPr txBox="1"/>
          <p:nvPr/>
        </p:nvSpPr>
        <p:spPr>
          <a:xfrm>
            <a:off x="387100" y="1348075"/>
            <a:ext cx="3649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ama la ventana.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muy fisgón.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3"/>
          <p:cNvSpPr txBox="1"/>
          <p:nvPr/>
        </p:nvSpPr>
        <p:spPr>
          <a:xfrm>
            <a:off x="1072900" y="2235425"/>
            <a:ext cx="30954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se sube en la ventana todos los días. 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Ema y a Coco les da mucha risa. 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3"/>
          <p:cNvSpPr txBox="1"/>
          <p:nvPr/>
        </p:nvSpPr>
        <p:spPr>
          <a:xfrm>
            <a:off x="2035500" y="2395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en la ventana</a:t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8" name="Google Shape;638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00" y="2311625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2800" y="1446700"/>
            <a:ext cx="4585477" cy="229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94"/>
          <p:cNvSpPr txBox="1"/>
          <p:nvPr/>
        </p:nvSpPr>
        <p:spPr>
          <a:xfrm>
            <a:off x="387100" y="2719667"/>
            <a:ext cx="3829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—Pepe es tan fisgón —dice Coco.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—Desde esa ventana ve todo lo que pasa —indica Ema.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4"/>
          <p:cNvSpPr txBox="1"/>
          <p:nvPr/>
        </p:nvSpPr>
        <p:spPr>
          <a:xfrm>
            <a:off x="5258800" y="2692625"/>
            <a:ext cx="36207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ve a Lali la de las paletas. 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—Lali carga burritos de carnitas, y vasos con piña además de paletas —señala Coco con gusto.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6" name="Google Shape;646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626" y="2697177"/>
            <a:ext cx="652450" cy="6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354425"/>
            <a:ext cx="4578099" cy="22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94"/>
          <p:cNvSpPr/>
          <p:nvPr/>
        </p:nvSpPr>
        <p:spPr>
          <a:xfrm>
            <a:off x="2733850" y="166500"/>
            <a:ext cx="832500" cy="482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9" name="Google Shape;649;p94"/>
          <p:cNvSpPr txBox="1"/>
          <p:nvPr/>
        </p:nvSpPr>
        <p:spPr>
          <a:xfrm>
            <a:off x="2734875" y="166500"/>
            <a:ext cx="10311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es tan fisgón.</a:t>
            </a:r>
            <a:endParaRPr b="1" sz="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100" y="487000"/>
            <a:ext cx="2880075" cy="3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95"/>
          <p:cNvSpPr txBox="1"/>
          <p:nvPr/>
        </p:nvSpPr>
        <p:spPr>
          <a:xfrm>
            <a:off x="398299" y="306650"/>
            <a:ext cx="3841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—Vamos Pepe, vamos Begoña —señalan Ema y Coco.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95"/>
          <p:cNvSpPr txBox="1"/>
          <p:nvPr/>
        </p:nvSpPr>
        <p:spPr>
          <a:xfrm>
            <a:off x="5416300" y="332650"/>
            <a:ext cx="3465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y Begoña se comen sus burritos y sus paletas con mucho gusto.</a:t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6" name="Google Shape;656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1201" y="365503"/>
            <a:ext cx="696425" cy="6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431050"/>
            <a:ext cx="3109815" cy="340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8226" y="1506250"/>
            <a:ext cx="2864926" cy="3238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6"/>
          <p:cNvSpPr txBox="1"/>
          <p:nvPr/>
        </p:nvSpPr>
        <p:spPr>
          <a:xfrm>
            <a:off x="463300" y="2948275"/>
            <a:ext cx="3788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se sube en la ventana.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ve a su amiga, la perra, Alisa.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96"/>
          <p:cNvSpPr txBox="1"/>
          <p:nvPr/>
        </p:nvSpPr>
        <p:spPr>
          <a:xfrm>
            <a:off x="5427499" y="2968300"/>
            <a:ext cx="3051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—MIAU —indica Pepe.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—Pepe es tan fisgón —dicen Ema y Coco con una sonrisa.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5" name="Google Shape;665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503" y="3021949"/>
            <a:ext cx="632150" cy="6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4500" y="326300"/>
            <a:ext cx="4960225" cy="254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000" y="420375"/>
            <a:ext cx="3180000" cy="331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1" name="Google Shape;20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