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E8DCD2-B79B-498C-8D76-EEF4E09C2F2A}">
  <a:tblStyle styleId="{80E8DCD2-B79B-498C-8D76-EEF4E09C2F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e38637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e38637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22c58c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f22c58c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f22c58c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f22c58c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f22c58c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f22c58c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f22c58cd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f22c58cd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f22c58c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f22c58c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f22c58cd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f22c58cd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f22c58cd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f22c58cd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f22c58cd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f22c58c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f22c58c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f22c58c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f22c58cd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f22c58cd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e386370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e386370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f22c58cd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f22c58cd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f22c58c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f22c58c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f22c58cd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f22c58cd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f22c58cd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f22c58cd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f22c58cd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f22c58cd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f22c58cd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f22c58cd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f22c58cd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f22c58cd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aed35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aed35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aed35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aed35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8a9aed35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8a9aed35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e386370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e386370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956b8d6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956b8d6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 - bos, ambos.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 - za, lanza.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 - te, gente.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las, balas.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ñón, cañón.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nar, cenar.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 - ci - na, piscina.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gue - tes, juguetes.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me - los, gemelos.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pis - ci - na, piscina.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 - ci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 - ci - na, piscina)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piscina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    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piscina	    piscina,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 - ci - na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pis		    pis, /p/ /i/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ci 		    ci, /s/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na		    na, /n/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ción, emoción.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8a9aed355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8a9aed35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no - cer, conocer.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8a9aed35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28a9aed35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 - je - tos, objetos.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- pa - le - 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chapaletas.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pa - re - 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aparece.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cio - nan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emocionante.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956b8d6c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956b8d6c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ra - vi - llo - 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maravilloso.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28a9aed35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28a9aed35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7496b7f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7496b7f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reguero, re - gue - ro, reguero.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gue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gue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que 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dígrafo y tiene una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muda. 2 sonidos pero 3 letras.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eguero, re - gue - 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gue - tes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gue - tes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(ju - gue - tes, juguetes)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gue - tes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		ju, /j/ /u/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 		gue, /g/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		tes, /t/ /e/ /s/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7496b7f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7496b7f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barriga, ba - rri - ga, barriga.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 - rri - 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Barriga, /b/, /a/, /rr/, /i/, /g/,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7496b7f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37496b7f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juguetes, ju - gue - tes, juguetes.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 - gue - tes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/s/. Juguetes, /j/, /u/, /g/, /e/, /t/,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28a9aed35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28a9aed35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cálido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(1), un (2), día (3), cálido (4) ¡Tiene cuatro palabras!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28a9aed355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28a9aed355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40e3863705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40e3863705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- ca - 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- ca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(más - ca - ra, máscara)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máscara	máscara, más - ca - ra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		más, /m/ /a/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		ca, /k/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r, /r/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40e3863705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40e3863705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- pa - le - tas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- pa - le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(cha - pa - le - tas, chapaletas)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chapaletas	chapaletas, cha - pa - le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		cha, /ch/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		le, /l/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pi - ca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pi - ca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 - pi - ca, salpica)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salpica 	salpica, sal - pi - ca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		sal, /s/ /a/ 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		pi, /p/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		ca, /k/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aed3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aed3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{80E8DCD2-B79B-498C-8D76-EEF4E09C2F2A}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251" y="1437325"/>
            <a:ext cx="1863500" cy="289272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729100" y="258100"/>
            <a:ext cx="2778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707950" y="258100"/>
            <a:ext cx="2799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771450" y="258100"/>
            <a:ext cx="2736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771450" y="258100"/>
            <a:ext cx="2736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{80E8DCD2-B79B-498C-8D76-EEF4E09C2F2A}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1609900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509500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2736500" y="3043325"/>
            <a:ext cx="40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2153324" y="16069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lan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768224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051324" y="3043325"/>
            <a:ext cx="328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1927938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5039763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767625" y="3043325"/>
            <a:ext cx="36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2734350" y="1665188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748400" y="1665188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3137825" y="2985113"/>
            <a:ext cx="327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1253641" y="1606975"/>
            <a:ext cx="330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373100" y="1606975"/>
            <a:ext cx="276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935375" y="3043325"/>
            <a:ext cx="398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2142105" y="1606975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285399" y="1606975"/>
            <a:ext cx="360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2853525" y="3043325"/>
            <a:ext cx="370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240705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pis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943728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072497" y="1568875"/>
            <a:ext cx="217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514325" y="3081425"/>
            <a:ext cx="42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1017388" y="15688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160288" y="15688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5463213" y="15688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2169438" y="3081425"/>
            <a:ext cx="516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116575" y="1568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3570312" y="1568875"/>
            <a:ext cx="230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499600" y="15688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2133738" y="3081425"/>
            <a:ext cx="510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576" y="727687"/>
            <a:ext cx="5644851" cy="368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1678079" y="1596463"/>
            <a:ext cx="130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2771075" y="1596463"/>
            <a:ext cx="224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4000625" y="1596463"/>
            <a:ext cx="34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ción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064425" y="3053838"/>
            <a:ext cx="53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395475" y="16069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538375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4716550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2154025" y="3043325"/>
            <a:ext cx="50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2086285" y="1575225"/>
            <a:ext cx="206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945551" y="157522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560775" y="157522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tos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540975" y="3075075"/>
            <a:ext cx="43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819325" y="1606975"/>
            <a:ext cx="274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406525" y="1606975"/>
            <a:ext cx="205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5027950" y="1606975"/>
            <a:ext cx="162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987975" y="16069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1130600" y="3043325"/>
            <a:ext cx="669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865384" y="1545875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2897931" y="154587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539340" y="1573925"/>
            <a:ext cx="165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637629" y="1573925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2257375" y="2996250"/>
            <a:ext cx="528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92526" y="1606975"/>
            <a:ext cx="1245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1214825" y="1606975"/>
            <a:ext cx="21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3106650" y="1606975"/>
            <a:ext cx="218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4903899" y="1606975"/>
            <a:ext cx="26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7160176" y="1606975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0"/>
          <p:cNvSpPr/>
          <p:nvPr/>
        </p:nvSpPr>
        <p:spPr>
          <a:xfrm>
            <a:off x="560125" y="3043325"/>
            <a:ext cx="809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/>
          <p:cNvSpPr txBox="1"/>
          <p:nvPr>
            <p:ph idx="4294967295" type="body"/>
          </p:nvPr>
        </p:nvSpPr>
        <p:spPr>
          <a:xfrm>
            <a:off x="1103139" y="1606975"/>
            <a:ext cx="230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73" name="Google Shape;473;p71"/>
          <p:cNvSpPr txBox="1"/>
          <p:nvPr/>
        </p:nvSpPr>
        <p:spPr>
          <a:xfrm>
            <a:off x="3203288" y="1606975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4369950" y="1606975"/>
            <a:ext cx="132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5286719" y="1606975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 txBox="1"/>
          <p:nvPr/>
        </p:nvSpPr>
        <p:spPr>
          <a:xfrm>
            <a:off x="6537300" y="1606975"/>
            <a:ext cx="260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1"/>
          <p:cNvSpPr/>
          <p:nvPr/>
        </p:nvSpPr>
        <p:spPr>
          <a:xfrm>
            <a:off x="1238700" y="3043325"/>
            <a:ext cx="673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4" name="Google Shape;48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3"/>
          <p:cNvGraphicFramePr/>
          <p:nvPr/>
        </p:nvGraphicFramePr>
        <p:xfrm>
          <a:off x="889675" y="186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{80E8DCD2-B79B-498C-8D76-EEF4E09C2F2A}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7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0" name="Google Shape;49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275" y="1366788"/>
            <a:ext cx="6943451" cy="24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4"/>
          <p:cNvGraphicFramePr/>
          <p:nvPr/>
        </p:nvGraphicFramePr>
        <p:xfrm>
          <a:off x="952475" y="221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{80E8DCD2-B79B-498C-8D76-EEF4E09C2F2A}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6" name="Google Shape;49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75"/>
          <p:cNvGraphicFramePr/>
          <p:nvPr/>
        </p:nvGraphicFramePr>
        <p:xfrm>
          <a:off x="952500" y="2154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{80E8DCD2-B79B-498C-8D76-EEF4E09C2F2A}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1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2" name="Google Shape;50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7"/>
          <p:cNvSpPr txBox="1"/>
          <p:nvPr>
            <p:ph idx="4294967295" type="body"/>
          </p:nvPr>
        </p:nvSpPr>
        <p:spPr>
          <a:xfrm>
            <a:off x="1301500" y="1539375"/>
            <a:ext cx="67842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Es  un  día  cálido.</a:t>
            </a:r>
            <a:endParaRPr sz="5500">
              <a:solidFill>
                <a:srgbClr val="000000"/>
              </a:solidFill>
            </a:endParaRPr>
          </a:p>
        </p:txBody>
      </p:sp>
      <p:pic>
        <p:nvPicPr>
          <p:cNvPr id="514" name="Google Shape;51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8"/>
          <p:cNvSpPr txBox="1"/>
          <p:nvPr>
            <p:ph idx="4294967295" type="body"/>
          </p:nvPr>
        </p:nvSpPr>
        <p:spPr>
          <a:xfrm>
            <a:off x="419525" y="1130875"/>
            <a:ext cx="87402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—¡Sí,  saltos  en  la piscina! —dicen ambos  con  emoción.</a:t>
            </a:r>
            <a:endParaRPr sz="4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20" name="Google Shape;52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9"/>
          <p:cNvSpPr txBox="1"/>
          <p:nvPr>
            <p:ph idx="4294967295" type="body"/>
          </p:nvPr>
        </p:nvSpPr>
        <p:spPr>
          <a:xfrm>
            <a:off x="470550" y="857100"/>
            <a:ext cx="84669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El  papá  de  los gemelos,  Beto  y Carlos,  decide llevarlos  a  la  piscina.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26" name="Google Shape;52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32" name="Google Shape;5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/>
          <p:nvPr>
            <p:ph idx="4294967295" type="body"/>
          </p:nvPr>
        </p:nvSpPr>
        <p:spPr>
          <a:xfrm>
            <a:off x="483875" y="960125"/>
            <a:ext cx="82452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    __    ___    _______.</a:t>
            </a:r>
            <a:endParaRPr sz="9200"/>
          </a:p>
        </p:txBody>
      </p:sp>
      <p:pic>
        <p:nvPicPr>
          <p:cNvPr id="538" name="Google Shape;538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2"/>
          <p:cNvSpPr txBox="1"/>
          <p:nvPr>
            <p:ph idx="4294967295" type="body"/>
          </p:nvPr>
        </p:nvSpPr>
        <p:spPr>
          <a:xfrm>
            <a:off x="1377700" y="1691775"/>
            <a:ext cx="72597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Es  un  día  cálido.</a:t>
            </a:r>
            <a:endParaRPr sz="5500">
              <a:solidFill>
                <a:srgbClr val="000000"/>
              </a:solidFill>
            </a:endParaRPr>
          </a:p>
        </p:txBody>
      </p:sp>
      <p:pic>
        <p:nvPicPr>
          <p:cNvPr id="544" name="Google Shape;54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0" name="Google Shape;550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51" name="Google Shape;551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063" y="1406650"/>
            <a:ext cx="4001875" cy="2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13" y="1119175"/>
            <a:ext cx="7896575" cy="29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701" y="735263"/>
            <a:ext cx="4398600" cy="34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