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</p:sldIdLst>
  <p:sldSz cy="5143500" cx="9144000"/>
  <p:notesSz cx="6858000" cy="9144000"/>
  <p:embeddedFontLst>
    <p:embeddedFont>
      <p:font typeface="Century Gothic"/>
      <p:regular r:id="rId85"/>
      <p:bold r:id="rId86"/>
      <p:italic r:id="rId87"/>
      <p:boldItalic r:id="rId8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632B1D-22C9-4DD3-AB56-8864864E3238}">
  <a:tblStyle styleId="{AC632B1D-22C9-4DD3-AB56-8864864E32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F2A6919-2665-4729-8306-E82CC1EDE2D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font" Target="fonts/CenturyGothic-bold.fntdata"/><Relationship Id="rId41" Type="http://schemas.openxmlformats.org/officeDocument/2006/relationships/slide" Target="slides/slide36.xml"/><Relationship Id="rId85" Type="http://schemas.openxmlformats.org/officeDocument/2006/relationships/font" Target="fonts/CenturyGothic-regular.fntdata"/><Relationship Id="rId44" Type="http://schemas.openxmlformats.org/officeDocument/2006/relationships/slide" Target="slides/slide39.xml"/><Relationship Id="rId88" Type="http://schemas.openxmlformats.org/officeDocument/2006/relationships/font" Target="fonts/CenturyGothic-boldItalic.fntdata"/><Relationship Id="rId43" Type="http://schemas.openxmlformats.org/officeDocument/2006/relationships/slide" Target="slides/slide38.xml"/><Relationship Id="rId87" Type="http://schemas.openxmlformats.org/officeDocument/2006/relationships/font" Target="fonts/CenturyGothic-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1e7f251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31e7f251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1e7f251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31e7f251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muda. No hace ningun sonido.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la señal de silencio colocando su dedo índice sobre su boca para indicar que la h es muda.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1e7f251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1e7f251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1e7f251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1e7f251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1e7f251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1e7f25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1e7f251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1e7f251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1e7f251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1e7f251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1e7f251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1e7f251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1e7f251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1e7f251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1e7f251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1e7f251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1e7f251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1e7f251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1e7f251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31e7f251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1e7f251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1e7f251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1e7f251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1e7f251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1e7f25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1e7f25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1e7f2510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31e7f2510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1e7f251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1e7f251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/y/, /h/, /a/, /k/, /y/, /u/, /ch/, /j/, /g/, /r/, /k/, /b/, /ñ/, /rr/, /e/, /i/, 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/y/ acepte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el dígrafo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/k/ acepte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1e7f251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1e7f251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31e7f2510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31e7f2510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1e7f251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1e7f251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31e7f25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31e7f25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31e7f251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31e7f251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/a/,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1e7f2510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1e7f2510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1e7f251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1e7f251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38-43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/chis/, /pas/, chispas.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1e7f251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1e7f251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/sal/, /tan/, saltan.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/chis/, /pas/, chispas.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/chis/,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/chis/, /pas/, chispas)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chispas, /chis/, /pas/.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chispas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chispas, /chis/, /pas/)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/ch/, /i/, /s/, /p/, /a/, /s/, chispas.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/ch/, /i/, /s/, /p/, /a/, /s/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/ch/, /i/, /s/, /p/, /a/,/s/, chispas)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chispas, /ch/, /i/, /s/, /p/, /a/, /s/,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chispas. Ahora todos juntos: chispas, /ch/, /i/, /s/, /p/, /a/, /s/, chispas.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31e7f2510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31e7f2510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/hor/, /no/, horno.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31e7f251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31e7f251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/lle/, /gar/, llegar.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1e7f25106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1e7f2510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/man/, /go/, mango.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1e7f2510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31e7f2510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/hi/, /go/, higo.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45-50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1e944138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1e944138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/he/, /la/, /do/, helado.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/con/, /ten/, /tos/, contentos.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1e94413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1e94413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/bo/, /res/, sabores.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31e94413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31e94413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/en/, /re/, /da/, enreda.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1e9441384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1e9441384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/re/, /ce/, parece.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1e7f2510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1e7f2510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/hor/, /no/?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/hor/, /no/, horno)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horno, /hor/, /no/)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/o/, /r/, /n/,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/o/, /r/, /n/, /o/, horno)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horno,  /o/, /r/, /n/,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31e944138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31e944138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/ho/, /ra/, ahora.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1e7f251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1e7f251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1e7f25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1e7f25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31e7f2510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31e7f2510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31e7f2510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31e7f251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higo, /hi/, /go/, higo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/hi/, /go/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/o/. Higo, /i/, /g/, /o/.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1e7f2510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1e7f2510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llegar, /lle/, /gar/, llegar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/lle/, /gar/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/e/.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/gar/,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/a/, /r/. Llegar, /y/, /e/, /g/, /a/, /r/.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31e7f2510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31e7f2510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Chiquis, /chi/, /quis/, Chiquis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/chi/, /quis/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/quis/,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/i/, /s/. Chiquis, /ch/, /i/, /k/, /i/, /s/.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31e7f25106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31e7f2510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1e7f2510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1e7f2510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/he/, /la/, /do/?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/he/, /la/, /do/, helado)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helado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helado, /he/, /la/, /do/)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/l/, /a/, /d/,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/e/, /l/, /a/, /d/, /o/, helado)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helado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helado, /e/, /l/, /a/, /d/,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1e7f25106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31e7f25106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31e7f25106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31e7f2510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31e7f25106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31e7f25106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1e7f25106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31e7f25106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 tanto calor que parece un horno.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rico helado ahora está en el piso.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3897eee8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3897eee8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3897eee83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3897eee83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 tanto calor.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contar cuántas palabras tiene la oración: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 (1), tanto (2), calor (3)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palabra.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 tanto calor,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3 palabras. Ahora les toca a ustedes.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repitan la oración y cuenten cuántas palabras tiene la oración levantando un dedo por cada palabra.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la oración para verificar la respuesta en la diapositiva número 69.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3897eee83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3897eee83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corregir su escritura.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1e7f2510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1e7f2510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/sa/, /bo/, /res/?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/sa/, /bo/, /res/, sabores)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sabores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sabores, /sa/, /bo/, /res/)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/a/, /b/, /o/, /r/, /e/,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/a/, /b/, /o/, /r/, /e/, /s/, sabores)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sabores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sabores,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/a/, /b/, /o/, /r/, /e/,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de helado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Henrique y Eli disfrutan un día caluroso en la heladería.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333c9fdb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333c9fdb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333c9fdb9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333c9fdb9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333c9fdb9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333c9fdb9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333c9fdb9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333c9fdb9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333c9fdb9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333c9fdb9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3333c9fdb9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3333c9fdb9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333c9fdb9f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3333c9fdb9f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¿y a ti te gusta el helado?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mí me gusta el helado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1e7f2510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1e7f2510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/en/, /re/, /da/?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/en/, /re/, /da/, enreda)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enreda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enreda, /en/, /re/, /da/)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/n/, /rr/, /e/, /d/,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/e/, /n/, /rr/, /e/, /d/, /a/, enreda)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enreda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enreda, /e/, /n/, /rr/, /e/, /d/,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6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8.png"/><Relationship Id="rId4" Type="http://schemas.openxmlformats.org/officeDocument/2006/relationships/image" Target="../media/image42.jpg"/><Relationship Id="rId5" Type="http://schemas.openxmlformats.org/officeDocument/2006/relationships/image" Target="../media/image39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8.png"/><Relationship Id="rId4" Type="http://schemas.openxmlformats.org/officeDocument/2006/relationships/image" Target="../media/image37.jpg"/><Relationship Id="rId5" Type="http://schemas.openxmlformats.org/officeDocument/2006/relationships/image" Target="../media/image38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8.png"/><Relationship Id="rId4" Type="http://schemas.openxmlformats.org/officeDocument/2006/relationships/image" Target="../media/image43.jpg"/><Relationship Id="rId5" Type="http://schemas.openxmlformats.org/officeDocument/2006/relationships/image" Target="../media/image41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8.png"/><Relationship Id="rId4" Type="http://schemas.openxmlformats.org/officeDocument/2006/relationships/image" Target="../media/image40.jpg"/><Relationship Id="rId5" Type="http://schemas.openxmlformats.org/officeDocument/2006/relationships/image" Target="../media/image34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6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06" l="0" r="0" t="416"/>
          <a:stretch/>
        </p:blipFill>
        <p:spPr>
          <a:xfrm>
            <a:off x="3486900" y="1176775"/>
            <a:ext cx="2170202" cy="3331202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7971900" y="1103175"/>
            <a:ext cx="7149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3" name="Google Shape;423;p5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9" name="Google Shape;429;p6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6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7" name="Google Shape;447;p6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3" name="Google Shape;453;p6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9" name="Google Shape;459;p6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1" name="Google Shape;471;p6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7" name="Google Shape;477;p6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3" name="Google Shape;483;p6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7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01" name="Google Shape;501;p72"/>
          <p:cNvGraphicFramePr/>
          <p:nvPr/>
        </p:nvGraphicFramePr>
        <p:xfrm>
          <a:off x="3790125" y="18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{AC632B1D-22C9-4DD3-AB56-8864864E3238}</a:tableStyleId>
              </a:tblPr>
              <a:tblGrid>
                <a:gridCol w="1563750"/>
              </a:tblGrid>
              <a:tr h="139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4395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Sílabas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8" name="Google Shape;50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4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5"/>
          <p:cNvSpPr/>
          <p:nvPr/>
        </p:nvSpPr>
        <p:spPr>
          <a:xfrm>
            <a:off x="3810850" y="3191525"/>
            <a:ext cx="153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6"/>
          <p:cNvSpPr/>
          <p:nvPr/>
        </p:nvSpPr>
        <p:spPr>
          <a:xfrm>
            <a:off x="3810850" y="3191525"/>
            <a:ext cx="179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7"/>
          <p:cNvSpPr/>
          <p:nvPr/>
        </p:nvSpPr>
        <p:spPr>
          <a:xfrm>
            <a:off x="3810850" y="3191525"/>
            <a:ext cx="155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8"/>
          <p:cNvSpPr/>
          <p:nvPr/>
        </p:nvSpPr>
        <p:spPr>
          <a:xfrm>
            <a:off x="3696425" y="3191525"/>
            <a:ext cx="191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9"/>
          <p:cNvSpPr/>
          <p:nvPr/>
        </p:nvSpPr>
        <p:spPr>
          <a:xfrm>
            <a:off x="3466725" y="3191525"/>
            <a:ext cx="238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6" name="Google Shape;55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2" name="Google Shape;562;p81"/>
          <p:cNvSpPr txBox="1"/>
          <p:nvPr/>
        </p:nvSpPr>
        <p:spPr>
          <a:xfrm>
            <a:off x="24353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1"/>
          <p:cNvSpPr txBox="1"/>
          <p:nvPr/>
        </p:nvSpPr>
        <p:spPr>
          <a:xfrm>
            <a:off x="4602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1"/>
          <p:cNvSpPr/>
          <p:nvPr/>
        </p:nvSpPr>
        <p:spPr>
          <a:xfrm>
            <a:off x="2629750" y="3267725"/>
            <a:ext cx="443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0" name="Google Shape;570;p82"/>
          <p:cNvSpPr txBox="1"/>
          <p:nvPr/>
        </p:nvSpPr>
        <p:spPr>
          <a:xfrm>
            <a:off x="23591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2"/>
          <p:cNvSpPr txBox="1"/>
          <p:nvPr/>
        </p:nvSpPr>
        <p:spPr>
          <a:xfrm>
            <a:off x="40695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2"/>
          <p:cNvSpPr/>
          <p:nvPr/>
        </p:nvSpPr>
        <p:spPr>
          <a:xfrm>
            <a:off x="2859225" y="3267725"/>
            <a:ext cx="359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063" y="645975"/>
            <a:ext cx="3429875" cy="33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8" name="Google Shape;578;p83"/>
          <p:cNvSpPr txBox="1"/>
          <p:nvPr/>
        </p:nvSpPr>
        <p:spPr>
          <a:xfrm>
            <a:off x="22067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3"/>
          <p:cNvSpPr txBox="1"/>
          <p:nvPr/>
        </p:nvSpPr>
        <p:spPr>
          <a:xfrm>
            <a:off x="3764700" y="1793875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3"/>
          <p:cNvSpPr/>
          <p:nvPr/>
        </p:nvSpPr>
        <p:spPr>
          <a:xfrm>
            <a:off x="2395550" y="3267725"/>
            <a:ext cx="380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6" name="Google Shape;586;p84"/>
          <p:cNvSpPr txBox="1"/>
          <p:nvPr/>
        </p:nvSpPr>
        <p:spPr>
          <a:xfrm>
            <a:off x="24353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4"/>
          <p:cNvSpPr txBox="1"/>
          <p:nvPr/>
        </p:nvSpPr>
        <p:spPr>
          <a:xfrm>
            <a:off x="39933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4"/>
          <p:cNvSpPr/>
          <p:nvPr/>
        </p:nvSpPr>
        <p:spPr>
          <a:xfrm>
            <a:off x="3103500" y="3267725"/>
            <a:ext cx="328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4" name="Google Shape;594;p85"/>
          <p:cNvSpPr txBox="1"/>
          <p:nvPr/>
        </p:nvSpPr>
        <p:spPr>
          <a:xfrm>
            <a:off x="1976825" y="1793875"/>
            <a:ext cx="322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85"/>
          <p:cNvSpPr txBox="1"/>
          <p:nvPr/>
        </p:nvSpPr>
        <p:spPr>
          <a:xfrm>
            <a:off x="44505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5"/>
          <p:cNvSpPr/>
          <p:nvPr/>
        </p:nvSpPr>
        <p:spPr>
          <a:xfrm>
            <a:off x="2230000" y="3267725"/>
            <a:ext cx="427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2" name="Google Shape;602;p86"/>
          <p:cNvSpPr txBox="1"/>
          <p:nvPr/>
        </p:nvSpPr>
        <p:spPr>
          <a:xfrm>
            <a:off x="25877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6"/>
          <p:cNvSpPr txBox="1"/>
          <p:nvPr/>
        </p:nvSpPr>
        <p:spPr>
          <a:xfrm>
            <a:off x="3840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6"/>
          <p:cNvSpPr/>
          <p:nvPr/>
        </p:nvSpPr>
        <p:spPr>
          <a:xfrm>
            <a:off x="3356700" y="3267725"/>
            <a:ext cx="265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0" name="Google Shape;61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6" name="Google Shape;616;p88"/>
          <p:cNvSpPr txBox="1"/>
          <p:nvPr/>
        </p:nvSpPr>
        <p:spPr>
          <a:xfrm>
            <a:off x="2269750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88"/>
          <p:cNvSpPr txBox="1"/>
          <p:nvPr/>
        </p:nvSpPr>
        <p:spPr>
          <a:xfrm>
            <a:off x="35690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88"/>
          <p:cNvSpPr txBox="1"/>
          <p:nvPr/>
        </p:nvSpPr>
        <p:spPr>
          <a:xfrm>
            <a:off x="49406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88"/>
          <p:cNvSpPr/>
          <p:nvPr/>
        </p:nvSpPr>
        <p:spPr>
          <a:xfrm>
            <a:off x="2678100" y="3191525"/>
            <a:ext cx="424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5" name="Google Shape;625;p89"/>
          <p:cNvSpPr txBox="1"/>
          <p:nvPr/>
        </p:nvSpPr>
        <p:spPr>
          <a:xfrm>
            <a:off x="1465325" y="1807325"/>
            <a:ext cx="271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89"/>
          <p:cNvSpPr txBox="1"/>
          <p:nvPr/>
        </p:nvSpPr>
        <p:spPr>
          <a:xfrm>
            <a:off x="37976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89"/>
          <p:cNvSpPr txBox="1"/>
          <p:nvPr/>
        </p:nvSpPr>
        <p:spPr>
          <a:xfrm>
            <a:off x="56264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89"/>
          <p:cNvSpPr/>
          <p:nvPr/>
        </p:nvSpPr>
        <p:spPr>
          <a:xfrm>
            <a:off x="1562700" y="3191525"/>
            <a:ext cx="602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4" name="Google Shape;634;p90"/>
          <p:cNvSpPr txBox="1"/>
          <p:nvPr/>
        </p:nvSpPr>
        <p:spPr>
          <a:xfrm>
            <a:off x="1812550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0"/>
          <p:cNvSpPr txBox="1"/>
          <p:nvPr/>
        </p:nvSpPr>
        <p:spPr>
          <a:xfrm>
            <a:off x="34928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0"/>
          <p:cNvSpPr txBox="1"/>
          <p:nvPr/>
        </p:nvSpPr>
        <p:spPr>
          <a:xfrm>
            <a:off x="49406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0"/>
          <p:cNvSpPr/>
          <p:nvPr/>
        </p:nvSpPr>
        <p:spPr>
          <a:xfrm>
            <a:off x="2274075" y="3191525"/>
            <a:ext cx="461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3" name="Google Shape;643;p91"/>
          <p:cNvSpPr txBox="1"/>
          <p:nvPr/>
        </p:nvSpPr>
        <p:spPr>
          <a:xfrm>
            <a:off x="1828450" y="1807325"/>
            <a:ext cx="265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1"/>
          <p:cNvSpPr txBox="1"/>
          <p:nvPr/>
        </p:nvSpPr>
        <p:spPr>
          <a:xfrm>
            <a:off x="33404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1"/>
          <p:cNvSpPr txBox="1"/>
          <p:nvPr/>
        </p:nvSpPr>
        <p:spPr>
          <a:xfrm>
            <a:off x="47882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1"/>
          <p:cNvSpPr/>
          <p:nvPr/>
        </p:nvSpPr>
        <p:spPr>
          <a:xfrm>
            <a:off x="2376075" y="3191525"/>
            <a:ext cx="446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92"/>
          <p:cNvSpPr txBox="1"/>
          <p:nvPr/>
        </p:nvSpPr>
        <p:spPr>
          <a:xfrm>
            <a:off x="2182525" y="1807325"/>
            <a:ext cx="207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2"/>
          <p:cNvSpPr txBox="1"/>
          <p:nvPr/>
        </p:nvSpPr>
        <p:spPr>
          <a:xfrm>
            <a:off x="35690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2"/>
          <p:cNvSpPr txBox="1"/>
          <p:nvPr/>
        </p:nvSpPr>
        <p:spPr>
          <a:xfrm>
            <a:off x="50168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92"/>
          <p:cNvSpPr/>
          <p:nvPr/>
        </p:nvSpPr>
        <p:spPr>
          <a:xfrm>
            <a:off x="2424775" y="3267725"/>
            <a:ext cx="462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0625" y="765875"/>
            <a:ext cx="3322750" cy="3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1" name="Google Shape;661;p93"/>
          <p:cNvSpPr txBox="1"/>
          <p:nvPr/>
        </p:nvSpPr>
        <p:spPr>
          <a:xfrm>
            <a:off x="2415400" y="1807325"/>
            <a:ext cx="15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3"/>
          <p:cNvSpPr txBox="1"/>
          <p:nvPr/>
        </p:nvSpPr>
        <p:spPr>
          <a:xfrm>
            <a:off x="31880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93"/>
          <p:cNvSpPr txBox="1"/>
          <p:nvPr/>
        </p:nvSpPr>
        <p:spPr>
          <a:xfrm>
            <a:off x="4407277" y="1807325"/>
            <a:ext cx="25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3"/>
          <p:cNvSpPr/>
          <p:nvPr/>
        </p:nvSpPr>
        <p:spPr>
          <a:xfrm>
            <a:off x="2814300" y="3267725"/>
            <a:ext cx="357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4"/>
          <p:cNvSpPr txBox="1"/>
          <p:nvPr>
            <p:ph idx="1" type="subTitle"/>
          </p:nvPr>
        </p:nvSpPr>
        <p:spPr>
          <a:xfrm>
            <a:off x="457200" y="2613550"/>
            <a:ext cx="41148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¡Eres un excelente lector!</a:t>
            </a:r>
            <a:endParaRPr/>
          </a:p>
        </p:txBody>
      </p:sp>
      <p:sp>
        <p:nvSpPr>
          <p:cNvPr id="670" name="Google Shape;670;p94"/>
          <p:cNvSpPr txBox="1"/>
          <p:nvPr/>
        </p:nvSpPr>
        <p:spPr>
          <a:xfrm>
            <a:off x="511050" y="1690150"/>
            <a:ext cx="400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¡Felicidades!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1" name="Google Shape;67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ía 2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88" name="Google Shape;688;p97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{7F2A6919-2665-4729-8306-E82CC1EDE2D6}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" name="Google Shape;693;p98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{7F2A6919-2665-4729-8306-E82CC1EDE2D6}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94" name="Google Shape;694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9" name="Google Shape;699;p99"/>
          <p:cNvGraphicFramePr/>
          <p:nvPr/>
        </p:nvGraphicFramePr>
        <p:xfrm>
          <a:off x="876300" y="183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{7F2A6919-2665-4729-8306-E82CC1EDE2D6}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6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0" name="Google Shape;700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0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Palabras de alta frecuencia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2" name="Google Shape;712;p101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8" name="Google Shape;718;p102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013" y="993525"/>
            <a:ext cx="2275975" cy="28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4" name="Google Shape;724;p103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0" name="Google Shape;730;p104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6" name="Google Shape;736;p105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2" name="Google Shape;742;p106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4" name="Google Shape;754;p108"/>
          <p:cNvSpPr txBox="1"/>
          <p:nvPr/>
        </p:nvSpPr>
        <p:spPr>
          <a:xfrm>
            <a:off x="540300" y="1101325"/>
            <a:ext cx="8215800" cy="24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Hace tanto calor que parece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un horno.</a:t>
            </a:r>
            <a:endParaRPr sz="4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0" name="Google Shape;760;p109"/>
          <p:cNvSpPr txBox="1"/>
          <p:nvPr/>
        </p:nvSpPr>
        <p:spPr>
          <a:xfrm>
            <a:off x="579925" y="837625"/>
            <a:ext cx="8520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Su rico helado ahora está en 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el piso.</a:t>
            </a:r>
            <a:endParaRPr sz="4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1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2" name="Google Shape;772;p111"/>
          <p:cNvSpPr txBox="1"/>
          <p:nvPr/>
        </p:nvSpPr>
        <p:spPr>
          <a:xfrm>
            <a:off x="768900" y="948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     ______     _______ 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8" name="Google Shape;778;p112"/>
          <p:cNvSpPr txBox="1"/>
          <p:nvPr/>
        </p:nvSpPr>
        <p:spPr>
          <a:xfrm>
            <a:off x="616500" y="1101325"/>
            <a:ext cx="8520600" cy="1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Hace tanto calor.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4713" y="954225"/>
            <a:ext cx="3254575" cy="28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4" name="Google Shape;78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200" y="1234500"/>
            <a:ext cx="6926075" cy="24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14"/>
          <p:cNvSpPr/>
          <p:nvPr/>
        </p:nvSpPr>
        <p:spPr>
          <a:xfrm>
            <a:off x="1937704" y="284481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4"/>
          <p:cNvSpPr/>
          <p:nvPr/>
        </p:nvSpPr>
        <p:spPr>
          <a:xfrm>
            <a:off x="2807842" y="284481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4"/>
          <p:cNvSpPr/>
          <p:nvPr/>
        </p:nvSpPr>
        <p:spPr>
          <a:xfrm>
            <a:off x="3776462" y="282487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4"/>
          <p:cNvSpPr/>
          <p:nvPr/>
        </p:nvSpPr>
        <p:spPr>
          <a:xfrm>
            <a:off x="4572009" y="282488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4"/>
          <p:cNvSpPr/>
          <p:nvPr/>
        </p:nvSpPr>
        <p:spPr>
          <a:xfrm>
            <a:off x="5454063" y="282487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14"/>
          <p:cNvSpPr/>
          <p:nvPr/>
        </p:nvSpPr>
        <p:spPr>
          <a:xfrm>
            <a:off x="6336157" y="282487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6" name="Google Shape;796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933628"/>
            <a:ext cx="5019650" cy="27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15"/>
          <p:cNvSpPr/>
          <p:nvPr/>
        </p:nvSpPr>
        <p:spPr>
          <a:xfrm>
            <a:off x="2335385" y="23501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15"/>
          <p:cNvSpPr/>
          <p:nvPr/>
        </p:nvSpPr>
        <p:spPr>
          <a:xfrm>
            <a:off x="2356544" y="335160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15"/>
          <p:cNvSpPr/>
          <p:nvPr/>
        </p:nvSpPr>
        <p:spPr>
          <a:xfrm>
            <a:off x="3299373" y="236005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15"/>
          <p:cNvSpPr/>
          <p:nvPr/>
        </p:nvSpPr>
        <p:spPr>
          <a:xfrm>
            <a:off x="3304912" y="335963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15"/>
          <p:cNvSpPr/>
          <p:nvPr/>
        </p:nvSpPr>
        <p:spPr>
          <a:xfrm>
            <a:off x="4237100" y="236029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5"/>
          <p:cNvSpPr/>
          <p:nvPr/>
        </p:nvSpPr>
        <p:spPr>
          <a:xfrm>
            <a:off x="4248940" y="336269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15"/>
          <p:cNvSpPr/>
          <p:nvPr/>
        </p:nvSpPr>
        <p:spPr>
          <a:xfrm>
            <a:off x="5203773" y="235067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5"/>
          <p:cNvSpPr/>
          <p:nvPr/>
        </p:nvSpPr>
        <p:spPr>
          <a:xfrm>
            <a:off x="5241291" y="335316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5"/>
          <p:cNvSpPr/>
          <p:nvPr/>
        </p:nvSpPr>
        <p:spPr>
          <a:xfrm>
            <a:off x="6156799" y="235067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5"/>
          <p:cNvSpPr/>
          <p:nvPr/>
        </p:nvSpPr>
        <p:spPr>
          <a:xfrm>
            <a:off x="6162264" y="334914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2" name="Google Shape;812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675" y="1336550"/>
            <a:ext cx="5737226" cy="24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16"/>
          <p:cNvSpPr/>
          <p:nvPr/>
        </p:nvSpPr>
        <p:spPr>
          <a:xfrm>
            <a:off x="1926548" y="201198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9" name="Google Shape;819;p116"/>
          <p:cNvSpPr/>
          <p:nvPr/>
        </p:nvSpPr>
        <p:spPr>
          <a:xfrm>
            <a:off x="2635749" y="20218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" name="Google Shape;820;p116"/>
          <p:cNvSpPr/>
          <p:nvPr/>
        </p:nvSpPr>
        <p:spPr>
          <a:xfrm>
            <a:off x="1706875" y="2285732"/>
            <a:ext cx="3552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116"/>
          <p:cNvSpPr/>
          <p:nvPr/>
        </p:nvSpPr>
        <p:spPr>
          <a:xfrm>
            <a:off x="4127081" y="202088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116"/>
          <p:cNvSpPr/>
          <p:nvPr/>
        </p:nvSpPr>
        <p:spPr>
          <a:xfrm>
            <a:off x="4851125" y="200236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16"/>
          <p:cNvSpPr/>
          <p:nvPr/>
        </p:nvSpPr>
        <p:spPr>
          <a:xfrm>
            <a:off x="5798564" y="203140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116"/>
          <p:cNvSpPr/>
          <p:nvPr/>
        </p:nvSpPr>
        <p:spPr>
          <a:xfrm>
            <a:off x="6540385" y="203119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116"/>
          <p:cNvSpPr/>
          <p:nvPr/>
        </p:nvSpPr>
        <p:spPr>
          <a:xfrm>
            <a:off x="5587475" y="2273900"/>
            <a:ext cx="1401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116"/>
          <p:cNvSpPr/>
          <p:nvPr/>
        </p:nvSpPr>
        <p:spPr>
          <a:xfrm>
            <a:off x="1871346" y="331562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116"/>
          <p:cNvSpPr/>
          <p:nvPr/>
        </p:nvSpPr>
        <p:spPr>
          <a:xfrm>
            <a:off x="2655758" y="331561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116"/>
          <p:cNvSpPr/>
          <p:nvPr/>
        </p:nvSpPr>
        <p:spPr>
          <a:xfrm>
            <a:off x="1722525" y="3563200"/>
            <a:ext cx="2140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116"/>
          <p:cNvSpPr/>
          <p:nvPr/>
        </p:nvSpPr>
        <p:spPr>
          <a:xfrm>
            <a:off x="3440201" y="3315613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116"/>
          <p:cNvSpPr/>
          <p:nvPr/>
        </p:nvSpPr>
        <p:spPr>
          <a:xfrm>
            <a:off x="4651172" y="3334095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116"/>
          <p:cNvSpPr/>
          <p:nvPr/>
        </p:nvSpPr>
        <p:spPr>
          <a:xfrm>
            <a:off x="5437175" y="3331624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116"/>
          <p:cNvSpPr/>
          <p:nvPr/>
        </p:nvSpPr>
        <p:spPr>
          <a:xfrm>
            <a:off x="6211837" y="333479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116"/>
          <p:cNvSpPr/>
          <p:nvPr/>
        </p:nvSpPr>
        <p:spPr>
          <a:xfrm>
            <a:off x="4436600" y="3563900"/>
            <a:ext cx="2260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4" name="Google Shape;834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116"/>
          <p:cNvSpPr/>
          <p:nvPr/>
        </p:nvSpPr>
        <p:spPr>
          <a:xfrm>
            <a:off x="3357720" y="203749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17"/>
          <p:cNvSpPr txBox="1"/>
          <p:nvPr/>
        </p:nvSpPr>
        <p:spPr>
          <a:xfrm>
            <a:off x="398300" y="3049850"/>
            <a:ext cx="36396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día caluroso y sin forma de escapar del calor.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—Hace tanto calor que parece un horno —recalca Eli.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1" name="Google Shape;841;p117"/>
          <p:cNvSpPr txBox="1"/>
          <p:nvPr/>
        </p:nvSpPr>
        <p:spPr>
          <a:xfrm>
            <a:off x="5035300" y="3049850"/>
            <a:ext cx="3713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comer helados para relajarnos —dicen mamá y papá.</a:t>
            </a:r>
            <a:endParaRPr b="1"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 y Eli saltan contentos. —¡Helado!</a:t>
            </a:r>
            <a:endParaRPr b="1"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Hasta Chiquis está contenta.</a:t>
            </a:r>
            <a:endParaRPr b="1"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2" name="Google Shape;842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544" y="3127009"/>
            <a:ext cx="557400" cy="5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17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de helado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4" name="Google Shape;844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500" y="847575"/>
            <a:ext cx="2202277" cy="22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5675" y="847575"/>
            <a:ext cx="2279424" cy="227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18"/>
          <p:cNvSpPr txBox="1"/>
          <p:nvPr/>
        </p:nvSpPr>
        <p:spPr>
          <a:xfrm>
            <a:off x="550700" y="230450"/>
            <a:ext cx="3650700" cy="2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llegar, Henrique mira todos los sabores. —Chocolate, mango, higo o tamarindo —indaga Henrique. —¡Es difícil elegir!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1" name="Google Shape;851;p118"/>
          <p:cNvSpPr txBox="1"/>
          <p:nvPr/>
        </p:nvSpPr>
        <p:spPr>
          <a:xfrm>
            <a:off x="4972575" y="256450"/>
            <a:ext cx="38532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fin, Henrique decide —Un helado de chocolate con galletitas, por favor —dice con una sonrisa enorme.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2" name="Google Shape;852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9850" y="1749350"/>
            <a:ext cx="2673832" cy="284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575" y="1749350"/>
            <a:ext cx="2673823" cy="2846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19"/>
          <p:cNvSpPr txBox="1"/>
          <p:nvPr/>
        </p:nvSpPr>
        <p:spPr>
          <a:xfrm>
            <a:off x="550700" y="230450"/>
            <a:ext cx="36507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 elige —Para mí un helado de  mango con chispas de colores, por favor —dice. —¡Qué rico!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0" name="Google Shape;860;p119"/>
          <p:cNvSpPr txBox="1"/>
          <p:nvPr/>
        </p:nvSpPr>
        <p:spPr>
          <a:xfrm>
            <a:off x="4972575" y="332650"/>
            <a:ext cx="38532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salir, Henrique se enreda con el cordón de Chiquis y …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1" name="Google Shape;861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4213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862" y="1706725"/>
            <a:ext cx="2894376" cy="308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3275" y="1190300"/>
            <a:ext cx="3379527" cy="359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20"/>
          <p:cNvSpPr txBox="1"/>
          <p:nvPr/>
        </p:nvSpPr>
        <p:spPr>
          <a:xfrm>
            <a:off x="550700" y="230450"/>
            <a:ext cx="36507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—¡Uf, no! —emite Henrique.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rico helado ahora está en el piso.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9" name="Google Shape;869;p120"/>
          <p:cNvSpPr txBox="1"/>
          <p:nvPr/>
        </p:nvSpPr>
        <p:spPr>
          <a:xfrm>
            <a:off x="4972575" y="332650"/>
            <a:ext cx="38532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 lo mira y le dice —Está bien, Henrique. Podemos compartir el de mango con chispas.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Chiquis lame el helado y la cola va de lado a lado de felicidad.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0" name="Google Shape;870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4213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00" y="1644225"/>
            <a:ext cx="2891753" cy="31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5223" y="2043125"/>
            <a:ext cx="2535499" cy="2772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2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78" name="Google Shape;878;p12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79" name="Google Shape;879;p12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0" name="Google Shape;880;p12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1" name="Google Shape;881;p12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12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3" name="Google Shape;883;p12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12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5" name="Google Shape;885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6950" y="1046975"/>
            <a:ext cx="3050100" cy="26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