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comments+xml" PartName="/ppt/comments/comment2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02" r:id="rId6"/>
    <p:sldMasterId id="2147483703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88" r:id="rId41"/>
    <p:sldId id="289" r:id="rId42"/>
    <p:sldId id="290" r:id="rId43"/>
    <p:sldId id="291" r:id="rId44"/>
    <p:sldId id="292" r:id="rId45"/>
    <p:sldId id="293" r:id="rId46"/>
    <p:sldId id="294" r:id="rId47"/>
    <p:sldId id="295" r:id="rId48"/>
    <p:sldId id="296" r:id="rId49"/>
    <p:sldId id="297" r:id="rId50"/>
    <p:sldId id="298" r:id="rId51"/>
    <p:sldId id="299" r:id="rId52"/>
    <p:sldId id="300" r:id="rId53"/>
    <p:sldId id="301" r:id="rId54"/>
    <p:sldId id="302" r:id="rId55"/>
    <p:sldId id="303" r:id="rId56"/>
    <p:sldId id="304" r:id="rId57"/>
    <p:sldId id="305" r:id="rId58"/>
    <p:sldId id="306" r:id="rId59"/>
    <p:sldId id="307" r:id="rId60"/>
    <p:sldId id="308" r:id="rId61"/>
    <p:sldId id="309" r:id="rId62"/>
    <p:sldId id="310" r:id="rId63"/>
    <p:sldId id="311" r:id="rId64"/>
    <p:sldId id="312" r:id="rId65"/>
    <p:sldId id="313" r:id="rId66"/>
    <p:sldId id="314" r:id="rId67"/>
    <p:sldId id="315" r:id="rId68"/>
    <p:sldId id="316" r:id="rId69"/>
  </p:sldIdLst>
  <p:sldSz cy="5143500" cx="9144000"/>
  <p:notesSz cx="6858000" cy="9144000"/>
  <p:embeddedFontLst>
    <p:embeddedFont>
      <p:font typeface="Century Gothic"/>
      <p:regular r:id="rId70"/>
      <p:bold r:id="rId71"/>
      <p:italic r:id="rId72"/>
      <p:boldItalic r:id="rId7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470">
          <p15:clr>
            <a:srgbClr val="747775"/>
          </p15:clr>
        </p15:guide>
        <p15:guide id="2" orient="horz" pos="2837">
          <p15:clr>
            <a:srgbClr val="747775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1" name="Gabrielle Wagner"/>
  <p:cmAuthor clrIdx="1" id="1" initials="" lastIdx="1" name="Cara Whittaker"/>
  <p:cmAuthor clrIdx="2" id="2" initials="" lastIdx="1" name="Liliana Martínez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44948CE-EBE8-4852-A270-74F201E73631}">
  <a:tblStyle styleId="{844948CE-EBE8-4852-A270-74F201E7363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70" orient="horz"/>
        <p:guide pos="2837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2.xml"/><Relationship Id="rId42" Type="http://schemas.openxmlformats.org/officeDocument/2006/relationships/slide" Target="slides/slide34.xml"/><Relationship Id="rId41" Type="http://schemas.openxmlformats.org/officeDocument/2006/relationships/slide" Target="slides/slide33.xml"/><Relationship Id="rId44" Type="http://schemas.openxmlformats.org/officeDocument/2006/relationships/slide" Target="slides/slide36.xml"/><Relationship Id="rId43" Type="http://schemas.openxmlformats.org/officeDocument/2006/relationships/slide" Target="slides/slide35.xml"/><Relationship Id="rId46" Type="http://schemas.openxmlformats.org/officeDocument/2006/relationships/slide" Target="slides/slide38.xml"/><Relationship Id="rId45" Type="http://schemas.openxmlformats.org/officeDocument/2006/relationships/slide" Target="slides/slide3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1.xml"/><Relationship Id="rId48" Type="http://schemas.openxmlformats.org/officeDocument/2006/relationships/slide" Target="slides/slide40.xml"/><Relationship Id="rId47" Type="http://schemas.openxmlformats.org/officeDocument/2006/relationships/slide" Target="slides/slide39.xml"/><Relationship Id="rId49" Type="http://schemas.openxmlformats.org/officeDocument/2006/relationships/slide" Target="slides/slide41.xml"/><Relationship Id="rId5" Type="http://schemas.openxmlformats.org/officeDocument/2006/relationships/commentAuthors" Target="commentAuthors.xml"/><Relationship Id="rId6" Type="http://schemas.openxmlformats.org/officeDocument/2006/relationships/slideMaster" Target="slideMasters/slideMaster1.xml"/><Relationship Id="rId7" Type="http://schemas.openxmlformats.org/officeDocument/2006/relationships/slideMaster" Target="slideMasters/slideMaster2.xml"/><Relationship Id="rId8" Type="http://schemas.openxmlformats.org/officeDocument/2006/relationships/notesMaster" Target="notesMasters/notesMaster1.xml"/><Relationship Id="rId73" Type="http://schemas.openxmlformats.org/officeDocument/2006/relationships/font" Target="fonts/CenturyGothic-boldItalic.fntdata"/><Relationship Id="rId72" Type="http://schemas.openxmlformats.org/officeDocument/2006/relationships/font" Target="fonts/CenturyGothic-italic.fntdata"/><Relationship Id="rId31" Type="http://schemas.openxmlformats.org/officeDocument/2006/relationships/slide" Target="slides/slide23.xml"/><Relationship Id="rId30" Type="http://schemas.openxmlformats.org/officeDocument/2006/relationships/slide" Target="slides/slide22.xml"/><Relationship Id="rId33" Type="http://schemas.openxmlformats.org/officeDocument/2006/relationships/slide" Target="slides/slide25.xml"/><Relationship Id="rId32" Type="http://schemas.openxmlformats.org/officeDocument/2006/relationships/slide" Target="slides/slide24.xml"/><Relationship Id="rId35" Type="http://schemas.openxmlformats.org/officeDocument/2006/relationships/slide" Target="slides/slide27.xml"/><Relationship Id="rId34" Type="http://schemas.openxmlformats.org/officeDocument/2006/relationships/slide" Target="slides/slide26.xml"/><Relationship Id="rId71" Type="http://schemas.openxmlformats.org/officeDocument/2006/relationships/font" Target="fonts/CenturyGothic-bold.fntdata"/><Relationship Id="rId70" Type="http://schemas.openxmlformats.org/officeDocument/2006/relationships/font" Target="fonts/CenturyGothic-regular.fntdata"/><Relationship Id="rId37" Type="http://schemas.openxmlformats.org/officeDocument/2006/relationships/slide" Target="slides/slide29.xml"/><Relationship Id="rId36" Type="http://schemas.openxmlformats.org/officeDocument/2006/relationships/slide" Target="slides/slide28.xml"/><Relationship Id="rId39" Type="http://schemas.openxmlformats.org/officeDocument/2006/relationships/slide" Target="slides/slide31.xml"/><Relationship Id="rId38" Type="http://schemas.openxmlformats.org/officeDocument/2006/relationships/slide" Target="slides/slide30.xml"/><Relationship Id="rId62" Type="http://schemas.openxmlformats.org/officeDocument/2006/relationships/slide" Target="slides/slide54.xml"/><Relationship Id="rId61" Type="http://schemas.openxmlformats.org/officeDocument/2006/relationships/slide" Target="slides/slide53.xml"/><Relationship Id="rId20" Type="http://schemas.openxmlformats.org/officeDocument/2006/relationships/slide" Target="slides/slide12.xml"/><Relationship Id="rId64" Type="http://schemas.openxmlformats.org/officeDocument/2006/relationships/slide" Target="slides/slide56.xml"/><Relationship Id="rId63" Type="http://schemas.openxmlformats.org/officeDocument/2006/relationships/slide" Target="slides/slide55.xml"/><Relationship Id="rId22" Type="http://schemas.openxmlformats.org/officeDocument/2006/relationships/slide" Target="slides/slide14.xml"/><Relationship Id="rId66" Type="http://schemas.openxmlformats.org/officeDocument/2006/relationships/slide" Target="slides/slide58.xml"/><Relationship Id="rId21" Type="http://schemas.openxmlformats.org/officeDocument/2006/relationships/slide" Target="slides/slide13.xml"/><Relationship Id="rId65" Type="http://schemas.openxmlformats.org/officeDocument/2006/relationships/slide" Target="slides/slide57.xml"/><Relationship Id="rId24" Type="http://schemas.openxmlformats.org/officeDocument/2006/relationships/slide" Target="slides/slide16.xml"/><Relationship Id="rId68" Type="http://schemas.openxmlformats.org/officeDocument/2006/relationships/slide" Target="slides/slide60.xml"/><Relationship Id="rId23" Type="http://schemas.openxmlformats.org/officeDocument/2006/relationships/slide" Target="slides/slide15.xml"/><Relationship Id="rId67" Type="http://schemas.openxmlformats.org/officeDocument/2006/relationships/slide" Target="slides/slide59.xml"/><Relationship Id="rId60" Type="http://schemas.openxmlformats.org/officeDocument/2006/relationships/slide" Target="slides/slide52.xml"/><Relationship Id="rId26" Type="http://schemas.openxmlformats.org/officeDocument/2006/relationships/slide" Target="slides/slide18.xml"/><Relationship Id="rId25" Type="http://schemas.openxmlformats.org/officeDocument/2006/relationships/slide" Target="slides/slide17.xml"/><Relationship Id="rId69" Type="http://schemas.openxmlformats.org/officeDocument/2006/relationships/slide" Target="slides/slide61.xml"/><Relationship Id="rId28" Type="http://schemas.openxmlformats.org/officeDocument/2006/relationships/slide" Target="slides/slide20.xml"/><Relationship Id="rId27" Type="http://schemas.openxmlformats.org/officeDocument/2006/relationships/slide" Target="slides/slide19.xml"/><Relationship Id="rId29" Type="http://schemas.openxmlformats.org/officeDocument/2006/relationships/slide" Target="slides/slide21.xml"/><Relationship Id="rId51" Type="http://schemas.openxmlformats.org/officeDocument/2006/relationships/slide" Target="slides/slide43.xml"/><Relationship Id="rId50" Type="http://schemas.openxmlformats.org/officeDocument/2006/relationships/slide" Target="slides/slide42.xml"/><Relationship Id="rId53" Type="http://schemas.openxmlformats.org/officeDocument/2006/relationships/slide" Target="slides/slide45.xml"/><Relationship Id="rId52" Type="http://schemas.openxmlformats.org/officeDocument/2006/relationships/slide" Target="slides/slide44.xml"/><Relationship Id="rId11" Type="http://schemas.openxmlformats.org/officeDocument/2006/relationships/slide" Target="slides/slide3.xml"/><Relationship Id="rId55" Type="http://schemas.openxmlformats.org/officeDocument/2006/relationships/slide" Target="slides/slide47.xml"/><Relationship Id="rId10" Type="http://schemas.openxmlformats.org/officeDocument/2006/relationships/slide" Target="slides/slide2.xml"/><Relationship Id="rId54" Type="http://schemas.openxmlformats.org/officeDocument/2006/relationships/slide" Target="slides/slide46.xml"/><Relationship Id="rId13" Type="http://schemas.openxmlformats.org/officeDocument/2006/relationships/slide" Target="slides/slide5.xml"/><Relationship Id="rId57" Type="http://schemas.openxmlformats.org/officeDocument/2006/relationships/slide" Target="slides/slide49.xml"/><Relationship Id="rId12" Type="http://schemas.openxmlformats.org/officeDocument/2006/relationships/slide" Target="slides/slide4.xml"/><Relationship Id="rId56" Type="http://schemas.openxmlformats.org/officeDocument/2006/relationships/slide" Target="slides/slide48.xml"/><Relationship Id="rId15" Type="http://schemas.openxmlformats.org/officeDocument/2006/relationships/slide" Target="slides/slide7.xml"/><Relationship Id="rId59" Type="http://schemas.openxmlformats.org/officeDocument/2006/relationships/slide" Target="slides/slide51.xml"/><Relationship Id="rId14" Type="http://schemas.openxmlformats.org/officeDocument/2006/relationships/slide" Target="slides/slide6.xml"/><Relationship Id="rId58" Type="http://schemas.openxmlformats.org/officeDocument/2006/relationships/slide" Target="slides/slide50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5-12-11T18:38:19.893">
    <p:pos x="6000" y="0"/>
    <p:text>formatted ✅</p:text>
  </p:cm>
</p:cmLst>
</file>

<file path=ppt/comments/comment2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1" idx="1" dt="2025-12-03T02:15:53.772">
    <p:pos x="2876" y="2192"/>
    <p:text>hardest one yet - lucid - not sure this works!</p:text>
  </p:cm>
  <p:cm authorId="2" idx="1" dt="2025-12-03T02:15:53.772">
    <p:pos x="2876" y="2192"/>
    <p:text>I think it does.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3330ceb880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3330ceb880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376770bb983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" name="Google Shape;479;g376770bb983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maceta.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376770bb983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" name="Google Shape;486;g376770bb983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vejez.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g376770bb983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3" name="Google Shape;493;g376770bb983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esmero.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376770bb983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0" name="Google Shape;500;g376770bb983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Comience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la diapositiva número 14.</a:t>
            </a:r>
            <a:endParaRPr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376770bb983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6" name="Google Shape;506;g376770bb983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vamos a aprender la regla de ortografía de las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palabras con se, ce, es, ez.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Muchas palabras se escriben con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se,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como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señor, secreto, cosecha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sección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lea en voz alta cada uno de los ejemplos.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También usamos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delante de la vocal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como en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cena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cebolla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lea en voz alta cada uno de los ejemplos.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9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39b7461679a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" name="Google Shape;513;g39b7461679a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Usamos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cuando va seguido de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b, f, g, l, m, q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como en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esmero, esfuerzo, esqueleto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lea en voz alta cada uno de los ejemplos.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Finalmente, la terminación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-ez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aparece al final de algunas palabras, como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vejez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timidez.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lea en voz alta cada uno de los ejemplos.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repase las reglas en las diapositivas 16-17.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9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385e7862f2f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" name="Google Shape;520;g385e7862f2f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practicar. Recuerden las reglas que aprendimos.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Repase las reglas si es necesario. (Haga clic)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① Muestre: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__bolla.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acuerdo con la regla, muchas palabras se escriben con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se, ce. (Haga clic)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Leamos juntos: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ce - bo - lla, cebolla.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¿Qué letra va antes de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(Pausa)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¡Muy bien,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385e7862f2f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385e7862f2f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② Muestre: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__fera.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acuerdo con la regla, se escribe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seguido de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b, f, g, l, m, q. (Haga clic)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Leamos juntos: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es - fe - ra, esfera.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letra vemos después de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(Pausa)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¡Muy bien,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335b81eedab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" name="Google Shape;550;g335b81eedab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376770bb983_0_1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6" name="Google Shape;556;g376770bb983_0_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voy a decir una palabra con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se, ce, es o ez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luego una oración con esa palabra. Todos van a repetir la palabra y escribirla en su pizarra. Recuerden usar lo que aprendimos sobre las palabras con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se, ce, es, ez.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maceta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Pablo usa una maceta para plantar su semilla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maceta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 - ce - ta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/m/, /a/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/s/, /e/.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/t/, /a/. Maceta, /m/, /a/, /s/, /e/, /t/, /a/.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3330ceb8806_0_3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3330ceb8806_0_3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2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Hoy vamos a leer y escribir palabras y leer oraciones con s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e, ce, es, ez.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¿Listos?</a:t>
            </a:r>
            <a:endParaRPr i="1" sz="14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g335b81eedab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2" name="Google Shape;562;g335b81eedab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vejez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Nuestros abuelos están en la vejez, por eso los abrazamos mucho.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vejez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ve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 jez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/b/, /e/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jez,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/j/, /e/, /s/. Vejez, /b/, /e/, /j/, /e/, /s/.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g376770bb983_0_1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8" name="Google Shape;568;g376770bb983_0_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esmero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Pablo cuida las plantas con mucho esmero.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esmero.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 - me - ro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/e/, /s/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/m/, /e/.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/r/, /o/.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Esmero, /e/, /s/, /m/, /e/, /r/, /o/.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g307b75975fb_2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4" name="Google Shape;574;g307b75975fb_2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palabras que vemos todo el tiempo y podemos leer rápidamente. Vamos a leer estas palabras juntos.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23-25 una a la vez y lea cada palabra junto con ellos.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g3149ed81189_1_7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0" name="Google Shape;580;g3149ed81189_1_7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 mundo.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g376770bb983_0_2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6" name="Google Shape;586;g376770bb983_0_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 cierto.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g376770bb983_0_2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Google Shape;592;g376770bb983_0_2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 acción.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g356ac25f17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8" name="Google Shape;598;g356ac25f17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oraciones. Asegúrate de prestar atención a la puntuación y a la entonación de tu voz. Primero las vamos a leer despacio y luego con más fluidez.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g376770bb983_0_2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4" name="Google Shape;604;g376770bb983_0_2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leer juntos esta oración.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palabra,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y lea la oración apuntando a cada palabra.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Haga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clic para indicar la palabra.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g302b7b9b47b_0_2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0" name="Google Shape;610;g302b7b9b47b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leer juntos esta oración.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palabra,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y lea la oración apuntando a cada palabra.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Haga clic para indicar la palabra.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3149ed81189_1_10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6" name="Google Shape;616;g3149ed81189_1_10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322be15a44c_0_2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322be15a44c_0_2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4.</a:t>
            </a:r>
            <a:endParaRPr sz="120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g3149ed81189_1_10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2" name="Google Shape;622;g3149ed81189_1_10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escribir una oración. Primero, quiero que me ayuden a contar cuántas palabras tiene. Escuchen atentamente.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 hermana Blanca lo saludó con una sonrisa.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palabras escucharon? Vamos a repetirla juntos mientras contamos cada palabra.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 (1), hermana (2), Blanca (3), lo (4), saludó (5), con (6), una (7), sonrisa (8).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¡Tiene ocho palabras!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que escriban todas las palabras de la oración.</a:t>
            </a:r>
            <a:endParaRPr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Puedes dividir cada palabra en sílabas y luego en sonidos para asegurarte de escribir todos los sonidos que escuchas correctamente.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para verificar su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g3149ed81189_1_10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0" name="Google Shape;630;g3149ed81189_1_1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lean la oración en voz alta y comparen su oración con la oración que muestra la diapositiva.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a autocorregir su escritura.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g3330ceb8806_0_17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6" name="Google Shape;636;g3330ceb8806_0_17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g38538ea7ed9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3" name="Google Shape;643;g38538ea7ed9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Hoy vamos a leer y escribir palabras y leer oraciones con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se, ce, es, ez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¿Listos?</a:t>
            </a:r>
            <a:endParaRPr i="1" sz="13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g38538ea7ed9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8" name="Google Shape;648;g38538ea7ed9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2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g38538ea7ed9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4" name="Google Shape;654;g38538ea7ed9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vamos a repasar el sonido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/s/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en palabras con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se, ce, es, ez.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Escuchen con atención: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severa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Escucho el sonido /s/ en la primera sílaba,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se. Repita con los estudiantes con las palabras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amanecer, esperanza, lucidez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i="1"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varias palabras con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se, ce, es, ez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36.</a:t>
            </a:r>
            <a:endParaRPr b="1"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g38538ea7ed9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2" name="Google Shape;682;g38538ea7ed9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</a:t>
            </a: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cerrado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7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g38538ea7ed9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9" name="Google Shape;689;g38538ea7ed9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espejo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4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g38538ea7ed9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6" name="Google Shape;696;g38538ea7ed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honradez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g38538ea7ed9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3" name="Google Shape;703;g38538ea7ed9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secreto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322be15a44c_0_3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322be15a44c_0_3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vamos a repasar el sonido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/s/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en palabras con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se, ce, es, ez.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Escuchen con atención: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sensato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Escucho el sonido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/s/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en la primera sílaba,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sen. Repita con los estudiantes con las palabras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cereza, esfuerzo, rapidez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varias palabras con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se, ce, es, ez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b="1"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5.</a:t>
            </a:r>
            <a:endParaRPr i="1"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8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g38538ea7ed9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0" name="Google Shape;710;g38538ea7ed9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fortalecer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5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g38538ea7ed9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7" name="Google Shape;717;g38538ea7ed9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espacio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38538ea7ed9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38538ea7ed9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cemento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9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g38538ea7ed9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1" name="Google Shape;731;g38538ea7ed9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exceder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6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g38538ea7ed9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8" name="Google Shape;738;g38538ea7ed9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2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g38538ea7ed9_0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4" name="Google Shape;744;g38538ea7ed9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voy a decir una palabra con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se, ce, es o ez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luego una oración con esa palabra. Todos van a repetir la palabra y escribirla en su pizarra. Recuerden usar lo que aprendimos sobre las palabras con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se, ce, es, ez.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espejo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 hermana se pasa todos los días mirándose en el espejo.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espejo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(3)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 - pe - jo.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/e/, /s/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/p/, /e/.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jo,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/j/, /o/. Espejo, /e/, /s/, /p/, /e/, /j/, /o/.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8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g38538ea7ed9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0" name="Google Shape;750;g38538ea7ed9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fortalecer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Correr en el parque ayuda a fortalecer las piernas.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fortalecer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(4)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for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 ta - le - cer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/f/, /o/, /r/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/t/, /a/.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/l/, /e/.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cuarta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cer,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/s/, /e/, /r/.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Fortalecer, /f/, /o/, /r/, /t/, /a/, /l/, /e/, /s/, /e/, /r/.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4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g38538ea7ed9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6" name="Google Shape;756;g38538ea7ed9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honradez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Mamá me enseñó que la honradez es muy importante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honradez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hon - ra - dez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hon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/o/, /n/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/rr/, /a/.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dez,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/d/, /e/, /s/. Honradez, /o/, /n/, /rr/, /a/, /d/, /e/, /s/.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0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g38538ea7ed9_0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2" name="Google Shape;762;g38538ea7ed9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aprender sobre los plurales con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-s.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Primero vamos a recordar que las palabras en singular se refieren a una sola persona o cosa. Las palabras en plural se refieren a dos o más personas o cosas.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6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g38538ea7ed9_0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8" name="Google Shape;768;g38538ea7ed9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carro.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Esta palabra está en singular. Se forma el plural cuando una palabra termina en vocal y le agregamos la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-s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al final. Al agregar la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-s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 final de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carro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se forma la palabra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carros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que quiere decir más de un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carro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Ahora juntos.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376770bb983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Google Shape;444;g376770bb983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escuela.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6-12 una a la vez y diga cada palabra en voz alta junto con ellos.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6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g38c4ae9eea0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8" name="Google Shape;778;g38c4ae9eea0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cuaderno.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Esta palabra está en singular. Se forma el plural cuando termina en una vocal como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agregamos la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-s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al final. Al agregar la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-s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 final de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cuaderno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se forma la palabra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cuadernos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que quiere decir más de un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cuaderno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b="1"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practicar con más palabras. </a:t>
            </a:r>
            <a:endParaRPr i="1"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6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g3a2881d9ba6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8" name="Google Shape;788;g3a2881d9ba6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cuaderno.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Esta palabra está en singular. Se forma el plural cuando termina en una vocal como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agregamos la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-s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al final. Al agregar la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-s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 final de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silla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se forma la palabra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sillas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que quiere decir más de una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silla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6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g3a2881d9ba6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8" name="Google Shape;798;g3a2881d9ba6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goma.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Esta palabra está en singular. Se forma el plural cuando termina en una vocal como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agregamos la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-s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al final. Al agregar la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-s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 final de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goma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se forma la palabra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gomas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que quiere decir más de una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goma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7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g3a2881d9ba6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9" name="Google Shape;809;g3a2881d9ba6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niño.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Esta palabra está en singular. Se forma el plural cuando termina en una vocal como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agregamos la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-s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al final. Al agregar la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-s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 final de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niño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se forma la palabra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niños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que quiere decir más de un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niño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8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g3a2881d9ba6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0" name="Google Shape;820;g3a2881d9ba6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casa.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Esta palabra está en singular. Se forma el plural cuando termina en una vocal como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agregamos la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-s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al final. Al agregar la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-s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 final de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casa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se forma la palabra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casas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que quiere decir más de una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casa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9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g38538ea7ed9_0_1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1" name="Google Shape;831;g38538ea7ed9_0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5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g38538ea7ed9_0_1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7" name="Google Shape;837;g38538ea7ed9_0_1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oración: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—Parece que tu maceta necesita más luz —dijo Blanca con esmero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cómo leer con expresión. Primero lea la oración con un tono monótono y luego con la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expresión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apropiada.</a:t>
            </a:r>
            <a:endParaRPr sz="13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57-59 una a la vez y lea cada oración en voz alta junto con ellos modelando cómo leer con entonación y haciendo énfasis en los signos de puntuación.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g38538ea7ed9_0_2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3" name="Google Shape;843;g38538ea7ed9_0_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oración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lectura oral de las palabras por parte de los estudiantes y, si es necesario, pídales que lean más despacio.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7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g38538ea7ed9_0_2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9" name="Google Shape;849;g38538ea7ed9_0_2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oración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lectura oral de las palabras por parte de los estudiantes y, si es necesario, pídales que lean más despacio.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3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g38538ea7ed9_0_1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5" name="Google Shape;855;g38538ea7ed9_0_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oración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lectura oral de las palabras por parte de los estudiantes y, si es necesario,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pídales que lean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más despacio.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376770bb983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" name="Google Shape;451;g376770bb983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semilla.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9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g368b0e1221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1" name="Google Shape;861;g368b0e1221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6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g3330ceb8806_0_14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8" name="Google Shape;868;g3330ceb8806_0_14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376770bb983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" name="Google Shape;458;g376770bb983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cepillo.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376770bb983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Google Shape;465;g376770bb983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obedecer.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376770bb983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Google Shape;472;g376770bb983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cebolla.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6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6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6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6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6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8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8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8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8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8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8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8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8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8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8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8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8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8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6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 1">
  <p:cSld name="MAIN_POINT_1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Día">
  <p:cSld name="TITLE_4_1_3_1_1_4">
    <p:bg>
      <p:bgPr>
        <a:solidFill>
          <a:srgbClr val="C8F0FA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11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1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2" name="Google Shape;122;p1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3" name="Google Shape;123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Día">
  <p:cSld name="TITLE_4_1_3_1_1_5">
    <p:bg>
      <p:bgPr>
        <a:solidFill>
          <a:schemeClr val="lt2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2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2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7" name="Google Shape;127;p1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8" name="Google Shape;128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Section Title">
  <p:cSld name="TITLE_4_1_3_1_1_1">
    <p:bg>
      <p:bgPr>
        <a:solidFill>
          <a:srgbClr val="E3F5EA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3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2" name="Google Shape;132;p13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3" name="Google Shape;133;p1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4" name="Google Shape;13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Section Title">
  <p:cSld name="TITLE_4_1_3_1_1_1_2">
    <p:bg>
      <p:bgPr>
        <a:solidFill>
          <a:schemeClr val="accent6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1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4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8" name="Google Shape;138;p14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9" name="Google Shape;139;p1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0" name="Google Shape;14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Section Title">
  <p:cSld name="TITLE_4_1_3_1_1_1_3">
    <p:bg>
      <p:bgPr>
        <a:solidFill>
          <a:schemeClr val="dk2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1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5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44" name="Google Shape;144;p15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1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6" name="Google Shape;14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Section Title">
  <p:cSld name="TITLE_4_1_3_1_1_1_4">
    <p:bg>
      <p:bgPr>
        <a:solidFill>
          <a:srgbClr val="C8F0FA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1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6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0" name="Google Shape;150;p16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1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2" name="Google Shape;15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Section Title">
  <p:cSld name="TITLE_4_1_3_1_1_1_5">
    <p:bg>
      <p:bgPr>
        <a:solidFill>
          <a:schemeClr val="lt2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1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7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6" name="Google Shape;156;p17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7" name="Google Shape;157;p1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8" name="Google Shape;15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">
  <p:cSld name="TITLE_4_1_3_1_1_1_1">
    <p:bg>
      <p:bgPr>
        <a:solidFill>
          <a:schemeClr val="lt1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2" name="Google Shape;16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Generic">
  <p:cSld name="TITLE_4_1_3_1_1_1_1_2">
    <p:bg>
      <p:bgPr>
        <a:solidFill>
          <a:schemeClr val="lt1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19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6" name="Google Shape;16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Generic">
  <p:cSld name="TITLE_4_1_3_1_1_1_1_3">
    <p:bg>
      <p:bgPr>
        <a:solidFill>
          <a:schemeClr val="lt1"/>
        </a:solid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0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0" name="Google Shape;17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over">
  <p:cSld name="TITLE_4_1_3">
    <p:bg>
      <p:bgPr>
        <a:noFill/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3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" name="Google Shape;12;p3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" name="Google Shape;13;p3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" name="Google Shape;14;p3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" name="Google Shape;15;p3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" name="Google Shape;16;p3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" name="Google Shape;17;p3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" name="Google Shape;18;p3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" name="Google Shape;19;p3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" name="Google Shape;21;p3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2" name="Google Shape;22;p3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23" name="Google Shape;23;p3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24" name="Google Shape;24;p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" name="Google Shape;25;p3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" name="Google Shape;26;p3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7" name="Google Shape;27;p3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Generic">
  <p:cSld name="TITLE_4_1_3_1_1_1_1_4">
    <p:bg>
      <p:bgPr>
        <a:solidFill>
          <a:schemeClr val="lt1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21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4" name="Google Shape;17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Generic">
  <p:cSld name="TITLE_4_1_3_1_1_1_1_5">
    <p:bg>
      <p:bgPr>
        <a:solidFill>
          <a:schemeClr val="lt1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22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8" name="Google Shape;17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+CornerIcon">
  <p:cSld name="TITLE_4_1_3_1_1_1_1_1">
    <p:bg>
      <p:bgPr>
        <a:solidFill>
          <a:schemeClr val="lt1"/>
        </a:solid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3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2" name="Google Shape;182;p23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3" name="Google Shape;183;p23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E3F5EA"/>
          </a:solidFill>
          <a:ln cap="flat" cmpd="sng" w="38100">
            <a:solidFill>
              <a:srgbClr val="99DBB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4" name="Google Shape;184;p2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5" name="Google Shape;18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3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87" name="Google Shape;187;p23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Generic+CornerIcon">
  <p:cSld name="TITLE_4_1_3_1_1_1_1_1_1">
    <p:bg>
      <p:bgPr>
        <a:solidFill>
          <a:schemeClr val="lt1"/>
        </a:solidFill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2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4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1" name="Google Shape;191;p24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2" name="Google Shape;192;p24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accent6"/>
          </a:solidFill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3" name="Google Shape;193;p2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4" name="Google Shape;19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4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96" name="Google Shape;196;p24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Generic+CornerIcon">
  <p:cSld name="TITLE_4_1_3_1_1_1_1_1_2">
    <p:bg>
      <p:bgPr>
        <a:solidFill>
          <a:schemeClr val="lt1"/>
        </a:solid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2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5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0" name="Google Shape;200;p25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1" name="Google Shape;201;p25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F6F2F7"/>
          </a:solidFill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2" name="Google Shape;202;p2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3" name="Google Shape;20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5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05" name="Google Shape;205;p25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Generic+CornerIcon">
  <p:cSld name="TITLE_4_1_3_1_1_1_1_1_3">
    <p:bg>
      <p:bgPr>
        <a:solidFill>
          <a:schemeClr val="lt1"/>
        </a:solidFill>
      </p:bgPr>
    </p:bg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2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6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9" name="Google Shape;209;p26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0" name="Google Shape;210;p26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C8F0FA"/>
          </a:solidFill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1" name="Google Shape;211;p2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12" name="Google Shape;21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6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14" name="Google Shape;214;p26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Generic+CornerIcon">
  <p:cSld name="TITLE_4_1_3_1_1_1_1_1_4">
    <p:bg>
      <p:bgPr>
        <a:solidFill>
          <a:schemeClr val="lt1"/>
        </a:solidFill>
      </p:bgPr>
    </p:bg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2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7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8" name="Google Shape;218;p27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9" name="Google Shape;219;p27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lt2"/>
          </a:solidFill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0" name="Google Shape;220;p2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1" name="Google Shape;22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27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23" name="Google Shape;223;p27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End">
  <p:cSld name="TITLE_4_1_2">
    <p:bg>
      <p:bgPr>
        <a:solidFill>
          <a:srgbClr val="E3F5EA"/>
        </a:solidFill>
      </p:bgPr>
    </p:bg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End 1">
  <p:cSld name="TITLE_4_1_2_1">
    <p:bg>
      <p:bgPr>
        <a:solidFill>
          <a:schemeClr val="accent6"/>
        </a:solidFill>
      </p:bgPr>
    </p:bg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End">
  <p:cSld name="TITLE_4_1_2_2">
    <p:bg>
      <p:bgPr>
        <a:solidFill>
          <a:srgbClr val="F6F2F7"/>
        </a:solidFill>
      </p:bgPr>
    </p:bg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a-Cover">
  <p:cSld name="TITLE_4_1_3_1_3">
    <p:bg>
      <p:bgPr>
        <a:noFill/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4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" name="Google Shape;31;p4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" name="Google Shape;32;p4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" name="Google Shape;33;p4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" name="Google Shape;34;p4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" name="Google Shape;35;p4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" name="Google Shape;36;p4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" name="Google Shape;37;p4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" name="Google Shape;38;p4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" name="Google Shape;39;p4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" name="Google Shape;40;p4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41" name="Google Shape;41;p4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42" name="Google Shape;42;p4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43" name="Google Shape;43;p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4" name="Google Shape;44;p4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" name="Google Shape;45;p4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6" name="Google Shape;46;p4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End">
  <p:cSld name="TITLE_4_1_2_3">
    <p:bg>
      <p:bgPr>
        <a:solidFill>
          <a:srgbClr val="C8F0FA"/>
        </a:solidFill>
      </p:bgPr>
    </p:bg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End">
  <p:cSld name="TITLE_4_1_2_4">
    <p:bg>
      <p:bgPr>
        <a:solidFill>
          <a:schemeClr val="lt2"/>
        </a:solidFill>
      </p:bgPr>
    </p:bg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elebration">
  <p:cSld name="TITLE_4_1_3_1_2">
    <p:bg>
      <p:bgPr>
        <a:solidFill>
          <a:srgbClr val="E3F5EA"/>
        </a:solid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33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37" name="Google Shape;237;p33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38" name="Google Shape;238;p3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9" name="Google Shape;23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33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1" name="Google Shape;241;p33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2" name="Google Shape;242;p33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3" name="Google Shape;243;p33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4" name="Google Shape;244;p33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5" name="Google Shape;245;p33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celebration">
  <p:cSld name="TITLE_4_1_3_1_2_1">
    <p:bg>
      <p:bgPr>
        <a:solidFill>
          <a:schemeClr val="accent6"/>
        </a:solidFill>
      </p:bgPr>
    </p:bg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3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34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49" name="Google Shape;249;p34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50" name="Google Shape;250;p3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51" name="Google Shape;25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34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3" name="Google Shape;253;p34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4" name="Google Shape;254;p34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5" name="Google Shape;255;p34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6" name="Google Shape;256;p34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7" name="Google Shape;257;p34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celebration">
  <p:cSld name="TITLE_4_1_3_1_2_2">
    <p:bg>
      <p:bgPr>
        <a:solidFill>
          <a:srgbClr val="F6F2F7"/>
        </a:solidFill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3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35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61" name="Google Shape;261;p35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62" name="Google Shape;262;p3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63" name="Google Shape;26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35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5" name="Google Shape;265;p35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6" name="Google Shape;266;p35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7" name="Google Shape;267;p35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8" name="Google Shape;268;p35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9" name="Google Shape;269;p35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celebration">
  <p:cSld name="TITLE_4_1_3_1_2_3">
    <p:bg>
      <p:bgPr>
        <a:solidFill>
          <a:srgbClr val="C8F0FA"/>
        </a:solidFill>
      </p:bgPr>
    </p:bg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3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36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73" name="Google Shape;273;p36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74" name="Google Shape;274;p3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75" name="Google Shape;27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36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7" name="Google Shape;277;p36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8" name="Google Shape;278;p36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9" name="Google Shape;279;p36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0" name="Google Shape;280;p36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1" name="Google Shape;281;p36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celebration">
  <p:cSld name="TITLE_4_1_3_1_2_4">
    <p:bg>
      <p:bgPr>
        <a:solidFill>
          <a:schemeClr val="lt2"/>
        </a:solidFill>
      </p:bgPr>
    </p:bg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3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37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85" name="Google Shape;285;p37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86" name="Google Shape;286;p3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87" name="Google Shape;287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37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9" name="Google Shape;289;p37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0" name="Google Shape;290;p37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1" name="Google Shape;291;p37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2" name="Google Shape;292;p37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3" name="Google Shape;293;p37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gave Light" type="title">
  <p:cSld name="TITLE">
    <p:bg>
      <p:bgPr>
        <a:solidFill>
          <a:srgbClr val="EFFAF9"/>
        </a:solidFill>
      </p:bgPr>
    </p:bg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9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99" name="Google Shape;299;p3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300" name="Google Shape;300;p3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Pétalo Light">
  <p:cSld name="TITLE_1">
    <p:bg>
      <p:bgPr>
        <a:solidFill>
          <a:srgbClr val="F6F2F7"/>
        </a:solidFill>
      </p:bgPr>
    </p:bg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40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03" name="Google Shape;303;p4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304" name="Google Shape;304;p4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gua Light">
  <p:cSld name="TITLE_2">
    <p:bg>
      <p:bgPr>
        <a:solidFill>
          <a:srgbClr val="C8F0FA"/>
        </a:solidFill>
      </p:bgPr>
    </p:bg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1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07" name="Google Shape;307;p4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308" name="Google Shape;308;p4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Cover">
  <p:cSld name="TITLE_4_1_3_2">
    <p:bg>
      <p:bgPr>
        <a:noFill/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5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" name="Google Shape;50;p5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" name="Google Shape;51;p5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" name="Google Shape;52;p5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" name="Google Shape;53;p5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" name="Google Shape;54;p5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" name="Google Shape;55;p5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" name="Google Shape;56;p5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" name="Google Shape;57;p5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" name="Google Shape;58;p5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" name="Google Shape;59;p5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60" name="Google Shape;60;p5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61" name="Google Shape;61;p5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62" name="Google Shape;62;p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3" name="Google Shape;63;p5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F6F2F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" name="Google Shape;64;p5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5" name="Google Shape;65;p5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dobe Light">
  <p:cSld name="TITLE_3">
    <p:bg>
      <p:bgPr>
        <a:solidFill>
          <a:srgbClr val="FFE2D6"/>
        </a:solidFill>
      </p:bgPr>
    </p:bg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42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11" name="Google Shape;311;p4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312" name="Google Shape;312;p4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Sol Light">
  <p:cSld name="TITLE_4">
    <p:bg>
      <p:bgPr>
        <a:solidFill>
          <a:srgbClr val="FDF0B1"/>
        </a:solidFill>
      </p:bgPr>
    </p:bg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3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15" name="Google Shape;315;p4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316" name="Google Shape;316;p4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Sol Light 1">
  <p:cSld name="TITLE_4_1">
    <p:bg>
      <p:bgPr>
        <a:solidFill>
          <a:srgbClr val="E3F5EA"/>
        </a:solidFill>
      </p:bgPr>
    </p:bg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44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19" name="Google Shape;319;p4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320" name="Google Shape;320;p4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gave Light" type="tx">
  <p:cSld name="TITLE_AND_BODY"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45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EFFA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45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24" name="Google Shape;324;p45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25" name="Google Shape;325;p45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EFFA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6" name="Google Shape;326;p4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Pétalo Light">
  <p:cSld name="TITLE_AND_BODY_1"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46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46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30" name="Google Shape;330;p46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31" name="Google Shape;331;p46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32" name="Google Shape;332;p4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gua Light">
  <p:cSld name="TITLE_AND_BODY_1_1"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47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47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36" name="Google Shape;336;p47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37" name="Google Shape;337;p47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38" name="Google Shape;338;p4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dobe Light">
  <p:cSld name="TITLE_AND_BODY_1_1_1"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48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48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42" name="Google Shape;342;p48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43" name="Google Shape;343;p48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44" name="Google Shape;344;p4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Sol Light">
  <p:cSld name="TITLE_AND_BODY_1_1_1_1"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49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49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48" name="Google Shape;348;p49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49" name="Google Shape;349;p49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50" name="Google Shape;350;p4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Sol Light 1">
  <p:cSld name="TITLE_AND_BODY_1_1_1_1_1"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50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50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4" name="Google Shape;354;p50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55" name="Google Shape;355;p50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56" name="Google Shape;356;p5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ext Slide" type="titleOnly">
  <p:cSld name="TITLE_ONLY"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5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359" name="Google Shape;359;p5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51"/>
          <p:cNvSpPr txBox="1"/>
          <p:nvPr>
            <p:ph idx="1" type="body"/>
          </p:nvPr>
        </p:nvSpPr>
        <p:spPr>
          <a:xfrm>
            <a:off x="311700" y="1017725"/>
            <a:ext cx="8520600" cy="24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Cover">
  <p:cSld name="TITLE_4_1_3_3">
    <p:bg>
      <p:bgPr>
        <a:noFill/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6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" name="Google Shape;69;p6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" name="Google Shape;70;p6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" name="Google Shape;71;p6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" name="Google Shape;72;p6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3" name="Google Shape;73;p6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4" name="Google Shape;74;p6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" name="Google Shape;75;p6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" name="Google Shape;76;p6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" name="Google Shape;77;p6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" name="Google Shape;78;p6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79" name="Google Shape;79;p6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80" name="Google Shape;80;p6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81" name="Google Shape;81;p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2" name="Google Shape;82;p6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C8F0F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3" name="Google Shape;83;p6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4" name="Google Shape;84;p6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ext Slide with Subheading">
  <p:cSld name="TITLE_ONLY_2"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5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363" name="Google Shape;363;p5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52"/>
          <p:cNvSpPr txBox="1"/>
          <p:nvPr>
            <p:ph idx="1" type="body"/>
          </p:nvPr>
        </p:nvSpPr>
        <p:spPr>
          <a:xfrm>
            <a:off x="311700" y="1450125"/>
            <a:ext cx="8520600" cy="24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65" name="Google Shape;365;p52"/>
          <p:cNvSpPr txBox="1"/>
          <p:nvPr>
            <p:ph idx="2" type="subTitle"/>
          </p:nvPr>
        </p:nvSpPr>
        <p:spPr>
          <a:xfrm>
            <a:off x="311850" y="980925"/>
            <a:ext cx="8520600" cy="46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3 Pictures">
  <p:cSld name="TITLE_ONLY_1"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5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368" name="Google Shape;368;p5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53"/>
          <p:cNvSpPr txBox="1"/>
          <p:nvPr>
            <p:ph idx="1" type="subTitle"/>
          </p:nvPr>
        </p:nvSpPr>
        <p:spPr>
          <a:xfrm>
            <a:off x="311700" y="3298375"/>
            <a:ext cx="2682000" cy="11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370" name="Google Shape;370;p53"/>
          <p:cNvSpPr txBox="1"/>
          <p:nvPr>
            <p:ph idx="2" type="subTitle"/>
          </p:nvPr>
        </p:nvSpPr>
        <p:spPr>
          <a:xfrm>
            <a:off x="3231000" y="3298375"/>
            <a:ext cx="2682000" cy="11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371" name="Google Shape;371;p53"/>
          <p:cNvSpPr txBox="1"/>
          <p:nvPr>
            <p:ph idx="3" type="subTitle"/>
          </p:nvPr>
        </p:nvSpPr>
        <p:spPr>
          <a:xfrm>
            <a:off x="6150300" y="3298375"/>
            <a:ext cx="2682000" cy="11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372" name="Google Shape;372;p53"/>
          <p:cNvSpPr/>
          <p:nvPr>
            <p:ph idx="4" type="pic"/>
          </p:nvPr>
        </p:nvSpPr>
        <p:spPr>
          <a:xfrm>
            <a:off x="7153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5000"/>
              </a:srgbClr>
            </a:outerShdw>
          </a:effectLst>
        </p:spPr>
      </p:sp>
      <p:sp>
        <p:nvSpPr>
          <p:cNvPr id="373" name="Google Shape;373;p53"/>
          <p:cNvSpPr/>
          <p:nvPr>
            <p:ph idx="5" type="pic"/>
          </p:nvPr>
        </p:nvSpPr>
        <p:spPr>
          <a:xfrm>
            <a:off x="36346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5000"/>
              </a:srgbClr>
            </a:outerShdw>
          </a:effectLst>
        </p:spPr>
      </p:sp>
      <p:sp>
        <p:nvSpPr>
          <p:cNvPr id="374" name="Google Shape;374;p53"/>
          <p:cNvSpPr/>
          <p:nvPr>
            <p:ph idx="6" type="pic"/>
          </p:nvPr>
        </p:nvSpPr>
        <p:spPr>
          <a:xfrm>
            <a:off x="65539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5000"/>
              </a:srgbClr>
            </a:outerShdw>
          </a:effectLst>
        </p:spPr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">
  <p:cSld name="MAIN_POINT"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54"/>
          <p:cNvSpPr/>
          <p:nvPr/>
        </p:nvSpPr>
        <p:spPr>
          <a:xfrm>
            <a:off x="286200" y="1076350"/>
            <a:ext cx="8571600" cy="3404100"/>
          </a:xfrm>
          <a:prstGeom prst="rect">
            <a:avLst/>
          </a:prstGeom>
          <a:solidFill>
            <a:srgbClr val="FDF0B1"/>
          </a:solidFill>
          <a:ln>
            <a:noFill/>
          </a:ln>
          <a:effectLst>
            <a:outerShdw blurRad="57150" rotWithShape="0" algn="bl" dir="2700000" dist="104775">
              <a:srgbClr val="FDF0B1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377" name="Google Shape;377;p54"/>
          <p:cNvGraphicFramePr/>
          <p:nvPr/>
        </p:nvGraphicFramePr>
        <p:xfrm>
          <a:off x="280700" y="1076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{844948CE-EBE8-4852-A270-74F201E73631}</a:tableStyleId>
              </a:tblPr>
              <a:tblGrid>
                <a:gridCol w="2857175"/>
                <a:gridCol w="2857175"/>
                <a:gridCol w="2857175"/>
              </a:tblGrid>
              <a:tr h="4174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ADCB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C2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B497"/>
                    </a:solidFill>
                  </a:tcPr>
                </a:tc>
              </a:tr>
              <a:tr h="2946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F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2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2D6"/>
                    </a:solidFill>
                  </a:tcPr>
                </a:tc>
              </a:tr>
            </a:tbl>
          </a:graphicData>
        </a:graphic>
      </p:graphicFrame>
      <p:sp>
        <p:nvSpPr>
          <p:cNvPr id="378" name="Google Shape;378;p5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379" name="Google Shape;379;p5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 1">
  <p:cSld name="MAIN_POINT_1"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+CornerIcon">
  <p:cSld name="TITLE_4_1_3_1_1_1_1_1">
    <p:bg>
      <p:bgPr>
        <a:solidFill>
          <a:schemeClr val="lt1"/>
        </a:solidFill>
      </p:bgPr>
    </p:bg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" name="Google Shape;382;p5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56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4" name="Google Shape;384;p56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5" name="Google Shape;385;p56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E3F5EA"/>
          </a:solidFill>
          <a:ln cap="flat" cmpd="sng" w="38100">
            <a:solidFill>
              <a:srgbClr val="99DBB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6" name="Google Shape;386;p5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87" name="Google Shape;387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p56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89" name="Google Shape;389;p56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Cover">
  <p:cSld name="TITLE_4_1_3_4">
    <p:bg>
      <p:bgPr>
        <a:noFill/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7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" name="Google Shape;88;p7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9" name="Google Shape;89;p7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0" name="Google Shape;90;p7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1" name="Google Shape;91;p7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2" name="Google Shape;92;p7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3" name="Google Shape;93;p7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4" name="Google Shape;94;p7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" name="Google Shape;95;p7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6" name="Google Shape;96;p7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7" name="Google Shape;97;p7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98" name="Google Shape;98;p7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99" name="Google Shape;99;p7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100" name="Google Shape;100;p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1" name="Google Shape;101;p7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2" name="Google Shape;102;p7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3" name="Google Shape;103;p7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Día">
  <p:cSld name="TITLE_4_1_3_1_1">
    <p:bg>
      <p:bgPr>
        <a:solidFill>
          <a:srgbClr val="E3F5EA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8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7" name="Google Shape;107;p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8" name="Google Shape;108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Día">
  <p:cSld name="TITLE_4_1_3_1_1_2">
    <p:bg>
      <p:bgPr>
        <a:solidFill>
          <a:schemeClr val="accent6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9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9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2" name="Google Shape;112;p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3" name="Google Shape;113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Día">
  <p:cSld name="TITLE_4_1_3_1_1_3">
    <p:bg>
      <p:bgPr>
        <a:solidFill>
          <a:schemeClr val="dk2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0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0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7" name="Google Shape;117;p1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8" name="Google Shape;118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52.xml"/><Relationship Id="rId19" Type="http://schemas.openxmlformats.org/officeDocument/2006/relationships/theme" Target="../theme/theme3.xml"/><Relationship Id="rId18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2400"/>
              <a:buFont typeface="Century Gothic"/>
              <a:buNone/>
              <a:defRPr b="1" sz="2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●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○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■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●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8450" lvl="4" marL="22860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8450" lvl="5" marL="2743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8450" lvl="6" marL="3200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8450" lvl="7" marL="3657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8450" lvl="8" marL="411480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783">
          <p15:clr>
            <a:srgbClr val="E46962"/>
          </p15:clr>
        </p15:guide>
        <p15:guide id="2" pos="2880">
          <p15:clr>
            <a:srgbClr val="E46962"/>
          </p15:clr>
        </p15:guide>
        <p15:guide id="3" pos="1624">
          <p15:clr>
            <a:srgbClr val="E46962"/>
          </p15:clr>
        </p15:guide>
        <p15:guide id="4" pos="5374">
          <p15:clr>
            <a:srgbClr val="E46962"/>
          </p15:clr>
        </p15:guide>
        <p15:guide id="5" orient="horz" pos="755">
          <p15:clr>
            <a:srgbClr val="E46962"/>
          </p15:clr>
        </p15:guide>
        <p15:guide id="6" orient="horz" pos="1970">
          <p15:clr>
            <a:srgbClr val="E46962"/>
          </p15:clr>
        </p15:guide>
        <p15:guide id="7" orient="horz" pos="357">
          <p15:clr>
            <a:srgbClr val="E46962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2400"/>
              <a:buFont typeface="Century Gothic"/>
              <a:buNone/>
              <a:defRPr b="1" sz="2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96" name="Google Shape;296;p3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●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○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■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●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8450" lvl="4" marL="22860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8450" lvl="5" marL="2743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8450" lvl="6" marL="3200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8450" lvl="7" marL="3657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8450" lvl="8" marL="411480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comments" Target="../comments/comment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9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1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0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1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1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1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7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1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5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1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5.xml"/><Relationship Id="rId3" Type="http://schemas.openxmlformats.org/officeDocument/2006/relationships/comments" Target="../comments/comment2.xml"/><Relationship Id="rId4" Type="http://schemas.openxmlformats.org/officeDocument/2006/relationships/image" Target="../media/image43.png"/><Relationship Id="rId9" Type="http://schemas.openxmlformats.org/officeDocument/2006/relationships/image" Target="../media/image51.png"/><Relationship Id="rId5" Type="http://schemas.openxmlformats.org/officeDocument/2006/relationships/image" Target="../media/image46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image" Target="../media/image50.png"/><Relationship Id="rId11" Type="http://schemas.openxmlformats.org/officeDocument/2006/relationships/image" Target="../media/image44.jpg"/><Relationship Id="rId10" Type="http://schemas.openxmlformats.org/officeDocument/2006/relationships/image" Target="../media/image53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1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1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1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1.png"/><Relationship Id="rId4" Type="http://schemas.openxmlformats.org/officeDocument/2006/relationships/image" Target="../media/image30.png"/><Relationship Id="rId5" Type="http://schemas.openxmlformats.org/officeDocument/2006/relationships/image" Target="../media/image47.png"/><Relationship Id="rId6" Type="http://schemas.openxmlformats.org/officeDocument/2006/relationships/image" Target="../media/image49.png"/><Relationship Id="rId7" Type="http://schemas.openxmlformats.org/officeDocument/2006/relationships/image" Target="../media/image52.png"/><Relationship Id="rId8" Type="http://schemas.openxmlformats.org/officeDocument/2006/relationships/image" Target="../media/image48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31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31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31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31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36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37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37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37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41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3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1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31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31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31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31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31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42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31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31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31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3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1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45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61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57"/>
          <p:cNvSpPr txBox="1"/>
          <p:nvPr>
            <p:ph type="ctrTitle"/>
          </p:nvPr>
        </p:nvSpPr>
        <p:spPr>
          <a:xfrm>
            <a:off x="311700" y="458700"/>
            <a:ext cx="8520600" cy="46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Presentación de fonética</a:t>
            </a:r>
            <a:endParaRPr/>
          </a:p>
        </p:txBody>
      </p:sp>
      <p:sp>
        <p:nvSpPr>
          <p:cNvPr id="395" name="Google Shape;395;p57"/>
          <p:cNvSpPr/>
          <p:nvPr/>
        </p:nvSpPr>
        <p:spPr>
          <a:xfrm>
            <a:off x="2836800" y="1152900"/>
            <a:ext cx="3470400" cy="3470400"/>
          </a:xfrm>
          <a:prstGeom prst="ellipse">
            <a:avLst/>
          </a:prstGeom>
          <a:solidFill>
            <a:srgbClr val="9ADC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6" name="Google Shape;396;p57"/>
          <p:cNvSpPr txBox="1"/>
          <p:nvPr/>
        </p:nvSpPr>
        <p:spPr>
          <a:xfrm>
            <a:off x="2021550" y="1606892"/>
            <a:ext cx="51009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latin typeface="Century Gothic"/>
                <a:ea typeface="Century Gothic"/>
                <a:cs typeface="Century Gothic"/>
                <a:sym typeface="Century Gothic"/>
              </a:rPr>
              <a:t>Palabras con</a:t>
            </a:r>
            <a:endParaRPr b="1" sz="3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7" name="Google Shape;397;p57"/>
          <p:cNvSpPr/>
          <p:nvPr/>
        </p:nvSpPr>
        <p:spPr>
          <a:xfrm>
            <a:off x="3538588" y="2283993"/>
            <a:ext cx="946800" cy="946800"/>
          </a:xfrm>
          <a:prstGeom prst="ellipse">
            <a:avLst/>
          </a:prstGeom>
          <a:noFill/>
          <a:ln cap="flat" cmpd="sng" w="81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7925" lIns="77925" spcFirstLastPara="1" rIns="77925" wrap="square" tIns="77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93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8" name="Google Shape;398;p57"/>
          <p:cNvSpPr txBox="1"/>
          <p:nvPr/>
        </p:nvSpPr>
        <p:spPr>
          <a:xfrm>
            <a:off x="3537075" y="2488000"/>
            <a:ext cx="946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r>
              <a:rPr b="1" lang="en" sz="3200"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endParaRPr b="1" sz="3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9" name="Google Shape;399;p57"/>
          <p:cNvSpPr/>
          <p:nvPr/>
        </p:nvSpPr>
        <p:spPr>
          <a:xfrm>
            <a:off x="4658611" y="2283993"/>
            <a:ext cx="946800" cy="946800"/>
          </a:xfrm>
          <a:prstGeom prst="ellipse">
            <a:avLst/>
          </a:prstGeom>
          <a:noFill/>
          <a:ln cap="flat" cmpd="sng" w="81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7925" lIns="77925" spcFirstLastPara="1" rIns="77925" wrap="square" tIns="77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93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0" name="Google Shape;400;p57"/>
          <p:cNvSpPr txBox="1"/>
          <p:nvPr/>
        </p:nvSpPr>
        <p:spPr>
          <a:xfrm>
            <a:off x="4660100" y="2488000"/>
            <a:ext cx="946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latin typeface="Century Gothic"/>
                <a:ea typeface="Century Gothic"/>
                <a:cs typeface="Century Gothic"/>
                <a:sym typeface="Century Gothic"/>
              </a:rPr>
              <a:t>c</a:t>
            </a:r>
            <a:r>
              <a:rPr b="1" lang="en" sz="3200"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endParaRPr b="1" sz="3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1" name="Google Shape;401;p57"/>
          <p:cNvSpPr/>
          <p:nvPr/>
        </p:nvSpPr>
        <p:spPr>
          <a:xfrm>
            <a:off x="3538599" y="3374355"/>
            <a:ext cx="946800" cy="946800"/>
          </a:xfrm>
          <a:prstGeom prst="ellipse">
            <a:avLst/>
          </a:prstGeom>
          <a:noFill/>
          <a:ln cap="flat" cmpd="sng" w="81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7925" lIns="77925" spcFirstLastPara="1" rIns="77925" wrap="square" tIns="77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93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2" name="Google Shape;402;p57"/>
          <p:cNvSpPr/>
          <p:nvPr/>
        </p:nvSpPr>
        <p:spPr>
          <a:xfrm>
            <a:off x="4658599" y="3374355"/>
            <a:ext cx="946800" cy="946800"/>
          </a:xfrm>
          <a:prstGeom prst="ellipse">
            <a:avLst/>
          </a:prstGeom>
          <a:noFill/>
          <a:ln cap="flat" cmpd="sng" w="81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7925" lIns="77925" spcFirstLastPara="1" rIns="77925" wrap="square" tIns="77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93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3" name="Google Shape;403;p57"/>
          <p:cNvSpPr txBox="1"/>
          <p:nvPr/>
        </p:nvSpPr>
        <p:spPr>
          <a:xfrm>
            <a:off x="3537075" y="3578350"/>
            <a:ext cx="946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latin typeface="Century Gothic"/>
                <a:ea typeface="Century Gothic"/>
                <a:cs typeface="Century Gothic"/>
                <a:sym typeface="Century Gothic"/>
              </a:rPr>
              <a:t>es</a:t>
            </a:r>
            <a:endParaRPr b="1" sz="3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4" name="Google Shape;404;p57"/>
          <p:cNvSpPr txBox="1"/>
          <p:nvPr/>
        </p:nvSpPr>
        <p:spPr>
          <a:xfrm>
            <a:off x="4660100" y="3578350"/>
            <a:ext cx="946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r>
              <a:rPr b="1" lang="en" sz="3200">
                <a:latin typeface="Century Gothic"/>
                <a:ea typeface="Century Gothic"/>
                <a:cs typeface="Century Gothic"/>
                <a:sym typeface="Century Gothic"/>
              </a:rPr>
              <a:t>z</a:t>
            </a:r>
            <a:endParaRPr b="1" sz="3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5" name="Google Shape;405;p57"/>
          <p:cNvSpPr txBox="1"/>
          <p:nvPr/>
        </p:nvSpPr>
        <p:spPr>
          <a:xfrm>
            <a:off x="8242325" y="1176775"/>
            <a:ext cx="914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8</a:t>
            </a: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.1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66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maceta</a:t>
            </a:r>
            <a:endParaRPr sz="9600"/>
          </a:p>
        </p:txBody>
      </p:sp>
      <p:pic>
        <p:nvPicPr>
          <p:cNvPr id="482" name="Google Shape;482;p6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83" name="Google Shape;483;p66"/>
          <p:cNvSpPr/>
          <p:nvPr/>
        </p:nvSpPr>
        <p:spPr>
          <a:xfrm>
            <a:off x="2257325" y="3289125"/>
            <a:ext cx="4774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67"/>
          <p:cNvSpPr txBox="1"/>
          <p:nvPr>
            <p:ph idx="4294967295" type="body"/>
          </p:nvPr>
        </p:nvSpPr>
        <p:spPr>
          <a:xfrm>
            <a:off x="0" y="1627632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vejez</a:t>
            </a:r>
            <a:endParaRPr sz="9600"/>
          </a:p>
        </p:txBody>
      </p:sp>
      <p:pic>
        <p:nvPicPr>
          <p:cNvPr id="489" name="Google Shape;489;p6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90" name="Google Shape;490;p67"/>
          <p:cNvSpPr/>
          <p:nvPr/>
        </p:nvSpPr>
        <p:spPr>
          <a:xfrm>
            <a:off x="3158425" y="3289125"/>
            <a:ext cx="3078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68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esmero</a:t>
            </a:r>
            <a:endParaRPr sz="9600"/>
          </a:p>
        </p:txBody>
      </p:sp>
      <p:pic>
        <p:nvPicPr>
          <p:cNvPr id="496" name="Google Shape;496;p6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97" name="Google Shape;497;p68"/>
          <p:cNvSpPr/>
          <p:nvPr/>
        </p:nvSpPr>
        <p:spPr>
          <a:xfrm>
            <a:off x="2474700" y="3289125"/>
            <a:ext cx="4321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69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 ¡Aprendamos juntos!</a:t>
            </a:r>
            <a:endParaRPr/>
          </a:p>
        </p:txBody>
      </p:sp>
      <p:pic>
        <p:nvPicPr>
          <p:cNvPr id="503" name="Google Shape;503;p69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8" name="Google Shape;508;p70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09" name="Google Shape;509;p70"/>
          <p:cNvSpPr txBox="1"/>
          <p:nvPr/>
        </p:nvSpPr>
        <p:spPr>
          <a:xfrm>
            <a:off x="441600" y="439798"/>
            <a:ext cx="5894700" cy="13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se, ce</a:t>
            </a:r>
            <a:endParaRPr b="1" sz="9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0" name="Google Shape;510;p70"/>
          <p:cNvSpPr txBox="1"/>
          <p:nvPr/>
        </p:nvSpPr>
        <p:spPr>
          <a:xfrm>
            <a:off x="441600" y="1920250"/>
            <a:ext cx="82608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Century Gothic"/>
                <a:ea typeface="Century Gothic"/>
                <a:cs typeface="Century Gothic"/>
                <a:sym typeface="Century Gothic"/>
              </a:rPr>
              <a:t>1. Muchas palabras → </a:t>
            </a:r>
            <a:r>
              <a:rPr i="1" lang="en" sz="2200">
                <a:latin typeface="Century Gothic"/>
                <a:ea typeface="Century Gothic"/>
                <a:cs typeface="Century Gothic"/>
                <a:sym typeface="Century Gothic"/>
              </a:rPr>
              <a:t>señor, secreto, cosecha, sección</a:t>
            </a:r>
            <a:endParaRPr i="1" sz="2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Century Gothic"/>
                <a:ea typeface="Century Gothic"/>
                <a:cs typeface="Century Gothic"/>
                <a:sym typeface="Century Gothic"/>
              </a:rPr>
              <a:t>2. Delante de la vocal </a:t>
            </a:r>
            <a:r>
              <a:rPr i="1" lang="en" sz="2200"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r>
              <a:rPr lang="en" sz="2200">
                <a:latin typeface="Century Gothic"/>
                <a:ea typeface="Century Gothic"/>
                <a:cs typeface="Century Gothic"/>
                <a:sym typeface="Century Gothic"/>
              </a:rPr>
              <a:t> → </a:t>
            </a:r>
            <a:r>
              <a:rPr i="1" lang="en" sz="2200">
                <a:latin typeface="Century Gothic"/>
                <a:ea typeface="Century Gothic"/>
                <a:cs typeface="Century Gothic"/>
                <a:sym typeface="Century Gothic"/>
              </a:rPr>
              <a:t>cena, cebolla</a:t>
            </a:r>
            <a:endParaRPr sz="2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5" name="Google Shape;515;p71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16" name="Google Shape;516;p71"/>
          <p:cNvSpPr txBox="1"/>
          <p:nvPr/>
        </p:nvSpPr>
        <p:spPr>
          <a:xfrm>
            <a:off x="441600" y="439798"/>
            <a:ext cx="5894700" cy="13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es, ez</a:t>
            </a:r>
            <a:endParaRPr b="1" sz="9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7" name="Google Shape;517;p71"/>
          <p:cNvSpPr txBox="1"/>
          <p:nvPr/>
        </p:nvSpPr>
        <p:spPr>
          <a:xfrm>
            <a:off x="441601" y="1920240"/>
            <a:ext cx="82608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r>
              <a:rPr lang="en" sz="2200">
                <a:latin typeface="Century Gothic"/>
                <a:ea typeface="Century Gothic"/>
                <a:cs typeface="Century Gothic"/>
                <a:sym typeface="Century Gothic"/>
              </a:rPr>
              <a:t>. Seguido de </a:t>
            </a:r>
            <a:r>
              <a:rPr i="1" lang="en" sz="2200">
                <a:latin typeface="Century Gothic"/>
                <a:ea typeface="Century Gothic"/>
                <a:cs typeface="Century Gothic"/>
                <a:sym typeface="Century Gothic"/>
              </a:rPr>
              <a:t>b, f, g, l, m, q</a:t>
            </a:r>
            <a:r>
              <a:rPr lang="en" sz="2200">
                <a:latin typeface="Century Gothic"/>
                <a:ea typeface="Century Gothic"/>
                <a:cs typeface="Century Gothic"/>
                <a:sym typeface="Century Gothic"/>
              </a:rPr>
              <a:t> → </a:t>
            </a:r>
            <a:r>
              <a:rPr i="1" lang="en" sz="2200">
                <a:latin typeface="Century Gothic"/>
                <a:ea typeface="Century Gothic"/>
                <a:cs typeface="Century Gothic"/>
                <a:sym typeface="Century Gothic"/>
              </a:rPr>
              <a:t>esmero, esfuerzo, esqueleto</a:t>
            </a:r>
            <a:endParaRPr i="1" sz="2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Century Gothic"/>
                <a:ea typeface="Century Gothic"/>
                <a:cs typeface="Century Gothic"/>
                <a:sym typeface="Century Gothic"/>
              </a:rPr>
              <a:t>2. Al final de algunas palabras → </a:t>
            </a:r>
            <a:r>
              <a:rPr i="1" lang="en" sz="2200">
                <a:latin typeface="Century Gothic"/>
                <a:ea typeface="Century Gothic"/>
                <a:cs typeface="Century Gothic"/>
                <a:sym typeface="Century Gothic"/>
              </a:rPr>
              <a:t>vejez, timidez</a:t>
            </a:r>
            <a:endParaRPr i="1" sz="2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72"/>
          <p:cNvSpPr/>
          <p:nvPr/>
        </p:nvSpPr>
        <p:spPr>
          <a:xfrm>
            <a:off x="441600" y="439800"/>
            <a:ext cx="1392600" cy="15564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3" name="Google Shape;523;p72"/>
          <p:cNvSpPr/>
          <p:nvPr/>
        </p:nvSpPr>
        <p:spPr>
          <a:xfrm>
            <a:off x="1902475" y="852175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4" name="Google Shape;524;p72"/>
          <p:cNvSpPr/>
          <p:nvPr/>
        </p:nvSpPr>
        <p:spPr>
          <a:xfrm rot="5400000">
            <a:off x="4331250" y="1748900"/>
            <a:ext cx="481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5" name="Google Shape;525;p72"/>
          <p:cNvSpPr txBox="1"/>
          <p:nvPr/>
        </p:nvSpPr>
        <p:spPr>
          <a:xfrm>
            <a:off x="0" y="2338400"/>
            <a:ext cx="9144000" cy="11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highlight>
                  <a:srgbClr val="99DBB3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__</a:t>
            </a: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bolla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6" name="Google Shape;526;p72"/>
          <p:cNvSpPr txBox="1"/>
          <p:nvPr/>
        </p:nvSpPr>
        <p:spPr>
          <a:xfrm>
            <a:off x="0" y="3405200"/>
            <a:ext cx="9144000" cy="11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highlight>
                  <a:srgbClr val="99DBB3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ce</a:t>
            </a: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bolla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27" name="Google Shape;527;p72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28" name="Google Shape;528;p72"/>
          <p:cNvSpPr/>
          <p:nvPr/>
        </p:nvSpPr>
        <p:spPr>
          <a:xfrm>
            <a:off x="2407850" y="439800"/>
            <a:ext cx="6294600" cy="14712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9" name="Google Shape;529;p72"/>
          <p:cNvSpPr/>
          <p:nvPr/>
        </p:nvSpPr>
        <p:spPr>
          <a:xfrm>
            <a:off x="1902475" y="852175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0" name="Google Shape;530;p72"/>
          <p:cNvSpPr/>
          <p:nvPr/>
        </p:nvSpPr>
        <p:spPr>
          <a:xfrm rot="5400000">
            <a:off x="4331250" y="1748900"/>
            <a:ext cx="481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1" name="Google Shape;531;p72"/>
          <p:cNvSpPr txBox="1"/>
          <p:nvPr/>
        </p:nvSpPr>
        <p:spPr>
          <a:xfrm>
            <a:off x="2578700" y="643775"/>
            <a:ext cx="59529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1. Muchas palabras →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señor, secreto, cosecha, sección</a:t>
            </a:r>
            <a:endParaRPr i="1"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2. Delante de la vocal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 →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cena, cebolla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2" name="Google Shape;532;p72"/>
          <p:cNvSpPr txBox="1"/>
          <p:nvPr/>
        </p:nvSpPr>
        <p:spPr>
          <a:xfrm>
            <a:off x="295240" y="366540"/>
            <a:ext cx="1677000" cy="16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</a:t>
            </a:r>
            <a:endParaRPr b="1" sz="4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</a:t>
            </a:r>
            <a:endParaRPr b="1" sz="4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73"/>
          <p:cNvSpPr/>
          <p:nvPr/>
        </p:nvSpPr>
        <p:spPr>
          <a:xfrm>
            <a:off x="441600" y="439800"/>
            <a:ext cx="1392600" cy="15564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8" name="Google Shape;538;p73"/>
          <p:cNvSpPr/>
          <p:nvPr/>
        </p:nvSpPr>
        <p:spPr>
          <a:xfrm>
            <a:off x="1902475" y="852175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9" name="Google Shape;539;p73"/>
          <p:cNvSpPr/>
          <p:nvPr/>
        </p:nvSpPr>
        <p:spPr>
          <a:xfrm rot="5400000">
            <a:off x="4331250" y="1748900"/>
            <a:ext cx="481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0" name="Google Shape;540;p73"/>
          <p:cNvSpPr txBox="1"/>
          <p:nvPr/>
        </p:nvSpPr>
        <p:spPr>
          <a:xfrm>
            <a:off x="0" y="2338400"/>
            <a:ext cx="9144000" cy="11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highlight>
                  <a:srgbClr val="99DBB3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__</a:t>
            </a: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fera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1" name="Google Shape;541;p73"/>
          <p:cNvSpPr txBox="1"/>
          <p:nvPr/>
        </p:nvSpPr>
        <p:spPr>
          <a:xfrm>
            <a:off x="0" y="3405200"/>
            <a:ext cx="9144000" cy="11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highlight>
                  <a:srgbClr val="99DBB3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es</a:t>
            </a: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fera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42" name="Google Shape;542;p73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43" name="Google Shape;543;p73"/>
          <p:cNvSpPr/>
          <p:nvPr/>
        </p:nvSpPr>
        <p:spPr>
          <a:xfrm>
            <a:off x="2407850" y="439800"/>
            <a:ext cx="6294600" cy="14712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4" name="Google Shape;544;p73"/>
          <p:cNvSpPr/>
          <p:nvPr/>
        </p:nvSpPr>
        <p:spPr>
          <a:xfrm>
            <a:off x="1902475" y="852175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5" name="Google Shape;545;p73"/>
          <p:cNvSpPr/>
          <p:nvPr/>
        </p:nvSpPr>
        <p:spPr>
          <a:xfrm rot="5400000">
            <a:off x="4331250" y="1748900"/>
            <a:ext cx="481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6" name="Google Shape;546;p73"/>
          <p:cNvSpPr txBox="1"/>
          <p:nvPr/>
        </p:nvSpPr>
        <p:spPr>
          <a:xfrm>
            <a:off x="2578850" y="643775"/>
            <a:ext cx="59526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1. Seguido de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b, f, g, l, m, q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 →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esmero, esfuerzo, esqueleto</a:t>
            </a:r>
            <a:endParaRPr i="1"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2. Al final de algunas palabras →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vejez, timidez</a:t>
            </a:r>
            <a:endParaRPr i="1"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7" name="Google Shape;547;p73"/>
          <p:cNvSpPr txBox="1"/>
          <p:nvPr/>
        </p:nvSpPr>
        <p:spPr>
          <a:xfrm>
            <a:off x="295240" y="366540"/>
            <a:ext cx="1677000" cy="16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</a:t>
            </a:r>
            <a:endParaRPr b="1" sz="4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ez</a:t>
            </a:r>
            <a:endParaRPr b="1" sz="4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" name="Google Shape;552;p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53" name="Google Shape;553;p74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3</a:t>
            </a:r>
            <a:r>
              <a:rPr lang="en" sz="3500"/>
              <a:t>. </a:t>
            </a:r>
            <a:r>
              <a:rPr lang="en"/>
              <a:t>Ortografía </a:t>
            </a:r>
            <a:endParaRPr sz="35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8" name="Google Shape;558;p7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559" name="Google Shape;559;p75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ma</a:t>
            </a:r>
            <a:r>
              <a:rPr lang="en" sz="9600">
                <a:solidFill>
                  <a:srgbClr val="363535"/>
                </a:solidFill>
                <a:highlight>
                  <a:srgbClr val="99DBB3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ce</a:t>
            </a: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ta</a:t>
            </a:r>
            <a:endParaRPr sz="9600">
              <a:solidFill>
                <a:srgbClr val="363535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58"/>
          <p:cNvSpPr txBox="1"/>
          <p:nvPr>
            <p:ph type="ctrTitle"/>
          </p:nvPr>
        </p:nvSpPr>
        <p:spPr>
          <a:xfrm>
            <a:off x="457188" y="2110039"/>
            <a:ext cx="82296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Día 1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4" name="Google Shape;564;p7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565" name="Google Shape;565;p76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vej</a:t>
            </a:r>
            <a:r>
              <a:rPr lang="en" sz="9600">
                <a:solidFill>
                  <a:srgbClr val="363535"/>
                </a:solidFill>
                <a:highlight>
                  <a:srgbClr val="99DBB3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ez</a:t>
            </a:r>
            <a:endParaRPr sz="9600">
              <a:solidFill>
                <a:srgbClr val="363535"/>
              </a:solidFill>
              <a:highlight>
                <a:srgbClr val="99DBB3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0" name="Google Shape;570;p7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571" name="Google Shape;571;p77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rgbClr val="99DBB3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es</a:t>
            </a: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mero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78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r>
              <a:rPr lang="en" sz="3500"/>
              <a:t>. </a:t>
            </a:r>
            <a:r>
              <a:rPr lang="en"/>
              <a:t>Palabras de alta frecuencia</a:t>
            </a:r>
            <a:endParaRPr sz="3500"/>
          </a:p>
        </p:txBody>
      </p:sp>
      <p:pic>
        <p:nvPicPr>
          <p:cNvPr id="577" name="Google Shape;577;p78" title="icons_final_Phonics_BW_Palabras de alta frecuenci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79"/>
          <p:cNvSpPr txBox="1"/>
          <p:nvPr>
            <p:ph idx="4294967295" type="body"/>
          </p:nvPr>
        </p:nvSpPr>
        <p:spPr>
          <a:xfrm>
            <a:off x="0" y="1627632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mundo</a:t>
            </a:r>
            <a:endParaRPr sz="9600"/>
          </a:p>
        </p:txBody>
      </p:sp>
      <p:pic>
        <p:nvPicPr>
          <p:cNvPr id="583" name="Google Shape;583;p7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80"/>
          <p:cNvSpPr txBox="1"/>
          <p:nvPr>
            <p:ph idx="4294967295" type="body"/>
          </p:nvPr>
        </p:nvSpPr>
        <p:spPr>
          <a:xfrm>
            <a:off x="0" y="1627632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cierto</a:t>
            </a:r>
            <a:endParaRPr sz="9600"/>
          </a:p>
        </p:txBody>
      </p:sp>
      <p:pic>
        <p:nvPicPr>
          <p:cNvPr id="589" name="Google Shape;589;p8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81"/>
          <p:cNvSpPr txBox="1"/>
          <p:nvPr>
            <p:ph idx="4294967295" type="body"/>
          </p:nvPr>
        </p:nvSpPr>
        <p:spPr>
          <a:xfrm>
            <a:off x="0" y="1627632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acción</a:t>
            </a:r>
            <a:endParaRPr sz="9600"/>
          </a:p>
        </p:txBody>
      </p:sp>
      <p:pic>
        <p:nvPicPr>
          <p:cNvPr id="595" name="Google Shape;595;p8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0" name="Google Shape;600;p82" title="icons_final_Phonics_BW_Sentences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01" name="Google Shape;601;p82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</a:t>
            </a:r>
            <a:r>
              <a:rPr lang="en" sz="3500"/>
              <a:t>. Oraciones</a:t>
            </a:r>
            <a:endParaRPr sz="35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83"/>
          <p:cNvSpPr txBox="1"/>
          <p:nvPr>
            <p:ph idx="4294967295" type="body"/>
          </p:nvPr>
        </p:nvSpPr>
        <p:spPr>
          <a:xfrm>
            <a:off x="441600" y="439800"/>
            <a:ext cx="8260800" cy="190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solidFill>
                  <a:srgbClr val="000000"/>
                </a:solidFill>
              </a:rPr>
              <a:t>Su hermana Blanca lo saludó con una sonrisa.</a:t>
            </a:r>
            <a:endParaRPr sz="5200"/>
          </a:p>
        </p:txBody>
      </p:sp>
      <p:pic>
        <p:nvPicPr>
          <p:cNvPr id="607" name="Google Shape;607;p8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84"/>
          <p:cNvSpPr txBox="1"/>
          <p:nvPr>
            <p:ph idx="4294967295" type="body"/>
          </p:nvPr>
        </p:nvSpPr>
        <p:spPr>
          <a:xfrm>
            <a:off x="441600" y="439800"/>
            <a:ext cx="8260800" cy="31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solidFill>
                  <a:srgbClr val="000000"/>
                </a:solidFill>
              </a:rPr>
              <a:t>Cada día la revisaba con cuidado y hacía un pequeño esfuerzo por aprender más sobre cómo cuidar plantas.</a:t>
            </a:r>
            <a:endParaRPr sz="4400">
              <a:solidFill>
                <a:srgbClr val="000000"/>
              </a:solidFill>
            </a:endParaRPr>
          </a:p>
        </p:txBody>
      </p:sp>
      <p:pic>
        <p:nvPicPr>
          <p:cNvPr id="613" name="Google Shape;613;p8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85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</a:t>
            </a:r>
            <a:r>
              <a:rPr lang="en" sz="3500"/>
              <a:t>. Dictado</a:t>
            </a:r>
            <a:endParaRPr sz="3500"/>
          </a:p>
        </p:txBody>
      </p:sp>
      <p:pic>
        <p:nvPicPr>
          <p:cNvPr id="619" name="Google Shape;619;p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5" name="Google Shape;415;p5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ellipse">
            <a:avLst/>
          </a:prstGeom>
          <a:noFill/>
        </p:spPr>
      </p:pic>
      <p:sp>
        <p:nvSpPr>
          <p:cNvPr id="416" name="Google Shape;416;p59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Leer palabras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" name="Google Shape;624;p8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cxnSp>
        <p:nvCxnSpPr>
          <p:cNvPr id="625" name="Google Shape;625;p86"/>
          <p:cNvCxnSpPr/>
          <p:nvPr/>
        </p:nvCxnSpPr>
        <p:spPr>
          <a:xfrm>
            <a:off x="624750" y="1216675"/>
            <a:ext cx="7614000" cy="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26" name="Google Shape;626;p86"/>
          <p:cNvCxnSpPr/>
          <p:nvPr/>
        </p:nvCxnSpPr>
        <p:spPr>
          <a:xfrm>
            <a:off x="624750" y="2435875"/>
            <a:ext cx="7614000" cy="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27" name="Google Shape;627;p86"/>
          <p:cNvCxnSpPr/>
          <p:nvPr/>
        </p:nvCxnSpPr>
        <p:spPr>
          <a:xfrm>
            <a:off x="624750" y="3578875"/>
            <a:ext cx="7614000" cy="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87"/>
          <p:cNvSpPr txBox="1"/>
          <p:nvPr>
            <p:ph idx="4294967295" type="body"/>
          </p:nvPr>
        </p:nvSpPr>
        <p:spPr>
          <a:xfrm>
            <a:off x="441600" y="439808"/>
            <a:ext cx="8260800" cy="190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solidFill>
                  <a:srgbClr val="000000"/>
                </a:solidFill>
              </a:rPr>
              <a:t>Su hermana Blanca lo saludó con una sonrisa.</a:t>
            </a:r>
            <a:endParaRPr sz="5200">
              <a:solidFill>
                <a:srgbClr val="000000"/>
              </a:solidFill>
            </a:endParaRPr>
          </a:p>
        </p:txBody>
      </p:sp>
      <p:pic>
        <p:nvPicPr>
          <p:cNvPr id="633" name="Google Shape;633;p8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88"/>
          <p:cNvSpPr txBox="1"/>
          <p:nvPr>
            <p:ph type="ctrTitle"/>
          </p:nvPr>
        </p:nvSpPr>
        <p:spPr>
          <a:xfrm>
            <a:off x="457200" y="1835075"/>
            <a:ext cx="41148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¡Felicidades!</a:t>
            </a:r>
            <a:endParaRPr sz="4800"/>
          </a:p>
        </p:txBody>
      </p:sp>
      <p:sp>
        <p:nvSpPr>
          <p:cNvPr id="639" name="Google Shape;639;p88"/>
          <p:cNvSpPr txBox="1"/>
          <p:nvPr>
            <p:ph idx="1" type="subTitle"/>
          </p:nvPr>
        </p:nvSpPr>
        <p:spPr>
          <a:xfrm>
            <a:off x="671775" y="2613550"/>
            <a:ext cx="3900300" cy="67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El día está completo, </a:t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¡excelente trabajo!</a:t>
            </a:r>
            <a:endParaRPr sz="2200"/>
          </a:p>
        </p:txBody>
      </p:sp>
      <p:pic>
        <p:nvPicPr>
          <p:cNvPr id="640" name="Google Shape;640;p88" title="Las flores de mama_Ilus1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609601"/>
            <a:ext cx="3861148" cy="409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89"/>
          <p:cNvSpPr txBox="1"/>
          <p:nvPr>
            <p:ph type="ctrTitle"/>
          </p:nvPr>
        </p:nvSpPr>
        <p:spPr>
          <a:xfrm>
            <a:off x="457188" y="2110039"/>
            <a:ext cx="82296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Día 2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9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0" name="Google Shape;650;p9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ellipse">
            <a:avLst/>
          </a:prstGeom>
          <a:noFill/>
        </p:spPr>
      </p:pic>
      <p:sp>
        <p:nvSpPr>
          <p:cNvPr id="651" name="Google Shape;651;p90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Leer palabras multisilábicas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6" name="Google Shape;656;p91" title="Untitled design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1600" y="-2747875"/>
            <a:ext cx="2026199" cy="2026199"/>
          </a:xfrm>
          <a:prstGeom prst="rect">
            <a:avLst/>
          </a:prstGeom>
          <a:noFill/>
          <a:ln>
            <a:noFill/>
          </a:ln>
        </p:spPr>
      </p:pic>
      <p:sp>
        <p:nvSpPr>
          <p:cNvPr id="657" name="Google Shape;657;p91"/>
          <p:cNvSpPr txBox="1"/>
          <p:nvPr/>
        </p:nvSpPr>
        <p:spPr>
          <a:xfrm>
            <a:off x="1988825" y="-2324075"/>
            <a:ext cx="35166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700">
                <a:latin typeface="Century Gothic"/>
                <a:ea typeface="Century Gothic"/>
                <a:cs typeface="Century Gothic"/>
                <a:sym typeface="Century Gothic"/>
              </a:rPr>
              <a:t>¡</a:t>
            </a:r>
            <a:r>
              <a:rPr b="1" lang="en" sz="3700">
                <a:latin typeface="Century Gothic"/>
                <a:ea typeface="Century Gothic"/>
                <a:cs typeface="Century Gothic"/>
                <a:sym typeface="Century Gothic"/>
              </a:rPr>
              <a:t>Recuerda</a:t>
            </a:r>
            <a:r>
              <a:rPr b="1" lang="en" sz="3700"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 sz="57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58" name="Google Shape;658;p91" title="Screenshot 2025-08-19 at 4.28.56 PM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59350" y="-2596200"/>
            <a:ext cx="2306625" cy="1564601"/>
          </a:xfrm>
          <a:prstGeom prst="rect">
            <a:avLst/>
          </a:prstGeom>
          <a:noFill/>
          <a:ln>
            <a:noFill/>
          </a:ln>
        </p:spPr>
      </p:pic>
      <p:sp>
        <p:nvSpPr>
          <p:cNvPr id="659" name="Google Shape;659;p91"/>
          <p:cNvSpPr/>
          <p:nvPr/>
        </p:nvSpPr>
        <p:spPr>
          <a:xfrm>
            <a:off x="441600" y="479700"/>
            <a:ext cx="2973300" cy="6066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0" name="Google Shape;660;p91"/>
          <p:cNvSpPr txBox="1"/>
          <p:nvPr/>
        </p:nvSpPr>
        <p:spPr>
          <a:xfrm>
            <a:off x="980050" y="439800"/>
            <a:ext cx="2475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¡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Recuerda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 sz="3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61" name="Google Shape;661;p91" title="icons_final_Phonics_BW_Remember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2850" y="55440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2" name="Google Shape;662;p91"/>
          <p:cNvPicPr preferRelativeResize="0"/>
          <p:nvPr>
            <p:ph idx="2" type="pic"/>
          </p:nvPr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63" name="Google Shape;663;p91"/>
          <p:cNvSpPr txBox="1"/>
          <p:nvPr/>
        </p:nvSpPr>
        <p:spPr>
          <a:xfrm>
            <a:off x="4566575" y="754322"/>
            <a:ext cx="34722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</a:t>
            </a:r>
            <a:r>
              <a:rPr lang="en" sz="5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vera</a:t>
            </a:r>
            <a:endParaRPr sz="5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4" name="Google Shape;664;p91"/>
          <p:cNvSpPr txBox="1"/>
          <p:nvPr/>
        </p:nvSpPr>
        <p:spPr>
          <a:xfrm>
            <a:off x="4566582" y="3479933"/>
            <a:ext cx="39648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lucid</a:t>
            </a:r>
            <a:r>
              <a:rPr b="1" lang="en" sz="5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ez</a:t>
            </a:r>
            <a:endParaRPr b="1" sz="5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5" name="Google Shape;665;p91"/>
          <p:cNvSpPr/>
          <p:nvPr/>
        </p:nvSpPr>
        <p:spPr>
          <a:xfrm rot="-667202">
            <a:off x="3809021" y="1394352"/>
            <a:ext cx="603531" cy="301766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6" name="Google Shape;666;p91"/>
          <p:cNvSpPr/>
          <p:nvPr/>
        </p:nvSpPr>
        <p:spPr>
          <a:xfrm rot="1319193">
            <a:off x="3809080" y="3664356"/>
            <a:ext cx="603383" cy="301887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7" name="Google Shape;667;p91"/>
          <p:cNvSpPr/>
          <p:nvPr/>
        </p:nvSpPr>
        <p:spPr>
          <a:xfrm>
            <a:off x="3874578" y="2177349"/>
            <a:ext cx="603600" cy="301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8" name="Google Shape;668;p91"/>
          <p:cNvSpPr txBox="1"/>
          <p:nvPr/>
        </p:nvSpPr>
        <p:spPr>
          <a:xfrm>
            <a:off x="4569099" y="1744050"/>
            <a:ext cx="41013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amane</a:t>
            </a:r>
            <a:r>
              <a:rPr b="1" lang="en" sz="5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</a:t>
            </a:r>
            <a:r>
              <a:rPr lang="en" sz="5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endParaRPr sz="5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9" name="Google Shape;669;p91"/>
          <p:cNvSpPr txBox="1"/>
          <p:nvPr/>
        </p:nvSpPr>
        <p:spPr>
          <a:xfrm>
            <a:off x="4566574" y="2639925"/>
            <a:ext cx="39648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</a:t>
            </a:r>
            <a:r>
              <a:rPr lang="en" sz="5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peranza</a:t>
            </a:r>
            <a:endParaRPr sz="5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0" name="Google Shape;670;p91"/>
          <p:cNvSpPr/>
          <p:nvPr/>
        </p:nvSpPr>
        <p:spPr>
          <a:xfrm>
            <a:off x="3881634" y="2990382"/>
            <a:ext cx="603600" cy="301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1" name="Google Shape;671;p91"/>
          <p:cNvSpPr/>
          <p:nvPr/>
        </p:nvSpPr>
        <p:spPr>
          <a:xfrm>
            <a:off x="778689" y="1437275"/>
            <a:ext cx="2475900" cy="2475900"/>
          </a:xfrm>
          <a:prstGeom prst="ellipse">
            <a:avLst/>
          </a:prstGeom>
          <a:noFill/>
          <a:ln cap="flat" cmpd="sng" w="2857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2" name="Google Shape;672;p91"/>
          <p:cNvSpPr/>
          <p:nvPr/>
        </p:nvSpPr>
        <p:spPr>
          <a:xfrm>
            <a:off x="1120926" y="1809750"/>
            <a:ext cx="822900" cy="822900"/>
          </a:xfrm>
          <a:prstGeom prst="ellipse">
            <a:avLst/>
          </a:prstGeom>
          <a:noFill/>
          <a:ln cap="flat" cmpd="sng" w="81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7925" lIns="77925" spcFirstLastPara="1" rIns="77925" wrap="square" tIns="77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93">
                <a:latin typeface="Century Gothic"/>
                <a:ea typeface="Century Gothic"/>
                <a:cs typeface="Century Gothic"/>
                <a:sym typeface="Century Gothic"/>
              </a:rPr>
              <a:t>se</a:t>
            </a:r>
            <a:endParaRPr b="1" sz="3093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3" name="Google Shape;673;p91"/>
          <p:cNvSpPr/>
          <p:nvPr/>
        </p:nvSpPr>
        <p:spPr>
          <a:xfrm>
            <a:off x="1120925" y="2759474"/>
            <a:ext cx="822900" cy="822900"/>
          </a:xfrm>
          <a:prstGeom prst="ellipse">
            <a:avLst/>
          </a:prstGeom>
          <a:noFill/>
          <a:ln cap="flat" cmpd="sng" w="81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7925" lIns="77925" spcFirstLastPara="1" rIns="77925" wrap="square" tIns="77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93">
                <a:latin typeface="Century Gothic"/>
                <a:ea typeface="Century Gothic"/>
                <a:cs typeface="Century Gothic"/>
                <a:sym typeface="Century Gothic"/>
              </a:rPr>
              <a:t>es</a:t>
            </a:r>
            <a:endParaRPr b="1" sz="2993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4" name="Google Shape;674;p91"/>
          <p:cNvSpPr/>
          <p:nvPr/>
        </p:nvSpPr>
        <p:spPr>
          <a:xfrm>
            <a:off x="2061300" y="1809749"/>
            <a:ext cx="822900" cy="822900"/>
          </a:xfrm>
          <a:prstGeom prst="ellipse">
            <a:avLst/>
          </a:prstGeom>
          <a:noFill/>
          <a:ln cap="flat" cmpd="sng" w="81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7925" lIns="77925" spcFirstLastPara="1" rIns="77925" wrap="square" tIns="77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93">
                <a:latin typeface="Century Gothic"/>
                <a:ea typeface="Century Gothic"/>
                <a:cs typeface="Century Gothic"/>
                <a:sym typeface="Century Gothic"/>
              </a:rPr>
              <a:t>ce</a:t>
            </a:r>
            <a:endParaRPr b="1" sz="2593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5" name="Google Shape;675;p91"/>
          <p:cNvSpPr/>
          <p:nvPr/>
        </p:nvSpPr>
        <p:spPr>
          <a:xfrm>
            <a:off x="2104251" y="2759475"/>
            <a:ext cx="822900" cy="822900"/>
          </a:xfrm>
          <a:prstGeom prst="ellipse">
            <a:avLst/>
          </a:prstGeom>
          <a:noFill/>
          <a:ln cap="flat" cmpd="sng" w="81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7925" lIns="77925" spcFirstLastPara="1" rIns="77925" wrap="square" tIns="77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93">
                <a:latin typeface="Century Gothic"/>
                <a:ea typeface="Century Gothic"/>
                <a:cs typeface="Century Gothic"/>
                <a:sym typeface="Century Gothic"/>
              </a:rPr>
              <a:t>ez</a:t>
            </a:r>
            <a:endParaRPr b="1" sz="2993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76" name="Google Shape;676;p91" title="68.jp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965974" y="1744050"/>
            <a:ext cx="933905" cy="106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7" name="Google Shape;677;p91" title="69.jp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263225" y="2775850"/>
            <a:ext cx="720030" cy="8229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78" name="Google Shape;678;p91" title="71.jpg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195155" y="3479925"/>
            <a:ext cx="915851" cy="1046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679" name="Google Shape;679;p91" title="G2_Image Search_.jpg"/>
          <p:cNvPicPr preferRelativeResize="0"/>
          <p:nvPr/>
        </p:nvPicPr>
        <p:blipFill rotWithShape="1">
          <a:blip r:embed="rId11">
            <a:alphaModFix/>
          </a:blip>
          <a:srcRect b="7390" l="0" r="0" t="0"/>
          <a:stretch/>
        </p:blipFill>
        <p:spPr>
          <a:xfrm>
            <a:off x="7065950" y="868227"/>
            <a:ext cx="672600" cy="71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3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92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cerrado</a:t>
            </a:r>
            <a:endParaRPr sz="9600"/>
          </a:p>
        </p:txBody>
      </p:sp>
      <p:pic>
        <p:nvPicPr>
          <p:cNvPr id="685" name="Google Shape;685;p9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86" name="Google Shape;686;p92"/>
          <p:cNvSpPr/>
          <p:nvPr/>
        </p:nvSpPr>
        <p:spPr>
          <a:xfrm>
            <a:off x="2300975" y="3291850"/>
            <a:ext cx="4698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0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93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espejo</a:t>
            </a:r>
            <a:endParaRPr sz="9600"/>
          </a:p>
        </p:txBody>
      </p:sp>
      <p:pic>
        <p:nvPicPr>
          <p:cNvPr id="692" name="Google Shape;692;p9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93" name="Google Shape;693;p93"/>
          <p:cNvSpPr/>
          <p:nvPr/>
        </p:nvSpPr>
        <p:spPr>
          <a:xfrm>
            <a:off x="2700350" y="3291850"/>
            <a:ext cx="3902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7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94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honradez</a:t>
            </a:r>
            <a:endParaRPr sz="9600"/>
          </a:p>
        </p:txBody>
      </p:sp>
      <p:pic>
        <p:nvPicPr>
          <p:cNvPr id="699" name="Google Shape;699;p9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700" name="Google Shape;700;p94"/>
          <p:cNvSpPr/>
          <p:nvPr/>
        </p:nvSpPr>
        <p:spPr>
          <a:xfrm>
            <a:off x="1823250" y="3291850"/>
            <a:ext cx="5655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4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p95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secreto</a:t>
            </a:r>
            <a:endParaRPr sz="9600"/>
          </a:p>
        </p:txBody>
      </p:sp>
      <p:pic>
        <p:nvPicPr>
          <p:cNvPr id="706" name="Google Shape;706;p9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707" name="Google Shape;707;p95"/>
          <p:cNvSpPr/>
          <p:nvPr/>
        </p:nvSpPr>
        <p:spPr>
          <a:xfrm>
            <a:off x="2402700" y="3291850"/>
            <a:ext cx="4541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60"/>
          <p:cNvSpPr/>
          <p:nvPr/>
        </p:nvSpPr>
        <p:spPr>
          <a:xfrm>
            <a:off x="778689" y="1437275"/>
            <a:ext cx="2475900" cy="2475900"/>
          </a:xfrm>
          <a:prstGeom prst="ellipse">
            <a:avLst/>
          </a:prstGeom>
          <a:noFill/>
          <a:ln cap="flat" cmpd="sng" w="2857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2" name="Google Shape;422;p60"/>
          <p:cNvSpPr/>
          <p:nvPr/>
        </p:nvSpPr>
        <p:spPr>
          <a:xfrm>
            <a:off x="441600" y="479700"/>
            <a:ext cx="2973300" cy="6066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23" name="Google Shape;423;p6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24" name="Google Shape;424;p60"/>
          <p:cNvSpPr txBox="1"/>
          <p:nvPr/>
        </p:nvSpPr>
        <p:spPr>
          <a:xfrm>
            <a:off x="980050" y="439800"/>
            <a:ext cx="2475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¡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Recuerda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 sz="3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5" name="Google Shape;425;p60"/>
          <p:cNvSpPr txBox="1"/>
          <p:nvPr/>
        </p:nvSpPr>
        <p:spPr>
          <a:xfrm>
            <a:off x="4566575" y="749383"/>
            <a:ext cx="34722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</a:t>
            </a:r>
            <a:r>
              <a:rPr lang="en" sz="5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nsato</a:t>
            </a:r>
            <a:endParaRPr sz="5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6" name="Google Shape;426;p60"/>
          <p:cNvSpPr txBox="1"/>
          <p:nvPr/>
        </p:nvSpPr>
        <p:spPr>
          <a:xfrm>
            <a:off x="4566582" y="3474994"/>
            <a:ext cx="39648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rapid</a:t>
            </a:r>
            <a:r>
              <a:rPr b="1" lang="en" sz="5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ez</a:t>
            </a:r>
            <a:endParaRPr b="1" sz="5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7" name="Google Shape;427;p60"/>
          <p:cNvSpPr/>
          <p:nvPr/>
        </p:nvSpPr>
        <p:spPr>
          <a:xfrm rot="-667202">
            <a:off x="3841171" y="1389413"/>
            <a:ext cx="603531" cy="301766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8" name="Google Shape;428;p60"/>
          <p:cNvSpPr/>
          <p:nvPr/>
        </p:nvSpPr>
        <p:spPr>
          <a:xfrm rot="1319193">
            <a:off x="3841230" y="3731742"/>
            <a:ext cx="603383" cy="301887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29" name="Google Shape;429;p60" title="icons_final_Phonics_BW_Remember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2850" y="55440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430" name="Google Shape;430;p60"/>
          <p:cNvSpPr/>
          <p:nvPr/>
        </p:nvSpPr>
        <p:spPr>
          <a:xfrm>
            <a:off x="1120926" y="1809750"/>
            <a:ext cx="822900" cy="822900"/>
          </a:xfrm>
          <a:prstGeom prst="ellipse">
            <a:avLst/>
          </a:prstGeom>
          <a:noFill/>
          <a:ln cap="flat" cmpd="sng" w="81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7925" lIns="77925" spcFirstLastPara="1" rIns="77925" wrap="square" tIns="77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93">
                <a:latin typeface="Century Gothic"/>
                <a:ea typeface="Century Gothic"/>
                <a:cs typeface="Century Gothic"/>
                <a:sym typeface="Century Gothic"/>
              </a:rPr>
              <a:t>se</a:t>
            </a:r>
            <a:endParaRPr b="1" sz="3093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1" name="Google Shape;431;p60"/>
          <p:cNvSpPr/>
          <p:nvPr/>
        </p:nvSpPr>
        <p:spPr>
          <a:xfrm>
            <a:off x="1120925" y="2759474"/>
            <a:ext cx="822900" cy="822900"/>
          </a:xfrm>
          <a:prstGeom prst="ellipse">
            <a:avLst/>
          </a:prstGeom>
          <a:noFill/>
          <a:ln cap="flat" cmpd="sng" w="81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7925" lIns="77925" spcFirstLastPara="1" rIns="77925" wrap="square" tIns="77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93">
                <a:latin typeface="Century Gothic"/>
                <a:ea typeface="Century Gothic"/>
                <a:cs typeface="Century Gothic"/>
                <a:sym typeface="Century Gothic"/>
              </a:rPr>
              <a:t>es</a:t>
            </a:r>
            <a:endParaRPr b="1" sz="2993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2" name="Google Shape;432;p60"/>
          <p:cNvSpPr/>
          <p:nvPr/>
        </p:nvSpPr>
        <p:spPr>
          <a:xfrm>
            <a:off x="2061300" y="1809749"/>
            <a:ext cx="822900" cy="822900"/>
          </a:xfrm>
          <a:prstGeom prst="ellipse">
            <a:avLst/>
          </a:prstGeom>
          <a:noFill/>
          <a:ln cap="flat" cmpd="sng" w="81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7925" lIns="77925" spcFirstLastPara="1" rIns="77925" wrap="square" tIns="77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93">
                <a:latin typeface="Century Gothic"/>
                <a:ea typeface="Century Gothic"/>
                <a:cs typeface="Century Gothic"/>
                <a:sym typeface="Century Gothic"/>
              </a:rPr>
              <a:t>c</a:t>
            </a:r>
            <a:r>
              <a:rPr b="1" lang="en" sz="2593"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endParaRPr b="1" sz="2593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3" name="Google Shape;433;p60"/>
          <p:cNvSpPr/>
          <p:nvPr/>
        </p:nvSpPr>
        <p:spPr>
          <a:xfrm>
            <a:off x="2104251" y="2759475"/>
            <a:ext cx="822900" cy="822900"/>
          </a:xfrm>
          <a:prstGeom prst="ellipse">
            <a:avLst/>
          </a:prstGeom>
          <a:noFill/>
          <a:ln cap="flat" cmpd="sng" w="81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7925" lIns="77925" spcFirstLastPara="1" rIns="77925" wrap="square" tIns="77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93">
                <a:latin typeface="Century Gothic"/>
                <a:ea typeface="Century Gothic"/>
                <a:cs typeface="Century Gothic"/>
                <a:sym typeface="Century Gothic"/>
              </a:rPr>
              <a:t>ez</a:t>
            </a:r>
            <a:endParaRPr b="1" sz="2993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4" name="Google Shape;434;p60"/>
          <p:cNvSpPr/>
          <p:nvPr/>
        </p:nvSpPr>
        <p:spPr>
          <a:xfrm>
            <a:off x="3875653" y="2172409"/>
            <a:ext cx="603600" cy="301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5" name="Google Shape;435;p60"/>
          <p:cNvSpPr txBox="1"/>
          <p:nvPr/>
        </p:nvSpPr>
        <p:spPr>
          <a:xfrm>
            <a:off x="4566580" y="1703980"/>
            <a:ext cx="34722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</a:t>
            </a:r>
            <a:r>
              <a:rPr lang="en" sz="5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reza</a:t>
            </a:r>
            <a:endParaRPr sz="5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6" name="Google Shape;436;p60"/>
          <p:cNvSpPr txBox="1"/>
          <p:nvPr/>
        </p:nvSpPr>
        <p:spPr>
          <a:xfrm>
            <a:off x="4566579" y="2634983"/>
            <a:ext cx="34722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</a:t>
            </a:r>
            <a:r>
              <a:rPr lang="en" sz="5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fuerzo</a:t>
            </a:r>
            <a:endParaRPr sz="5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7" name="Google Shape;437;p60"/>
          <p:cNvSpPr/>
          <p:nvPr/>
        </p:nvSpPr>
        <p:spPr>
          <a:xfrm>
            <a:off x="3875659" y="2985442"/>
            <a:ext cx="603600" cy="301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38" name="Google Shape;438;p60" title="64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28537" y="1588275"/>
            <a:ext cx="915860" cy="1046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Google Shape;439;p60" title="65.jp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786551" y="2555205"/>
            <a:ext cx="915851" cy="1046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0" name="Google Shape;440;p60" title="66.jp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383725" y="3545550"/>
            <a:ext cx="1013327" cy="1158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Google Shape;441;p60" title="55.jp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383723" y="727643"/>
            <a:ext cx="822900" cy="9404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96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fortalecer</a:t>
            </a:r>
            <a:endParaRPr sz="9600"/>
          </a:p>
        </p:txBody>
      </p:sp>
      <p:pic>
        <p:nvPicPr>
          <p:cNvPr id="713" name="Google Shape;713;p9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714" name="Google Shape;714;p96"/>
          <p:cNvSpPr/>
          <p:nvPr/>
        </p:nvSpPr>
        <p:spPr>
          <a:xfrm>
            <a:off x="1770173" y="3291850"/>
            <a:ext cx="5787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8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p97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espacio</a:t>
            </a:r>
            <a:endParaRPr sz="9600"/>
          </a:p>
        </p:txBody>
      </p:sp>
      <p:pic>
        <p:nvPicPr>
          <p:cNvPr id="720" name="Google Shape;720;p9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721" name="Google Shape;721;p97"/>
          <p:cNvSpPr/>
          <p:nvPr/>
        </p:nvSpPr>
        <p:spPr>
          <a:xfrm>
            <a:off x="2279550" y="3291850"/>
            <a:ext cx="4765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5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98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cemento</a:t>
            </a:r>
            <a:endParaRPr sz="9600"/>
          </a:p>
        </p:txBody>
      </p:sp>
      <p:pic>
        <p:nvPicPr>
          <p:cNvPr id="727" name="Google Shape;727;p9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728" name="Google Shape;728;p98"/>
          <p:cNvSpPr/>
          <p:nvPr/>
        </p:nvSpPr>
        <p:spPr>
          <a:xfrm>
            <a:off x="1930750" y="3291850"/>
            <a:ext cx="5530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2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p99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exceder</a:t>
            </a:r>
            <a:endParaRPr sz="9600"/>
          </a:p>
        </p:txBody>
      </p:sp>
      <p:pic>
        <p:nvPicPr>
          <p:cNvPr id="734" name="Google Shape;734;p9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735" name="Google Shape;735;p99"/>
          <p:cNvSpPr/>
          <p:nvPr/>
        </p:nvSpPr>
        <p:spPr>
          <a:xfrm>
            <a:off x="2201000" y="3289125"/>
            <a:ext cx="4888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739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0" name="Google Shape;740;p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741" name="Google Shape;741;p100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2</a:t>
            </a:r>
            <a:r>
              <a:rPr lang="en" sz="3500"/>
              <a:t>. </a:t>
            </a:r>
            <a:r>
              <a:rPr lang="en"/>
              <a:t>Ortografía </a:t>
            </a:r>
            <a:endParaRPr sz="350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5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6" name="Google Shape;746;p10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747" name="Google Shape;747;p101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rgbClr val="99DBB3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es</a:t>
            </a: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pejo</a:t>
            </a:r>
            <a:endParaRPr sz="9600">
              <a:solidFill>
                <a:srgbClr val="363535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2" name="Google Shape;752;p10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753" name="Google Shape;753;p102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fortale</a:t>
            </a:r>
            <a:r>
              <a:rPr lang="en" sz="9600">
                <a:solidFill>
                  <a:srgbClr val="363535"/>
                </a:solidFill>
                <a:highlight>
                  <a:srgbClr val="99DBB3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ce</a:t>
            </a: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endParaRPr sz="9600">
              <a:solidFill>
                <a:srgbClr val="363535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7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8" name="Google Shape;758;p10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759" name="Google Shape;759;p103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honrad</a:t>
            </a:r>
            <a:r>
              <a:rPr lang="en" sz="9600">
                <a:solidFill>
                  <a:srgbClr val="363535"/>
                </a:solidFill>
                <a:highlight>
                  <a:srgbClr val="99DBB3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ez</a:t>
            </a:r>
            <a:endParaRPr sz="9600">
              <a:solidFill>
                <a:srgbClr val="363535"/>
              </a:solidFill>
              <a:highlight>
                <a:srgbClr val="99DBB3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763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4" name="Google Shape;764;p104" title="icons_final_Phonics_BW_Morphological Awarness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765" name="Google Shape;765;p104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3</a:t>
            </a:r>
            <a:r>
              <a:rPr lang="en" sz="3500"/>
              <a:t>. </a:t>
            </a:r>
            <a:r>
              <a:rPr lang="en"/>
              <a:t>Análisis</a:t>
            </a:r>
            <a:r>
              <a:rPr lang="en" sz="3500"/>
              <a:t> </a:t>
            </a:r>
            <a:r>
              <a:rPr lang="en"/>
              <a:t>morfológico</a:t>
            </a:r>
            <a:r>
              <a:rPr lang="en"/>
              <a:t> </a:t>
            </a:r>
            <a:endParaRPr sz="350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9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0" name="Google Shape;770;p10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71" name="Google Shape;771;p105"/>
          <p:cNvSpPr/>
          <p:nvPr/>
        </p:nvSpPr>
        <p:spPr>
          <a:xfrm>
            <a:off x="6099590" y="746462"/>
            <a:ext cx="13926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-s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2" name="Google Shape;772;p105"/>
          <p:cNvSpPr/>
          <p:nvPr/>
        </p:nvSpPr>
        <p:spPr>
          <a:xfrm>
            <a:off x="1651810" y="746450"/>
            <a:ext cx="30918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carro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3" name="Google Shape;773;p105"/>
          <p:cNvSpPr/>
          <p:nvPr/>
        </p:nvSpPr>
        <p:spPr>
          <a:xfrm>
            <a:off x="3144913" y="3213900"/>
            <a:ext cx="3091800" cy="1289400"/>
          </a:xfrm>
          <a:prstGeom prst="roundRect">
            <a:avLst>
              <a:gd fmla="val 8676" name="adj"/>
            </a:avLst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carros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4" name="Google Shape;774;p105"/>
          <p:cNvSpPr txBox="1"/>
          <p:nvPr/>
        </p:nvSpPr>
        <p:spPr>
          <a:xfrm>
            <a:off x="4743596" y="889800"/>
            <a:ext cx="1356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5" name="Google Shape;775;p105"/>
          <p:cNvSpPr/>
          <p:nvPr/>
        </p:nvSpPr>
        <p:spPr>
          <a:xfrm rot="5400000">
            <a:off x="4247244" y="2453738"/>
            <a:ext cx="649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61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escuela</a:t>
            </a:r>
            <a:endParaRPr sz="9600"/>
          </a:p>
        </p:txBody>
      </p:sp>
      <p:pic>
        <p:nvPicPr>
          <p:cNvPr id="447" name="Google Shape;447;p6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48" name="Google Shape;448;p61"/>
          <p:cNvSpPr/>
          <p:nvPr/>
        </p:nvSpPr>
        <p:spPr>
          <a:xfrm>
            <a:off x="2345950" y="3291850"/>
            <a:ext cx="4597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9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0" name="Google Shape;780;p10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81" name="Google Shape;781;p106"/>
          <p:cNvSpPr/>
          <p:nvPr/>
        </p:nvSpPr>
        <p:spPr>
          <a:xfrm>
            <a:off x="6618765" y="746461"/>
            <a:ext cx="13926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-s</a:t>
            </a:r>
            <a:endParaRPr sz="7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2" name="Google Shape;782;p106"/>
          <p:cNvSpPr/>
          <p:nvPr/>
        </p:nvSpPr>
        <p:spPr>
          <a:xfrm>
            <a:off x="1132634" y="746450"/>
            <a:ext cx="41304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cuaderno</a:t>
            </a:r>
            <a:endParaRPr sz="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3" name="Google Shape;783;p106"/>
          <p:cNvSpPr/>
          <p:nvPr/>
        </p:nvSpPr>
        <p:spPr>
          <a:xfrm>
            <a:off x="1834800" y="3213900"/>
            <a:ext cx="5474400" cy="1289400"/>
          </a:xfrm>
          <a:prstGeom prst="roundRect">
            <a:avLst>
              <a:gd fmla="val 8676" name="adj"/>
            </a:avLst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cuadernos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4" name="Google Shape;784;p106"/>
          <p:cNvSpPr txBox="1"/>
          <p:nvPr/>
        </p:nvSpPr>
        <p:spPr>
          <a:xfrm>
            <a:off x="5262772" y="842599"/>
            <a:ext cx="1356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5" name="Google Shape;785;p106"/>
          <p:cNvSpPr/>
          <p:nvPr/>
        </p:nvSpPr>
        <p:spPr>
          <a:xfrm rot="5400000">
            <a:off x="4247244" y="2453738"/>
            <a:ext cx="649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9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0" name="Google Shape;790;p10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1245" y="3832233"/>
            <a:ext cx="822900" cy="822900"/>
          </a:xfrm>
          <a:prstGeom prst="ellipse">
            <a:avLst/>
          </a:prstGeom>
        </p:spPr>
      </p:pic>
      <p:sp>
        <p:nvSpPr>
          <p:cNvPr id="791" name="Google Shape;791;p107"/>
          <p:cNvSpPr/>
          <p:nvPr/>
        </p:nvSpPr>
        <p:spPr>
          <a:xfrm>
            <a:off x="5715410" y="729370"/>
            <a:ext cx="13926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-s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2" name="Google Shape;792;p107"/>
          <p:cNvSpPr/>
          <p:nvPr/>
        </p:nvSpPr>
        <p:spPr>
          <a:xfrm>
            <a:off x="1267605" y="729383"/>
            <a:ext cx="30918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silla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3" name="Google Shape;793;p107"/>
          <p:cNvSpPr/>
          <p:nvPr/>
        </p:nvSpPr>
        <p:spPr>
          <a:xfrm>
            <a:off x="3026108" y="3213908"/>
            <a:ext cx="3091800" cy="1289400"/>
          </a:xfrm>
          <a:prstGeom prst="roundRect">
            <a:avLst>
              <a:gd fmla="val 8676" name="adj"/>
            </a:avLst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silla</a:t>
            </a: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4" name="Google Shape;794;p107"/>
          <p:cNvSpPr txBox="1"/>
          <p:nvPr/>
        </p:nvSpPr>
        <p:spPr>
          <a:xfrm>
            <a:off x="4359391" y="872708"/>
            <a:ext cx="1356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5" name="Google Shape;795;p107"/>
          <p:cNvSpPr/>
          <p:nvPr/>
        </p:nvSpPr>
        <p:spPr>
          <a:xfrm rot="5400000">
            <a:off x="4247244" y="2453738"/>
            <a:ext cx="649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9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0" name="Google Shape;800;p10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801" name="Google Shape;801;p10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802" name="Google Shape;802;p108"/>
          <p:cNvSpPr/>
          <p:nvPr/>
        </p:nvSpPr>
        <p:spPr>
          <a:xfrm>
            <a:off x="6099590" y="746462"/>
            <a:ext cx="13926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-s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3" name="Google Shape;803;p108"/>
          <p:cNvSpPr/>
          <p:nvPr/>
        </p:nvSpPr>
        <p:spPr>
          <a:xfrm>
            <a:off x="1651810" y="746450"/>
            <a:ext cx="30918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goma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4" name="Google Shape;804;p108"/>
          <p:cNvSpPr/>
          <p:nvPr/>
        </p:nvSpPr>
        <p:spPr>
          <a:xfrm>
            <a:off x="2778452" y="3213900"/>
            <a:ext cx="3587100" cy="1289400"/>
          </a:xfrm>
          <a:prstGeom prst="roundRect">
            <a:avLst>
              <a:gd fmla="val 8676" name="adj"/>
            </a:avLst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gomas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5" name="Google Shape;805;p108"/>
          <p:cNvSpPr txBox="1"/>
          <p:nvPr/>
        </p:nvSpPr>
        <p:spPr>
          <a:xfrm>
            <a:off x="4743596" y="889800"/>
            <a:ext cx="1356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6" name="Google Shape;806;p108"/>
          <p:cNvSpPr/>
          <p:nvPr/>
        </p:nvSpPr>
        <p:spPr>
          <a:xfrm rot="5400000">
            <a:off x="4247244" y="2453738"/>
            <a:ext cx="649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0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1" name="Google Shape;811;p10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812" name="Google Shape;812;p10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813" name="Google Shape;813;p109"/>
          <p:cNvSpPr/>
          <p:nvPr/>
        </p:nvSpPr>
        <p:spPr>
          <a:xfrm>
            <a:off x="6099590" y="746462"/>
            <a:ext cx="13926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-s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14" name="Google Shape;814;p109"/>
          <p:cNvSpPr/>
          <p:nvPr/>
        </p:nvSpPr>
        <p:spPr>
          <a:xfrm>
            <a:off x="1651810" y="746450"/>
            <a:ext cx="30918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niñ</a:t>
            </a: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15" name="Google Shape;815;p109"/>
          <p:cNvSpPr/>
          <p:nvPr/>
        </p:nvSpPr>
        <p:spPr>
          <a:xfrm>
            <a:off x="3144913" y="3213900"/>
            <a:ext cx="3091800" cy="1289400"/>
          </a:xfrm>
          <a:prstGeom prst="roundRect">
            <a:avLst>
              <a:gd fmla="val 8676" name="adj"/>
            </a:avLst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niño</a:t>
            </a: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16" name="Google Shape;816;p109"/>
          <p:cNvSpPr txBox="1"/>
          <p:nvPr/>
        </p:nvSpPr>
        <p:spPr>
          <a:xfrm>
            <a:off x="4743596" y="889800"/>
            <a:ext cx="1356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17" name="Google Shape;817;p109"/>
          <p:cNvSpPr/>
          <p:nvPr/>
        </p:nvSpPr>
        <p:spPr>
          <a:xfrm rot="5400000">
            <a:off x="4247244" y="2453738"/>
            <a:ext cx="649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2" name="Google Shape;822;p11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823" name="Google Shape;823;p11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824" name="Google Shape;824;p110"/>
          <p:cNvSpPr/>
          <p:nvPr/>
        </p:nvSpPr>
        <p:spPr>
          <a:xfrm>
            <a:off x="6099590" y="746462"/>
            <a:ext cx="13926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-s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5" name="Google Shape;825;p110"/>
          <p:cNvSpPr/>
          <p:nvPr/>
        </p:nvSpPr>
        <p:spPr>
          <a:xfrm>
            <a:off x="1651810" y="746450"/>
            <a:ext cx="30918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casa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6" name="Google Shape;826;p110"/>
          <p:cNvSpPr/>
          <p:nvPr/>
        </p:nvSpPr>
        <p:spPr>
          <a:xfrm>
            <a:off x="3026088" y="3213900"/>
            <a:ext cx="3091800" cy="1289400"/>
          </a:xfrm>
          <a:prstGeom prst="roundRect">
            <a:avLst>
              <a:gd fmla="val 8676" name="adj"/>
            </a:avLst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casas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7" name="Google Shape;827;p110"/>
          <p:cNvSpPr txBox="1"/>
          <p:nvPr/>
        </p:nvSpPr>
        <p:spPr>
          <a:xfrm>
            <a:off x="4743596" y="889800"/>
            <a:ext cx="1356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8" name="Google Shape;828;p110"/>
          <p:cNvSpPr/>
          <p:nvPr/>
        </p:nvSpPr>
        <p:spPr>
          <a:xfrm rot="5400000">
            <a:off x="4247244" y="2453738"/>
            <a:ext cx="649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832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p111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4</a:t>
            </a:r>
            <a:r>
              <a:rPr lang="en" sz="3500"/>
              <a:t>. </a:t>
            </a:r>
            <a:r>
              <a:rPr lang="en"/>
              <a:t>Desarrollo de la fluidez</a:t>
            </a:r>
            <a:endParaRPr sz="3500"/>
          </a:p>
        </p:txBody>
      </p:sp>
      <p:pic>
        <p:nvPicPr>
          <p:cNvPr id="834" name="Google Shape;834;p111" title="icons_final_Read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8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p112"/>
          <p:cNvSpPr txBox="1"/>
          <p:nvPr>
            <p:ph idx="4294967295" type="body"/>
          </p:nvPr>
        </p:nvSpPr>
        <p:spPr>
          <a:xfrm>
            <a:off x="441600" y="439798"/>
            <a:ext cx="8260800" cy="282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solidFill>
                  <a:srgbClr val="000000"/>
                </a:solidFill>
              </a:rPr>
              <a:t>—Parece que tu maceta necesita más luz —dijo Blanca con esmero.</a:t>
            </a:r>
            <a:endParaRPr b="1" sz="5200" u="sng">
              <a:solidFill>
                <a:srgbClr val="000000"/>
              </a:solidFill>
            </a:endParaRPr>
          </a:p>
        </p:txBody>
      </p:sp>
      <p:pic>
        <p:nvPicPr>
          <p:cNvPr id="840" name="Google Shape;840;p11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4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p113"/>
          <p:cNvSpPr txBox="1"/>
          <p:nvPr>
            <p:ph idx="4294967295" type="body"/>
          </p:nvPr>
        </p:nvSpPr>
        <p:spPr>
          <a:xfrm>
            <a:off x="441589" y="439806"/>
            <a:ext cx="8260800" cy="282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solidFill>
                  <a:srgbClr val="000000"/>
                </a:solidFill>
              </a:rPr>
              <a:t>Esa tarde, Pablo llegó a casa y movió la maceta a un mejor lugar.</a:t>
            </a:r>
            <a:endParaRPr sz="5200">
              <a:solidFill>
                <a:srgbClr val="000000"/>
              </a:solidFill>
            </a:endParaRPr>
          </a:p>
        </p:txBody>
      </p:sp>
      <p:pic>
        <p:nvPicPr>
          <p:cNvPr id="846" name="Google Shape;846;p11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0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114"/>
          <p:cNvSpPr txBox="1"/>
          <p:nvPr>
            <p:ph idx="4294967295" type="body"/>
          </p:nvPr>
        </p:nvSpPr>
        <p:spPr>
          <a:xfrm>
            <a:off x="441600" y="439800"/>
            <a:ext cx="8260800" cy="31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solidFill>
                  <a:srgbClr val="000000"/>
                </a:solidFill>
              </a:rPr>
              <a:t>Cada día la revisaba con cuidado y hacía un pequeño esfuerzo por aprender más sobre cómo cuidar plantas.</a:t>
            </a:r>
            <a:endParaRPr b="1" sz="4400" u="sng">
              <a:solidFill>
                <a:srgbClr val="000000"/>
              </a:solidFill>
            </a:endParaRPr>
          </a:p>
        </p:txBody>
      </p:sp>
      <p:pic>
        <p:nvPicPr>
          <p:cNvPr id="852" name="Google Shape;852;p11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6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p115"/>
          <p:cNvSpPr txBox="1"/>
          <p:nvPr>
            <p:ph idx="4294967295" type="body"/>
          </p:nvPr>
        </p:nvSpPr>
        <p:spPr>
          <a:xfrm>
            <a:off x="441600" y="439800"/>
            <a:ext cx="8260800" cy="190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5200">
                <a:solidFill>
                  <a:srgbClr val="000000"/>
                </a:solidFill>
              </a:rPr>
              <a:t>Llamó a Blanca con rapidez para contarle. </a:t>
            </a:r>
            <a:endParaRPr b="1" sz="5200" u="sng">
              <a:solidFill>
                <a:srgbClr val="000000"/>
              </a:solidFill>
            </a:endParaRPr>
          </a:p>
        </p:txBody>
      </p:sp>
      <p:pic>
        <p:nvPicPr>
          <p:cNvPr id="858" name="Google Shape;858;p11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62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semilla</a:t>
            </a:r>
            <a:endParaRPr sz="9600"/>
          </a:p>
        </p:txBody>
      </p:sp>
      <p:pic>
        <p:nvPicPr>
          <p:cNvPr id="454" name="Google Shape;454;p6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55" name="Google Shape;455;p62"/>
          <p:cNvSpPr/>
          <p:nvPr/>
        </p:nvSpPr>
        <p:spPr>
          <a:xfrm>
            <a:off x="2615125" y="3289125"/>
            <a:ext cx="3975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862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p116"/>
          <p:cNvSpPr txBox="1"/>
          <p:nvPr>
            <p:ph type="ctrTitle"/>
          </p:nvPr>
        </p:nvSpPr>
        <p:spPr>
          <a:xfrm>
            <a:off x="457200" y="1835075"/>
            <a:ext cx="41148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¡Felicidades!</a:t>
            </a:r>
            <a:endParaRPr sz="4800"/>
          </a:p>
        </p:txBody>
      </p:sp>
      <p:sp>
        <p:nvSpPr>
          <p:cNvPr id="864" name="Google Shape;864;p116"/>
          <p:cNvSpPr txBox="1"/>
          <p:nvPr>
            <p:ph idx="1" type="subTitle"/>
          </p:nvPr>
        </p:nvSpPr>
        <p:spPr>
          <a:xfrm>
            <a:off x="671775" y="2613550"/>
            <a:ext cx="3900300" cy="67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El día está completo, </a:t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¡excelente trabajo!</a:t>
            </a:r>
            <a:endParaRPr sz="2200"/>
          </a:p>
        </p:txBody>
      </p:sp>
      <p:pic>
        <p:nvPicPr>
          <p:cNvPr id="865" name="Google Shape;865;p116" title="Las flores de mama_Ilus1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609601"/>
            <a:ext cx="3861148" cy="409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9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63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cepillo</a:t>
            </a:r>
            <a:endParaRPr sz="9600"/>
          </a:p>
        </p:txBody>
      </p:sp>
      <p:pic>
        <p:nvPicPr>
          <p:cNvPr id="461" name="Google Shape;461;p6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62" name="Google Shape;462;p63"/>
          <p:cNvSpPr/>
          <p:nvPr/>
        </p:nvSpPr>
        <p:spPr>
          <a:xfrm>
            <a:off x="2659050" y="3291850"/>
            <a:ext cx="3898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64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obedecer</a:t>
            </a:r>
            <a:endParaRPr sz="9600"/>
          </a:p>
        </p:txBody>
      </p:sp>
      <p:pic>
        <p:nvPicPr>
          <p:cNvPr id="468" name="Google Shape;468;p6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69" name="Google Shape;469;p64"/>
          <p:cNvSpPr/>
          <p:nvPr/>
        </p:nvSpPr>
        <p:spPr>
          <a:xfrm>
            <a:off x="1642850" y="3291850"/>
            <a:ext cx="6064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65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cebolla</a:t>
            </a:r>
            <a:endParaRPr sz="9600"/>
          </a:p>
        </p:txBody>
      </p:sp>
      <p:pic>
        <p:nvPicPr>
          <p:cNvPr id="475" name="Google Shape;475;p6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76" name="Google Shape;476;p65"/>
          <p:cNvSpPr/>
          <p:nvPr/>
        </p:nvSpPr>
        <p:spPr>
          <a:xfrm>
            <a:off x="2428350" y="3291850"/>
            <a:ext cx="4579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EFFAF9"/>
      </a:dk1>
      <a:lt1>
        <a:srgbClr val="FFFFFF"/>
      </a:lt1>
      <a:dk2>
        <a:srgbClr val="F6F2F7"/>
      </a:dk2>
      <a:lt2>
        <a:srgbClr val="FFE2D6"/>
      </a:lt2>
      <a:accent1>
        <a:srgbClr val="9ADCB4"/>
      </a:accent1>
      <a:accent2>
        <a:srgbClr val="DAC2E0"/>
      </a:accent2>
      <a:accent3>
        <a:srgbClr val="FCB497"/>
      </a:accent3>
      <a:accent4>
        <a:srgbClr val="96DFF0"/>
      </a:accent4>
      <a:accent5>
        <a:srgbClr val="FFC91F"/>
      </a:accent5>
      <a:accent6>
        <a:srgbClr val="FDF0B1"/>
      </a:accent6>
      <a:hlink>
        <a:srgbClr val="177F9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EFFAF9"/>
      </a:dk1>
      <a:lt1>
        <a:srgbClr val="FFFFFF"/>
      </a:lt1>
      <a:dk2>
        <a:srgbClr val="F6F2F7"/>
      </a:dk2>
      <a:lt2>
        <a:srgbClr val="FFE2D6"/>
      </a:lt2>
      <a:accent1>
        <a:srgbClr val="9ADCB4"/>
      </a:accent1>
      <a:accent2>
        <a:srgbClr val="DAC2E0"/>
      </a:accent2>
      <a:accent3>
        <a:srgbClr val="FCB497"/>
      </a:accent3>
      <a:accent4>
        <a:srgbClr val="96DFF0"/>
      </a:accent4>
      <a:accent5>
        <a:srgbClr val="FFC91F"/>
      </a:accent5>
      <a:accent6>
        <a:srgbClr val="FDF0B1"/>
      </a:accent6>
      <a:hlink>
        <a:srgbClr val="177F9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