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F08970-2550-45B7-8791-C86B7293CBFA}">
  <a:tblStyle styleId="{CFF08970-2550-45B7-8791-C86B7293CBF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fad7300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afad7300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fad7300c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afad7300c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/ch/, /j/, /g/, /r/, /k/, /b/, /ñ/, /rr/, /e/, /i/, /d/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/u/,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fad7300c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afad7300c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/u/,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/a/,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/o/, yo.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/a/, /s/, ras.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cuando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junto a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en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muda.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/ye/, /ba/, lleva.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/u/, /ne/, une.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0dd6d81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30dd6d81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/jun/, /tos/, juntos.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/jun/,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tos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/jun/, /tos/, juntos)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juntos, /jun/, /tos/.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juntos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juntos, /jun/, /tos/)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/j/, /u/, /n/, /t/, /o/, /s/, juntos.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/j/, /u/, /n/, /t/, /o/, /s/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/j/, /u/, /n/, /t/, /o/, /s/, juntos)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juntos, /j/, /u/, /n/, /t/, /t/, /o/, /s/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juntos. Ahora todos juntos: juntos, /j/, /u/, /n/, /t/, /o/, /s/, juntos.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38f995407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338f99540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/ti/, /na/, /je/, patinaje.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30dcaf6e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330dcaf6e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/de/, /re/, /cho/, derecho.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30ddecf6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330ddecf6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/mi/, /ra/, mira.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0ddecf6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g330ddecf6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/jun/, /tos/, juntos.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/in/, /ten/, /ta/, intenta.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/par/, /ke/, parque.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/ji/, /rar/, girar.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38fbc54ca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g338fbc54c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/di/, /ber/, /tir/, /nos/, divertirnos.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afad7300c5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afad7300c5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afad7300c5_0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afad7300c5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927af2d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33927af2d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/yo/, /gur/?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/yo/, /gur/, yogur)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yogur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 yogur, /yo/, /gur/)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/y/, /o/, /g/, /u/, /r/?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/y/, /o/, /g/, /u/, /r/, yogur)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yogur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yogur,  /y/, /o/, /g/, /u/, /r/)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afad7300c5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g2afad7300c5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jugar, /ju/, /gar/, jugar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/ju/, /gar/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/ju/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/u/.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/gar/,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/a/, /r/. Jugar, /j/, /u/, /g/, /a/, /r/.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326f96db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g3326f96db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yogur, /yo/, /gur/, yogur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/yo/, /gur/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/o/.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/gur/,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(3),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/u/, /r/. Yogur, /y/, /o/, /g/, /u/, /r/.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30dcaf6e7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g330dcaf6e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chispas, /chis/, /pas/, chispas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/chis/, /pas/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/chis/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/ch/, /i/, /s/.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(3),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/s/. Chispas, /ch/, /i/, /s/, /p/, /a/, /s/.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927af2dc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3927af2dc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/de/, /re/, /cho/?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/de/, /re/, /cho/, derecho)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derecho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derecho, /de/, /re/, /cho/)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/d/, /e/, /r/, /e/, /ch/,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/d/, /e/, /r/, /e/, /ch/, /o/, derecho)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derecho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derecho, /d/, /e/, /r/, /e/, /c/, /h/,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 a Sami y a Sara en el parque.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38fabb74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g338fabb74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chicos corren rápido por la pista.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parque de patinaje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Calisto y Nicolás van al parque de patinaje con su monopatín y su patineta.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afad7300c5_0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afad7300c5_0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afad7300c5_0_9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afad7300c5_0_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afad7300c5_0_9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afad7300c5_0_9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afad7300c5_0_10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2afad7300c5_0_1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afad7300c5_0_10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2afad7300c5_0_10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927af2dc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3927af2dc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/in/, /ten/, /ta/?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/in/, /ten/, /ta/, intenta)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intenta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intenta, /in/, /ten/, /ta/)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/i/, /n/, /t/, /e/, /n/, /t/,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/i/, /n/, /t/, /e/, /n/, /t/, /a/, intenta)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intenta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intenta, /i/, /n/, /t/, /e/, /n/, /t/,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afad7300c5_0_10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2afad7300c5_0_10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afad7300c5_0_10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2afad7300c5_0_1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¿qué prefieres: montar monopatín o patineta?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Prefiero montar __________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afad7300c5_0_10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2afad7300c5_0_10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927af2dc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33927af2dc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/pa/, /ti/, /na/, /je/?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/pa/, /ti/, /na/, /je/, patinaje)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patinaje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patinaje, /pa/, /ti/, /na/, /je/)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/a/, /t/, /i/, /n/, /a/, /j/,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/a/, /t/, /i/, /n/, /a/, /j/, /e/, patinaje)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patinaje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patinaje,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/t/, /i/, /n/, /a/, /j/, /e/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{CFF08970-2550-45B7-8791-C86B7293CBFA}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1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4" name="Google Shape;124;p21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Relationship Id="rId4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6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7.png"/><Relationship Id="rId4" Type="http://schemas.openxmlformats.org/officeDocument/2006/relationships/image" Target="../media/image38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7.png"/><Relationship Id="rId4" Type="http://schemas.openxmlformats.org/officeDocument/2006/relationships/image" Target="../media/image3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7.png"/><Relationship Id="rId4" Type="http://schemas.openxmlformats.org/officeDocument/2006/relationships/image" Target="../media/image39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7.png"/><Relationship Id="rId4" Type="http://schemas.openxmlformats.org/officeDocument/2006/relationships/image" Target="../media/image42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154" name="Google Shape;154;p26"/>
          <p:cNvSpPr txBox="1"/>
          <p:nvPr/>
        </p:nvSpPr>
        <p:spPr>
          <a:xfrm>
            <a:off x="83058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3">
            <a:alphaModFix/>
          </a:blip>
          <a:srcRect b="0" l="248" r="258" t="0"/>
          <a:stretch/>
        </p:blipFill>
        <p:spPr>
          <a:xfrm>
            <a:off x="3664413" y="1503650"/>
            <a:ext cx="1815176" cy="282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08" name="Google Shape;208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14" name="Google Shape;214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20" name="Google Shape;220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26" name="Google Shape;226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32" name="Google Shape;232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38" name="Google Shape;238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44" name="Google Shape;24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0" name="Google Shape;25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56" name="Google Shape;25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62" name="Google Shape;26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68" name="Google Shape;268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74" name="Google Shape;27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{CFF08970-2550-45B7-8791-C86B7293CBFA}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6" name="Google Shape;28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3" name="Google Shape;29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>
            <p:ph idx="4294967295" type="body"/>
          </p:nvPr>
        </p:nvSpPr>
        <p:spPr>
          <a:xfrm>
            <a:off x="3356100" y="1740600"/>
            <a:ext cx="261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yo</a:t>
            </a:r>
            <a:endParaRPr sz="9600"/>
          </a:p>
        </p:txBody>
      </p:sp>
      <p:sp>
        <p:nvSpPr>
          <p:cNvPr id="299" name="Google Shape;299;p50"/>
          <p:cNvSpPr/>
          <p:nvPr/>
        </p:nvSpPr>
        <p:spPr>
          <a:xfrm>
            <a:off x="3914406" y="326807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Google Shape;300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ju</a:t>
            </a:r>
            <a:endParaRPr sz="9600"/>
          </a:p>
        </p:txBody>
      </p:sp>
      <p:sp>
        <p:nvSpPr>
          <p:cNvPr id="306" name="Google Shape;306;p51"/>
          <p:cNvSpPr/>
          <p:nvPr/>
        </p:nvSpPr>
        <p:spPr>
          <a:xfrm>
            <a:off x="4038525" y="3343925"/>
            <a:ext cx="125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ja</a:t>
            </a:r>
            <a:endParaRPr sz="9600"/>
          </a:p>
        </p:txBody>
      </p:sp>
      <p:sp>
        <p:nvSpPr>
          <p:cNvPr id="313" name="Google Shape;313;p52"/>
          <p:cNvSpPr/>
          <p:nvPr/>
        </p:nvSpPr>
        <p:spPr>
          <a:xfrm>
            <a:off x="4039900" y="3267725"/>
            <a:ext cx="131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Google Shape;314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320" name="Google Shape;320;p53"/>
          <p:cNvSpPr/>
          <p:nvPr/>
        </p:nvSpPr>
        <p:spPr>
          <a:xfrm>
            <a:off x="3861400" y="3267725"/>
            <a:ext cx="159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327" name="Google Shape;327;p54"/>
          <p:cNvSpPr/>
          <p:nvPr/>
        </p:nvSpPr>
        <p:spPr>
          <a:xfrm>
            <a:off x="3830225" y="3191525"/>
            <a:ext cx="167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yu</a:t>
            </a:r>
            <a:endParaRPr sz="9600"/>
          </a:p>
        </p:txBody>
      </p:sp>
      <p:sp>
        <p:nvSpPr>
          <p:cNvPr id="334" name="Google Shape;334;p55"/>
          <p:cNvSpPr/>
          <p:nvPr/>
        </p:nvSpPr>
        <p:spPr>
          <a:xfrm>
            <a:off x="3928025" y="3267725"/>
            <a:ext cx="155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341" name="Google Shape;341;p56"/>
          <p:cNvSpPr/>
          <p:nvPr/>
        </p:nvSpPr>
        <p:spPr>
          <a:xfrm>
            <a:off x="3429000" y="3191525"/>
            <a:ext cx="248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san</a:t>
            </a:r>
            <a:endParaRPr sz="9600"/>
          </a:p>
        </p:txBody>
      </p:sp>
      <p:sp>
        <p:nvSpPr>
          <p:cNvPr id="348" name="Google Shape;348;p57"/>
          <p:cNvSpPr/>
          <p:nvPr/>
        </p:nvSpPr>
        <p:spPr>
          <a:xfrm>
            <a:off x="3462300" y="3191525"/>
            <a:ext cx="238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5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ras</a:t>
            </a:r>
            <a:endParaRPr sz="9600"/>
          </a:p>
        </p:txBody>
      </p:sp>
      <p:sp>
        <p:nvSpPr>
          <p:cNvPr id="355" name="Google Shape;355;p58"/>
          <p:cNvSpPr/>
          <p:nvPr/>
        </p:nvSpPr>
        <p:spPr>
          <a:xfrm>
            <a:off x="3662050" y="3124950"/>
            <a:ext cx="190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{CFF08970-2550-45B7-8791-C86B7293CBFA}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8" name="Google Shape;36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{CFF08970-2550-45B7-8791-C86B7293CBFA}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4" name="Google Shape;37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 txBox="1"/>
          <p:nvPr>
            <p:ph idx="4294967295" type="body"/>
          </p:nvPr>
        </p:nvSpPr>
        <p:spPr>
          <a:xfrm>
            <a:off x="2543000" y="1437075"/>
            <a:ext cx="262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lle</a:t>
            </a:r>
            <a:endParaRPr sz="9600"/>
          </a:p>
        </p:txBody>
      </p:sp>
      <p:sp>
        <p:nvSpPr>
          <p:cNvPr id="386" name="Google Shape;386;p63"/>
          <p:cNvSpPr txBox="1"/>
          <p:nvPr>
            <p:ph idx="4294967295" type="body"/>
          </p:nvPr>
        </p:nvSpPr>
        <p:spPr>
          <a:xfrm>
            <a:off x="3769600" y="1437075"/>
            <a:ext cx="299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387" name="Google Shape;387;p63"/>
          <p:cNvSpPr/>
          <p:nvPr/>
        </p:nvSpPr>
        <p:spPr>
          <a:xfrm>
            <a:off x="3228800" y="2903075"/>
            <a:ext cx="294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4"/>
          <p:cNvSpPr txBox="1"/>
          <p:nvPr>
            <p:ph idx="4294967295" type="body"/>
          </p:nvPr>
        </p:nvSpPr>
        <p:spPr>
          <a:xfrm>
            <a:off x="3048000" y="1785375"/>
            <a:ext cx="191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</a:t>
            </a:r>
            <a:endParaRPr sz="9600"/>
          </a:p>
        </p:txBody>
      </p:sp>
      <p:sp>
        <p:nvSpPr>
          <p:cNvPr id="394" name="Google Shape;394;p64"/>
          <p:cNvSpPr txBox="1"/>
          <p:nvPr>
            <p:ph idx="4294967295" type="body"/>
          </p:nvPr>
        </p:nvSpPr>
        <p:spPr>
          <a:xfrm>
            <a:off x="4316425" y="1785375"/>
            <a:ext cx="183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395" name="Google Shape;395;p64"/>
          <p:cNvSpPr/>
          <p:nvPr/>
        </p:nvSpPr>
        <p:spPr>
          <a:xfrm>
            <a:off x="3613517" y="3275875"/>
            <a:ext cx="253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352" y="1091300"/>
            <a:ext cx="5293292" cy="29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/>
          <p:nvPr>
            <p:ph idx="4294967295" type="body"/>
          </p:nvPr>
        </p:nvSpPr>
        <p:spPr>
          <a:xfrm>
            <a:off x="2110950" y="1588225"/>
            <a:ext cx="21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02" name="Google Shape;402;p65"/>
          <p:cNvSpPr txBox="1"/>
          <p:nvPr>
            <p:ph idx="4294967295" type="body"/>
          </p:nvPr>
        </p:nvSpPr>
        <p:spPr>
          <a:xfrm>
            <a:off x="2815925" y="1588225"/>
            <a:ext cx="286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ti</a:t>
            </a:r>
            <a:endParaRPr sz="9600"/>
          </a:p>
        </p:txBody>
      </p:sp>
      <p:sp>
        <p:nvSpPr>
          <p:cNvPr id="403" name="Google Shape;403;p65"/>
          <p:cNvSpPr/>
          <p:nvPr/>
        </p:nvSpPr>
        <p:spPr>
          <a:xfrm>
            <a:off x="2281350" y="3138275"/>
            <a:ext cx="534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65"/>
          <p:cNvSpPr txBox="1"/>
          <p:nvPr>
            <p:ph idx="4294967295" type="body"/>
          </p:nvPr>
        </p:nvSpPr>
        <p:spPr>
          <a:xfrm>
            <a:off x="44233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na</a:t>
            </a:r>
            <a:endParaRPr sz="9600"/>
          </a:p>
        </p:txBody>
      </p:sp>
      <p:sp>
        <p:nvSpPr>
          <p:cNvPr id="405" name="Google Shape;405;p65"/>
          <p:cNvSpPr txBox="1"/>
          <p:nvPr>
            <p:ph idx="4294967295" type="body"/>
          </p:nvPr>
        </p:nvSpPr>
        <p:spPr>
          <a:xfrm>
            <a:off x="57949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je</a:t>
            </a:r>
            <a:endParaRPr sz="9600"/>
          </a:p>
        </p:txBody>
      </p:sp>
      <p:pic>
        <p:nvPicPr>
          <p:cNvPr id="406" name="Google Shape;40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6"/>
          <p:cNvSpPr txBox="1"/>
          <p:nvPr>
            <p:ph idx="4294967295" type="body"/>
          </p:nvPr>
        </p:nvSpPr>
        <p:spPr>
          <a:xfrm>
            <a:off x="2052725" y="1588225"/>
            <a:ext cx="21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412" name="Google Shape;412;p66"/>
          <p:cNvSpPr txBox="1"/>
          <p:nvPr>
            <p:ph idx="4294967295" type="body"/>
          </p:nvPr>
        </p:nvSpPr>
        <p:spPr>
          <a:xfrm>
            <a:off x="34751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413" name="Google Shape;413;p66"/>
          <p:cNvSpPr/>
          <p:nvPr/>
        </p:nvSpPr>
        <p:spPr>
          <a:xfrm>
            <a:off x="2410050" y="3062075"/>
            <a:ext cx="484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66"/>
          <p:cNvSpPr txBox="1"/>
          <p:nvPr>
            <p:ph idx="4294967295" type="body"/>
          </p:nvPr>
        </p:nvSpPr>
        <p:spPr>
          <a:xfrm>
            <a:off x="4840300" y="1588225"/>
            <a:ext cx="258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cho</a:t>
            </a:r>
            <a:endParaRPr sz="9600"/>
          </a:p>
        </p:txBody>
      </p:sp>
      <p:pic>
        <p:nvPicPr>
          <p:cNvPr id="415" name="Google Shape;415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7"/>
          <p:cNvSpPr txBox="1"/>
          <p:nvPr>
            <p:ph idx="4294967295" type="body"/>
          </p:nvPr>
        </p:nvSpPr>
        <p:spPr>
          <a:xfrm>
            <a:off x="3029600" y="1588225"/>
            <a:ext cx="158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421" name="Google Shape;421;p67"/>
          <p:cNvSpPr/>
          <p:nvPr/>
        </p:nvSpPr>
        <p:spPr>
          <a:xfrm>
            <a:off x="2997700" y="3062075"/>
            <a:ext cx="292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7"/>
          <p:cNvSpPr txBox="1"/>
          <p:nvPr>
            <p:ph idx="4294967295" type="body"/>
          </p:nvPr>
        </p:nvSpPr>
        <p:spPr>
          <a:xfrm>
            <a:off x="4393050" y="1588225"/>
            <a:ext cx="244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pic>
        <p:nvPicPr>
          <p:cNvPr id="423" name="Google Shape;423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8"/>
          <p:cNvSpPr txBox="1"/>
          <p:nvPr>
            <p:ph idx="4294967295" type="body"/>
          </p:nvPr>
        </p:nvSpPr>
        <p:spPr>
          <a:xfrm>
            <a:off x="2676750" y="1745525"/>
            <a:ext cx="239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jun</a:t>
            </a:r>
            <a:endParaRPr sz="9600"/>
          </a:p>
        </p:txBody>
      </p:sp>
      <p:sp>
        <p:nvSpPr>
          <p:cNvPr id="429" name="Google Shape;429;p68"/>
          <p:cNvSpPr txBox="1"/>
          <p:nvPr>
            <p:ph idx="4294967295" type="body"/>
          </p:nvPr>
        </p:nvSpPr>
        <p:spPr>
          <a:xfrm>
            <a:off x="4026150" y="1745525"/>
            <a:ext cx="290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tos</a:t>
            </a:r>
            <a:endParaRPr sz="9600"/>
          </a:p>
        </p:txBody>
      </p:sp>
      <p:sp>
        <p:nvSpPr>
          <p:cNvPr id="430" name="Google Shape;430;p68"/>
          <p:cNvSpPr/>
          <p:nvPr/>
        </p:nvSpPr>
        <p:spPr>
          <a:xfrm>
            <a:off x="2851625" y="3263875"/>
            <a:ext cx="362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1" name="Google Shape;431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/>
          <p:nvPr>
            <p:ph idx="4294967295" type="body"/>
          </p:nvPr>
        </p:nvSpPr>
        <p:spPr>
          <a:xfrm>
            <a:off x="2016825" y="1793875"/>
            <a:ext cx="208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in</a:t>
            </a:r>
            <a:endParaRPr sz="9600"/>
          </a:p>
        </p:txBody>
      </p:sp>
      <p:sp>
        <p:nvSpPr>
          <p:cNvPr id="437" name="Google Shape;437;p69"/>
          <p:cNvSpPr txBox="1"/>
          <p:nvPr>
            <p:ph idx="4294967295" type="body"/>
          </p:nvPr>
        </p:nvSpPr>
        <p:spPr>
          <a:xfrm>
            <a:off x="3293275" y="1793875"/>
            <a:ext cx="229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ten</a:t>
            </a:r>
            <a:endParaRPr sz="9600"/>
          </a:p>
        </p:txBody>
      </p:sp>
      <p:sp>
        <p:nvSpPr>
          <p:cNvPr id="438" name="Google Shape;438;p69"/>
          <p:cNvSpPr/>
          <p:nvPr/>
        </p:nvSpPr>
        <p:spPr>
          <a:xfrm>
            <a:off x="2450300" y="3267725"/>
            <a:ext cx="428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69"/>
          <p:cNvSpPr txBox="1"/>
          <p:nvPr>
            <p:ph idx="4294967295" type="body"/>
          </p:nvPr>
        </p:nvSpPr>
        <p:spPr>
          <a:xfrm>
            <a:off x="5112875" y="1793875"/>
            <a:ext cx="178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440" name="Google Shape;440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0"/>
          <p:cNvSpPr txBox="1"/>
          <p:nvPr>
            <p:ph idx="4294967295" type="body"/>
          </p:nvPr>
        </p:nvSpPr>
        <p:spPr>
          <a:xfrm>
            <a:off x="2319525" y="1785375"/>
            <a:ext cx="222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par</a:t>
            </a:r>
            <a:endParaRPr sz="9600"/>
          </a:p>
        </p:txBody>
      </p:sp>
      <p:sp>
        <p:nvSpPr>
          <p:cNvPr id="446" name="Google Shape;446;p70"/>
          <p:cNvSpPr txBox="1"/>
          <p:nvPr>
            <p:ph idx="4294967295" type="body"/>
          </p:nvPr>
        </p:nvSpPr>
        <p:spPr>
          <a:xfrm>
            <a:off x="4126200" y="1776825"/>
            <a:ext cx="293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447" name="Google Shape;447;p70"/>
          <p:cNvSpPr/>
          <p:nvPr/>
        </p:nvSpPr>
        <p:spPr>
          <a:xfrm>
            <a:off x="2439725" y="3335425"/>
            <a:ext cx="458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8" name="Google Shape;44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1"/>
          <p:cNvSpPr txBox="1"/>
          <p:nvPr>
            <p:ph idx="4294967295" type="body"/>
          </p:nvPr>
        </p:nvSpPr>
        <p:spPr>
          <a:xfrm>
            <a:off x="3012700" y="1616150"/>
            <a:ext cx="28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gir</a:t>
            </a:r>
            <a:endParaRPr sz="9600"/>
          </a:p>
        </p:txBody>
      </p:sp>
      <p:sp>
        <p:nvSpPr>
          <p:cNvPr id="454" name="Google Shape;454;p71"/>
          <p:cNvSpPr/>
          <p:nvPr/>
        </p:nvSpPr>
        <p:spPr>
          <a:xfrm>
            <a:off x="3147350" y="3186525"/>
            <a:ext cx="274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71"/>
          <p:cNvSpPr txBox="1"/>
          <p:nvPr>
            <p:ph idx="4294967295" type="body"/>
          </p:nvPr>
        </p:nvSpPr>
        <p:spPr>
          <a:xfrm>
            <a:off x="3835100" y="1616150"/>
            <a:ext cx="266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ar</a:t>
            </a:r>
            <a:endParaRPr sz="9600"/>
          </a:p>
        </p:txBody>
      </p:sp>
      <p:pic>
        <p:nvPicPr>
          <p:cNvPr id="456" name="Google Shape;456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2"/>
          <p:cNvSpPr txBox="1"/>
          <p:nvPr>
            <p:ph idx="4294967295" type="body"/>
          </p:nvPr>
        </p:nvSpPr>
        <p:spPr>
          <a:xfrm>
            <a:off x="1582075" y="1616163"/>
            <a:ext cx="28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di</a:t>
            </a:r>
            <a:endParaRPr sz="9600"/>
          </a:p>
        </p:txBody>
      </p:sp>
      <p:sp>
        <p:nvSpPr>
          <p:cNvPr id="462" name="Google Shape;462;p72"/>
          <p:cNvSpPr txBox="1"/>
          <p:nvPr>
            <p:ph idx="4294967295" type="body"/>
          </p:nvPr>
        </p:nvSpPr>
        <p:spPr>
          <a:xfrm>
            <a:off x="2639575" y="1616163"/>
            <a:ext cx="211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ver</a:t>
            </a:r>
            <a:endParaRPr sz="9600"/>
          </a:p>
        </p:txBody>
      </p:sp>
      <p:sp>
        <p:nvSpPr>
          <p:cNvPr id="463" name="Google Shape;463;p72"/>
          <p:cNvSpPr/>
          <p:nvPr/>
        </p:nvSpPr>
        <p:spPr>
          <a:xfrm>
            <a:off x="1784725" y="3034150"/>
            <a:ext cx="598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72"/>
          <p:cNvSpPr txBox="1"/>
          <p:nvPr>
            <p:ph idx="4294967295" type="body"/>
          </p:nvPr>
        </p:nvSpPr>
        <p:spPr>
          <a:xfrm>
            <a:off x="3776075" y="1616163"/>
            <a:ext cx="266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tir</a:t>
            </a:r>
            <a:endParaRPr sz="9600"/>
          </a:p>
        </p:txBody>
      </p:sp>
      <p:sp>
        <p:nvSpPr>
          <p:cNvPr id="465" name="Google Shape;465;p72"/>
          <p:cNvSpPr txBox="1"/>
          <p:nvPr>
            <p:ph idx="4294967295" type="body"/>
          </p:nvPr>
        </p:nvSpPr>
        <p:spPr>
          <a:xfrm>
            <a:off x="5300075" y="1616163"/>
            <a:ext cx="266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nos</a:t>
            </a:r>
            <a:endParaRPr sz="9600"/>
          </a:p>
        </p:txBody>
      </p:sp>
      <p:pic>
        <p:nvPicPr>
          <p:cNvPr id="466" name="Google Shape;466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20425" y="491150"/>
            <a:ext cx="3695776" cy="42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3"/>
          <p:cNvSpPr txBox="1"/>
          <p:nvPr>
            <p:ph idx="4294967295" type="title"/>
          </p:nvPr>
        </p:nvSpPr>
        <p:spPr>
          <a:xfrm>
            <a:off x="641100" y="18852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3" name="Google Shape;473;p73"/>
          <p:cNvSpPr txBox="1"/>
          <p:nvPr>
            <p:ph type="ctrTitle"/>
          </p:nvPr>
        </p:nvSpPr>
        <p:spPr>
          <a:xfrm>
            <a:off x="907800" y="2678525"/>
            <a:ext cx="25719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875" y="997688"/>
            <a:ext cx="1759250" cy="31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9" name="Google Shape;489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{CFF08970-2550-45B7-8791-C86B7293CBFA}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0" name="Google Shape;490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5" name="Google Shape;495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{CFF08970-2550-45B7-8791-C86B7293CBFA}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6" name="Google Shape;49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" name="Google Shape;501;p78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{CFF08970-2550-45B7-8791-C86B7293CBFA}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2" name="Google Shape;502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514" name="Google Shape;514;p80"/>
          <p:cNvSpPr/>
          <p:nvPr/>
        </p:nvSpPr>
        <p:spPr>
          <a:xfrm>
            <a:off x="3711975" y="3191525"/>
            <a:ext cx="197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5" name="Google Shape;515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521" name="Google Shape;521;p81"/>
          <p:cNvSpPr/>
          <p:nvPr/>
        </p:nvSpPr>
        <p:spPr>
          <a:xfrm>
            <a:off x="3955875" y="3208600"/>
            <a:ext cx="141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528" name="Google Shape;528;p82"/>
          <p:cNvSpPr/>
          <p:nvPr/>
        </p:nvSpPr>
        <p:spPr>
          <a:xfrm>
            <a:off x="3870450" y="3191525"/>
            <a:ext cx="142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se</a:t>
            </a:r>
            <a:endParaRPr sz="9600"/>
          </a:p>
        </p:txBody>
      </p:sp>
      <p:sp>
        <p:nvSpPr>
          <p:cNvPr id="535" name="Google Shape;535;p83"/>
          <p:cNvSpPr/>
          <p:nvPr/>
        </p:nvSpPr>
        <p:spPr>
          <a:xfrm>
            <a:off x="3778550" y="3191525"/>
            <a:ext cx="176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6" name="Google Shape;536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yo</a:t>
            </a:r>
            <a:endParaRPr sz="9600"/>
          </a:p>
        </p:txBody>
      </p:sp>
      <p:sp>
        <p:nvSpPr>
          <p:cNvPr id="542" name="Google Shape;542;p84"/>
          <p:cNvSpPr/>
          <p:nvPr/>
        </p:nvSpPr>
        <p:spPr>
          <a:xfrm>
            <a:off x="3793550" y="3191525"/>
            <a:ext cx="166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3" name="Google Shape;54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/>
          <p:nvPr/>
        </p:nvSpPr>
        <p:spPr>
          <a:xfrm>
            <a:off x="3991600" y="654900"/>
            <a:ext cx="1087800" cy="38337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4" name="Google Shape;184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dice</a:t>
            </a:r>
            <a:endParaRPr sz="9600"/>
          </a:p>
        </p:txBody>
      </p:sp>
      <p:sp>
        <p:nvSpPr>
          <p:cNvPr id="549" name="Google Shape;549;p85"/>
          <p:cNvSpPr/>
          <p:nvPr/>
        </p:nvSpPr>
        <p:spPr>
          <a:xfrm>
            <a:off x="3295825" y="3191525"/>
            <a:ext cx="267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0" name="Google Shape;550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7"/>
          <p:cNvSpPr txBox="1"/>
          <p:nvPr>
            <p:ph idx="4294967295" type="body"/>
          </p:nvPr>
        </p:nvSpPr>
        <p:spPr>
          <a:xfrm>
            <a:off x="656125" y="456625"/>
            <a:ext cx="8520600" cy="4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Ven     a      Sami      y     a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Sara    en     el      parque.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 sz="4500"/>
          </a:p>
        </p:txBody>
      </p:sp>
      <p:sp>
        <p:nvSpPr>
          <p:cNvPr id="562" name="Google Shape;562;p87"/>
          <p:cNvSpPr/>
          <p:nvPr/>
        </p:nvSpPr>
        <p:spPr>
          <a:xfrm>
            <a:off x="821375" y="12502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7"/>
          <p:cNvSpPr/>
          <p:nvPr/>
        </p:nvSpPr>
        <p:spPr>
          <a:xfrm>
            <a:off x="2701225" y="12502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7"/>
          <p:cNvSpPr/>
          <p:nvPr/>
        </p:nvSpPr>
        <p:spPr>
          <a:xfrm>
            <a:off x="4425000" y="12502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7"/>
          <p:cNvSpPr/>
          <p:nvPr/>
        </p:nvSpPr>
        <p:spPr>
          <a:xfrm>
            <a:off x="6202100" y="12502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7"/>
          <p:cNvSpPr/>
          <p:nvPr/>
        </p:nvSpPr>
        <p:spPr>
          <a:xfrm>
            <a:off x="1020500" y="29266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87"/>
          <p:cNvSpPr/>
          <p:nvPr/>
        </p:nvSpPr>
        <p:spPr>
          <a:xfrm>
            <a:off x="2773100" y="29266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87"/>
          <p:cNvSpPr/>
          <p:nvPr/>
        </p:nvSpPr>
        <p:spPr>
          <a:xfrm>
            <a:off x="4144700" y="29266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87"/>
          <p:cNvSpPr/>
          <p:nvPr/>
        </p:nvSpPr>
        <p:spPr>
          <a:xfrm>
            <a:off x="5973500" y="29266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87"/>
          <p:cNvSpPr/>
          <p:nvPr/>
        </p:nvSpPr>
        <p:spPr>
          <a:xfrm>
            <a:off x="7345100" y="12502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1" name="Google Shape;57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8"/>
          <p:cNvSpPr txBox="1"/>
          <p:nvPr>
            <p:ph idx="4294967295" type="body"/>
          </p:nvPr>
        </p:nvSpPr>
        <p:spPr>
          <a:xfrm>
            <a:off x="503725" y="990025"/>
            <a:ext cx="8520600" cy="3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300"/>
              <a:t>Los   chicos    corren   rápido </a:t>
            </a:r>
            <a:endParaRPr sz="43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3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300"/>
              <a:t>por     la     pista.</a:t>
            </a:r>
            <a:endParaRPr sz="43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 sz="4500"/>
          </a:p>
        </p:txBody>
      </p:sp>
      <p:sp>
        <p:nvSpPr>
          <p:cNvPr id="577" name="Google Shape;577;p88"/>
          <p:cNvSpPr/>
          <p:nvPr/>
        </p:nvSpPr>
        <p:spPr>
          <a:xfrm>
            <a:off x="897575" y="17074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8"/>
          <p:cNvSpPr/>
          <p:nvPr/>
        </p:nvSpPr>
        <p:spPr>
          <a:xfrm>
            <a:off x="2472625" y="17074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8"/>
          <p:cNvSpPr/>
          <p:nvPr/>
        </p:nvSpPr>
        <p:spPr>
          <a:xfrm>
            <a:off x="6939600" y="17074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8"/>
          <p:cNvSpPr/>
          <p:nvPr/>
        </p:nvSpPr>
        <p:spPr>
          <a:xfrm>
            <a:off x="674675" y="33649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88"/>
          <p:cNvSpPr/>
          <p:nvPr/>
        </p:nvSpPr>
        <p:spPr>
          <a:xfrm>
            <a:off x="4911025" y="17074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88"/>
          <p:cNvSpPr/>
          <p:nvPr/>
        </p:nvSpPr>
        <p:spPr>
          <a:xfrm>
            <a:off x="2244025" y="33649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88"/>
          <p:cNvSpPr/>
          <p:nvPr/>
        </p:nvSpPr>
        <p:spPr>
          <a:xfrm>
            <a:off x="3806125" y="33649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4" name="Google Shape;584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9"/>
          <p:cNvSpPr txBox="1"/>
          <p:nvPr>
            <p:ph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90" name="Google Shape;590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242" y="943242"/>
            <a:ext cx="7411590" cy="2493782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90"/>
          <p:cNvSpPr/>
          <p:nvPr/>
        </p:nvSpPr>
        <p:spPr>
          <a:xfrm>
            <a:off x="1947312" y="2732921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90"/>
          <p:cNvSpPr/>
          <p:nvPr/>
        </p:nvSpPr>
        <p:spPr>
          <a:xfrm>
            <a:off x="2883022" y="2733471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90"/>
          <p:cNvSpPr/>
          <p:nvPr/>
        </p:nvSpPr>
        <p:spPr>
          <a:xfrm>
            <a:off x="3835509" y="2730528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90"/>
          <p:cNvSpPr/>
          <p:nvPr/>
        </p:nvSpPr>
        <p:spPr>
          <a:xfrm>
            <a:off x="4749077" y="2722844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90"/>
          <p:cNvSpPr/>
          <p:nvPr/>
        </p:nvSpPr>
        <p:spPr>
          <a:xfrm>
            <a:off x="5700431" y="2722382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90"/>
          <p:cNvSpPr/>
          <p:nvPr/>
        </p:nvSpPr>
        <p:spPr>
          <a:xfrm>
            <a:off x="6646441" y="272308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2" name="Google Shape;602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762000"/>
            <a:ext cx="4884976" cy="27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91"/>
          <p:cNvSpPr/>
          <p:nvPr/>
        </p:nvSpPr>
        <p:spPr>
          <a:xfrm>
            <a:off x="2297860" y="220115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91"/>
          <p:cNvSpPr/>
          <p:nvPr/>
        </p:nvSpPr>
        <p:spPr>
          <a:xfrm>
            <a:off x="2309225" y="319206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>
            <a:off x="3251905" y="219194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1"/>
          <p:cNvSpPr/>
          <p:nvPr/>
        </p:nvSpPr>
        <p:spPr>
          <a:xfrm>
            <a:off x="3228617" y="32004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1"/>
          <p:cNvSpPr/>
          <p:nvPr/>
        </p:nvSpPr>
        <p:spPr>
          <a:xfrm>
            <a:off x="4200287" y="2192350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1"/>
          <p:cNvSpPr/>
          <p:nvPr/>
        </p:nvSpPr>
        <p:spPr>
          <a:xfrm>
            <a:off x="4208787" y="318359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91"/>
          <p:cNvSpPr/>
          <p:nvPr/>
        </p:nvSpPr>
        <p:spPr>
          <a:xfrm>
            <a:off x="5196295" y="218273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91"/>
          <p:cNvSpPr/>
          <p:nvPr/>
        </p:nvSpPr>
        <p:spPr>
          <a:xfrm>
            <a:off x="5224508" y="31840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91"/>
          <p:cNvSpPr/>
          <p:nvPr/>
        </p:nvSpPr>
        <p:spPr>
          <a:xfrm>
            <a:off x="6167338" y="21925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91"/>
          <p:cNvSpPr/>
          <p:nvPr/>
        </p:nvSpPr>
        <p:spPr>
          <a:xfrm>
            <a:off x="6153964" y="317998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8" name="Google Shape;618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2225" y="1250725"/>
            <a:ext cx="5970076" cy="26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92"/>
          <p:cNvSpPr/>
          <p:nvPr/>
        </p:nvSpPr>
        <p:spPr>
          <a:xfrm>
            <a:off x="1816745" y="1955713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2"/>
          <p:cNvSpPr/>
          <p:nvPr/>
        </p:nvSpPr>
        <p:spPr>
          <a:xfrm>
            <a:off x="2554787" y="195592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1628400" y="2211575"/>
            <a:ext cx="2144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4240518" y="198455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4983054" y="1992835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5937215" y="1992295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3990650" y="2208750"/>
            <a:ext cx="1507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1827082" y="326781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2571529" y="327549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1659914" y="3499489"/>
            <a:ext cx="2144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3374518" y="3272803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/>
          <p:nvPr/>
        </p:nvSpPr>
        <p:spPr>
          <a:xfrm>
            <a:off x="4297445" y="329685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/>
          <p:nvPr/>
        </p:nvSpPr>
        <p:spPr>
          <a:xfrm>
            <a:off x="5030878" y="327548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2"/>
          <p:cNvSpPr/>
          <p:nvPr/>
        </p:nvSpPr>
        <p:spPr>
          <a:xfrm>
            <a:off x="5764312" y="327549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92"/>
          <p:cNvSpPr/>
          <p:nvPr/>
        </p:nvSpPr>
        <p:spPr>
          <a:xfrm>
            <a:off x="4109824" y="3522950"/>
            <a:ext cx="2806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92"/>
          <p:cNvSpPr/>
          <p:nvPr/>
        </p:nvSpPr>
        <p:spPr>
          <a:xfrm>
            <a:off x="6694698" y="199290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92"/>
          <p:cNvSpPr/>
          <p:nvPr/>
        </p:nvSpPr>
        <p:spPr>
          <a:xfrm>
            <a:off x="5699153" y="2211575"/>
            <a:ext cx="1431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92"/>
          <p:cNvSpPr/>
          <p:nvPr/>
        </p:nvSpPr>
        <p:spPr>
          <a:xfrm>
            <a:off x="3332087" y="197492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92"/>
          <p:cNvSpPr/>
          <p:nvPr/>
        </p:nvSpPr>
        <p:spPr>
          <a:xfrm>
            <a:off x="6497737" y="329684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3"/>
          <p:cNvSpPr txBox="1"/>
          <p:nvPr/>
        </p:nvSpPr>
        <p:spPr>
          <a:xfrm>
            <a:off x="387100" y="1012720"/>
            <a:ext cx="36495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día cálido. Calisto y Nicolás están en el parque de patinaje.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Calisto lleva su monopatín y Nicolás su patineta.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—¡Vamos a divertirnos! —dice Nicolás.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9" name="Google Shape;649;p93"/>
          <p:cNvSpPr txBox="1"/>
          <p:nvPr/>
        </p:nvSpPr>
        <p:spPr>
          <a:xfrm>
            <a:off x="966025" y="2874275"/>
            <a:ext cx="31104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Calisto va  rápido y salta con su monopatín por la rampa.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—¡Mira esto! —dice.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intenta girar con su patineta, pero se resbala.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—¡Casi! —anima Nicolás.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93"/>
          <p:cNvSpPr txBox="1"/>
          <p:nvPr/>
        </p:nvSpPr>
        <p:spPr>
          <a:xfrm>
            <a:off x="1730700" y="239500"/>
            <a:ext cx="5771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parque de patinaje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1" name="Google Shape;651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2959077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225" y="1406500"/>
            <a:ext cx="4762778" cy="25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93"/>
          <p:cNvSpPr txBox="1"/>
          <p:nvPr/>
        </p:nvSpPr>
        <p:spPr>
          <a:xfrm>
            <a:off x="7970303" y="1800066"/>
            <a:ext cx="1254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¡Mira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esto!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94"/>
          <p:cNvSpPr txBox="1"/>
          <p:nvPr/>
        </p:nvSpPr>
        <p:spPr>
          <a:xfrm>
            <a:off x="463300" y="2852847"/>
            <a:ext cx="37881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repente, ven a Sami en su patineta y a Sara con patines.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—¿Podemos jugar juntos? —indaga Sami.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94"/>
          <p:cNvSpPr txBox="1"/>
          <p:nvPr/>
        </p:nvSpPr>
        <p:spPr>
          <a:xfrm>
            <a:off x="5295399" y="2815900"/>
            <a:ext cx="33654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se unen para jugar juntos.Sami va derecho, Sara va alerta y Calisto y Nicolás van rápido.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—¡Intentemos una carrera! —invita Calisto.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0" name="Google Shape;660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2935825"/>
            <a:ext cx="630900" cy="6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8400" y="359300"/>
            <a:ext cx="4521226" cy="241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800" y="1008375"/>
            <a:ext cx="3280400" cy="312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95"/>
          <p:cNvSpPr txBox="1"/>
          <p:nvPr/>
        </p:nvSpPr>
        <p:spPr>
          <a:xfrm>
            <a:off x="463300" y="1165120"/>
            <a:ext cx="3649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chicos corren rápido por la pista.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—¡Yo ganaré! —dice Sami, pero Nicolás y Sara se unen a él.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95"/>
          <p:cNvSpPr txBox="1"/>
          <p:nvPr/>
        </p:nvSpPr>
        <p:spPr>
          <a:xfrm>
            <a:off x="966025" y="2645675"/>
            <a:ext cx="32256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—¡Es un empate! —dice Sara.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—¡Qué carrera tan divertida y llena de muchas carcajadas! —dice Sami.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8" name="Google Shape;66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2654277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2800" y="1243300"/>
            <a:ext cx="4647578" cy="248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96"/>
          <p:cNvSpPr txBox="1"/>
          <p:nvPr/>
        </p:nvSpPr>
        <p:spPr>
          <a:xfrm>
            <a:off x="463300" y="3176875"/>
            <a:ext cx="3788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chicos descansan juntos.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Beben jugo y comen yogur con chispas de churro.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96"/>
          <p:cNvSpPr txBox="1"/>
          <p:nvPr/>
        </p:nvSpPr>
        <p:spPr>
          <a:xfrm>
            <a:off x="5371599" y="3120700"/>
            <a:ext cx="33090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—Qué día tan divertido y chistoso —dice Nicolás.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—¡Sí, jugar juntos es lo mejor! —responde Calisto.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6" name="Google Shape;676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3228175"/>
            <a:ext cx="719550" cy="7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9800" y="411925"/>
            <a:ext cx="5066301" cy="270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100" y="946125"/>
            <a:ext cx="4853800" cy="32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2" name="Google Shape;2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