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</p:sldIdLst>
  <p:sldSz cy="5143500" cx="9144000"/>
  <p:notesSz cx="6858000" cy="9144000"/>
  <p:embeddedFontLst>
    <p:embeddedFont>
      <p:font typeface="Century Gothic"/>
      <p:regular r:id="rId80"/>
      <p:bold r:id="rId81"/>
      <p:italic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2D7F00-E3F5-4324-B7A1-EDC6D59026D3}">
  <a:tblStyle styleId="{542D7F00-E3F5-4324-B7A1-EDC6D59026D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3" Type="http://schemas.openxmlformats.org/officeDocument/2006/relationships/font" Target="fonts/CenturyGothic-boldItalic.fntdata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CenturyGothic-regular.fntdata"/><Relationship Id="rId82" Type="http://schemas.openxmlformats.org/officeDocument/2006/relationships/font" Target="fonts/CenturyGothic-italic.fntdata"/><Relationship Id="rId81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07T16:33:34.465">
    <p:pos x="6000" y="0"/>
    <p:text>cara you are here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311f439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311f439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11f439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311f439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311f4395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311f4395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/u/,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/i/, /s/, chis.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ja.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/ye/, /ga/, llega.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/su/, /be/, sube.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/su/, /be/, sube.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/su/,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/su/, /be/, sube)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sube, /su/, /be/.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sube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sube, /su/, /be/)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/u/, /b/, /e/, sube.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/u/, /b/, /e/,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/u/, /b/, /e/, sube)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sube, /s/, /u/, /b/, /e/,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sube. Ahora todos juntos: sube, /s/, /u/, /b/, /e/, sube.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8f99540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38f99540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/ne/, /se/, /si/, /to/, necesito.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/ro/, /sa/, /do/, rosado.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/rra/, /to/, rato.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/yu/, /da/, ayuda.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/ten/, /ta/, intenta.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/par/, /que/, parque.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/mur/, /mu/, /ra/, murmura.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8fbc54c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338fbc54c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/mo/, /ber/, /se/, moverse.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311f4395c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311f4395c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311f4395c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311f4395c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26e2c9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926e2c9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/chis/, /pas/?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/chis/, /pas/, chispas)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chispas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 chispas, /chis/, /pas/)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/i/, /s/, /p/,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/i/, /s/, /p/, /a/, /s/, chispas)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chispas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chispas,  /ch/, /i/, /s/, /p/,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3311f4395c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33311f4395c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ayuda, /a/, /yu/, /da/, ayuda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/yu/, /da/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/yu/,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Ayuda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/a/, /y/, /u/, /d/,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parten, /par/, /ten/, parten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/par/, /ten/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/ten/,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/n/. Parten, /p/, /a/, /r/, /t/, /e/, /n/.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empuja, /em/, /pu/, /ja/, empuja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/em/, /pu/, /ja/.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/em/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/m/.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/pu/,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/a/. Empuja, /e/, /m/, /p/, /u/, /j/,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26e2c97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926e2c97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/yu/, /da/?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/yu/,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a/, ayuda)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ayuda, /a/, /yu/, /da/)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/y/, /u/, /d/,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/y/, /u/, /d/, /a/, ayuda)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ayuda, /a/, /y/, /u/, /d/,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Suben y bajan sin parar.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8fabb7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338fabb7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―El subibaja es divertido con un amigo ―dice Nicolás.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subibaja.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Nicolás va al parque. Se monta en el subibaja pero ni sube ni baja.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311f4395c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311f4395c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311f4395c_0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3311f4395c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311f4395c_0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3311f4395c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3311f4395c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3311f4395c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3311f4395c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3311f4395c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926e2c97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926e2c9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/em/, /pu/, /ja/?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/em/, /pu/, /ja/, empuja)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empuja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empuja, /em/, /pu/, /ja/)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/m/, /p/, /u/, /j/,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/m/, /p/, /u/, /j/, /a/, empuja)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empuja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empuja, /e/, /m/, /p/, /u/, /j/,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311f4395c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311f4395c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3311f4395c_0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3311f4395c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ti te gusta montar el subibaja?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gustan/No me gustan montar el subibaja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3311f4395c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3311f4395c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926e2c97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926e2c9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/su/, /bi/, /ba/, /ja/?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/su/, /bi/, /ba/, /ja/, subibaja)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subibaja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subibaja, /su/, /bi/, /ba/, /ja/)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/u/, /b/, /i/, /b/, /a/, /j/,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/u/, /b/, /i/, /b/, /a/, /j/, /a/, subibaja)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subibaja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subibaja, /s/, /u/, /b/, /i/, /b/, /a/, /j/,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7.png"/><Relationship Id="rId4" Type="http://schemas.openxmlformats.org/officeDocument/2006/relationships/image" Target="../media/image4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png"/><Relationship Id="rId4" Type="http://schemas.openxmlformats.org/officeDocument/2006/relationships/image" Target="../media/image4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comments" Target="../comments/comment1.xml"/><Relationship Id="rId4" Type="http://schemas.openxmlformats.org/officeDocument/2006/relationships/image" Target="../media/image27.png"/><Relationship Id="rId5" Type="http://schemas.openxmlformats.org/officeDocument/2006/relationships/image" Target="../media/image40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png"/><Relationship Id="rId4" Type="http://schemas.openxmlformats.org/officeDocument/2006/relationships/image" Target="../media/image4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951" r="941" t="0"/>
          <a:stretch/>
        </p:blipFill>
        <p:spPr>
          <a:xfrm>
            <a:off x="3711399" y="1410300"/>
            <a:ext cx="1864725" cy="289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4183325" y="3191875"/>
            <a:ext cx="123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4038525" y="3191525"/>
            <a:ext cx="129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359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963700" y="2962925"/>
            <a:ext cx="128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85200" y="3191525"/>
            <a:ext cx="172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919525" y="3267725"/>
            <a:ext cx="152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lle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885850" y="3098775"/>
            <a:ext cx="149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pas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590250" y="3343925"/>
            <a:ext cx="220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chis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516125" y="3191525"/>
            <a:ext cx="232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mur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493100" y="3191525"/>
            <a:ext cx="247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695400" y="16656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lle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011625" y="1665675"/>
            <a:ext cx="29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3355925" y="3207875"/>
            <a:ext cx="307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048000" y="1785375"/>
            <a:ext cx="191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397700" y="1785375"/>
            <a:ext cx="183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452525" y="3259225"/>
            <a:ext cx="278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850" y="1266613"/>
            <a:ext cx="4167299" cy="26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18061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2815925" y="1588225"/>
            <a:ext cx="286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ce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1900350" y="3062075"/>
            <a:ext cx="534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44233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405" name="Google Shape;405;p65"/>
          <p:cNvSpPr txBox="1"/>
          <p:nvPr>
            <p:ph idx="4294967295" type="body"/>
          </p:nvPr>
        </p:nvSpPr>
        <p:spPr>
          <a:xfrm>
            <a:off x="54139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pic>
        <p:nvPicPr>
          <p:cNvPr id="406" name="Google Shape;40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2119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34751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13" name="Google Shape;413;p66"/>
          <p:cNvSpPr/>
          <p:nvPr/>
        </p:nvSpPr>
        <p:spPr>
          <a:xfrm>
            <a:off x="2562450" y="3062075"/>
            <a:ext cx="451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66"/>
          <p:cNvSpPr txBox="1"/>
          <p:nvPr>
            <p:ph idx="4294967295" type="body"/>
          </p:nvPr>
        </p:nvSpPr>
        <p:spPr>
          <a:xfrm>
            <a:off x="50419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415" name="Google Shape;41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3105800" y="1435825"/>
            <a:ext cx="158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3302500" y="2909675"/>
            <a:ext cx="256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4393050" y="14358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pic>
        <p:nvPicPr>
          <p:cNvPr id="423" name="Google Shape;423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20671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2959350" y="1745525"/>
            <a:ext cx="29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430" name="Google Shape;430;p68"/>
          <p:cNvSpPr/>
          <p:nvPr/>
        </p:nvSpPr>
        <p:spPr>
          <a:xfrm>
            <a:off x="2943175" y="3219375"/>
            <a:ext cx="397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46357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pic>
        <p:nvPicPr>
          <p:cNvPr id="432" name="Google Shape;43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20930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38" name="Google Shape;438;p69"/>
          <p:cNvSpPr txBox="1"/>
          <p:nvPr>
            <p:ph idx="4294967295" type="body"/>
          </p:nvPr>
        </p:nvSpPr>
        <p:spPr>
          <a:xfrm>
            <a:off x="32932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ten</a:t>
            </a:r>
            <a:endParaRPr sz="9600"/>
          </a:p>
        </p:txBody>
      </p:sp>
      <p:sp>
        <p:nvSpPr>
          <p:cNvPr id="439" name="Google Shape;439;p69"/>
          <p:cNvSpPr/>
          <p:nvPr/>
        </p:nvSpPr>
        <p:spPr>
          <a:xfrm>
            <a:off x="2656075" y="3267725"/>
            <a:ext cx="424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9"/>
          <p:cNvSpPr txBox="1"/>
          <p:nvPr>
            <p:ph idx="4294967295" type="body"/>
          </p:nvPr>
        </p:nvSpPr>
        <p:spPr>
          <a:xfrm>
            <a:off x="5265275" y="1793875"/>
            <a:ext cx="178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41" name="Google Shape;441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0"/>
          <p:cNvSpPr txBox="1"/>
          <p:nvPr>
            <p:ph idx="4294967295" type="body"/>
          </p:nvPr>
        </p:nvSpPr>
        <p:spPr>
          <a:xfrm>
            <a:off x="2319525" y="1785375"/>
            <a:ext cx="222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par</a:t>
            </a:r>
            <a:endParaRPr sz="9600"/>
          </a:p>
        </p:txBody>
      </p:sp>
      <p:sp>
        <p:nvSpPr>
          <p:cNvPr id="447" name="Google Shape;447;p70"/>
          <p:cNvSpPr txBox="1"/>
          <p:nvPr>
            <p:ph idx="4294967295" type="body"/>
          </p:nvPr>
        </p:nvSpPr>
        <p:spPr>
          <a:xfrm>
            <a:off x="4126200" y="1776825"/>
            <a:ext cx="293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448" name="Google Shape;448;p70"/>
          <p:cNvSpPr/>
          <p:nvPr/>
        </p:nvSpPr>
        <p:spPr>
          <a:xfrm>
            <a:off x="2510350" y="3335425"/>
            <a:ext cx="430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9" name="Google Shape;44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1655700" y="17092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mur</a:t>
            </a:r>
            <a:endParaRPr sz="9600"/>
          </a:p>
        </p:txBody>
      </p:sp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3856200" y="17092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mu</a:t>
            </a:r>
            <a:endParaRPr sz="9600"/>
          </a:p>
        </p:txBody>
      </p:sp>
      <p:sp>
        <p:nvSpPr>
          <p:cNvPr id="456" name="Google Shape;456;p71"/>
          <p:cNvSpPr/>
          <p:nvPr/>
        </p:nvSpPr>
        <p:spPr>
          <a:xfrm>
            <a:off x="1787575" y="3127250"/>
            <a:ext cx="545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5068900" y="17092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pic>
        <p:nvPicPr>
          <p:cNvPr id="458" name="Google Shape;458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1960500" y="15568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64" name="Google Shape;464;p72"/>
          <p:cNvSpPr txBox="1"/>
          <p:nvPr>
            <p:ph idx="4294967295" type="body"/>
          </p:nvPr>
        </p:nvSpPr>
        <p:spPr>
          <a:xfrm>
            <a:off x="3703800" y="15568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465" name="Google Shape;465;p72"/>
          <p:cNvSpPr/>
          <p:nvPr/>
        </p:nvSpPr>
        <p:spPr>
          <a:xfrm>
            <a:off x="2086950" y="2974850"/>
            <a:ext cx="505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2"/>
          <p:cNvSpPr txBox="1"/>
          <p:nvPr>
            <p:ph idx="4294967295" type="body"/>
          </p:nvPr>
        </p:nvSpPr>
        <p:spPr>
          <a:xfrm>
            <a:off x="4992700" y="15568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pic>
        <p:nvPicPr>
          <p:cNvPr id="467" name="Google Shape;46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4" name="Google Shape;474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078" y="1188850"/>
            <a:ext cx="2453850" cy="27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Google Shape;490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1" name="Google Shape;4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Google Shape;496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7" name="Google Shape;49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Google Shape;502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{542D7F00-E3F5-4324-B7A1-EDC6D59026D3}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3" name="Google Shape;50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15" name="Google Shape;515;p80"/>
          <p:cNvSpPr/>
          <p:nvPr/>
        </p:nvSpPr>
        <p:spPr>
          <a:xfrm>
            <a:off x="3926500" y="3191525"/>
            <a:ext cx="145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6" name="Google Shape;51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22" name="Google Shape;522;p81"/>
          <p:cNvSpPr/>
          <p:nvPr/>
        </p:nvSpPr>
        <p:spPr>
          <a:xfrm>
            <a:off x="4023350" y="3132725"/>
            <a:ext cx="129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3" name="Google Shape;523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529" name="Google Shape;529;p82"/>
          <p:cNvSpPr/>
          <p:nvPr/>
        </p:nvSpPr>
        <p:spPr>
          <a:xfrm>
            <a:off x="4099050" y="3191525"/>
            <a:ext cx="115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0" name="Google Shape;530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36" name="Google Shape;536;p83"/>
          <p:cNvSpPr/>
          <p:nvPr/>
        </p:nvSpPr>
        <p:spPr>
          <a:xfrm>
            <a:off x="4081600" y="3267725"/>
            <a:ext cx="106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43" name="Google Shape;543;p84"/>
          <p:cNvSpPr/>
          <p:nvPr/>
        </p:nvSpPr>
        <p:spPr>
          <a:xfrm>
            <a:off x="3564950" y="3267725"/>
            <a:ext cx="227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4" name="Google Shape;544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875" y="1469475"/>
            <a:ext cx="3797249" cy="22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550" name="Google Shape;550;p85"/>
          <p:cNvSpPr/>
          <p:nvPr/>
        </p:nvSpPr>
        <p:spPr>
          <a:xfrm>
            <a:off x="38486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7"/>
          <p:cNvSpPr txBox="1"/>
          <p:nvPr>
            <p:ph idx="4294967295" type="body"/>
          </p:nvPr>
        </p:nvSpPr>
        <p:spPr>
          <a:xfrm>
            <a:off x="351325" y="1523425"/>
            <a:ext cx="89187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300"/>
              <a:t>Suben    y    bajan    sin   parar.</a:t>
            </a:r>
            <a:endParaRPr sz="43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63" name="Google Shape;563;p87"/>
          <p:cNvSpPr/>
          <p:nvPr/>
        </p:nvSpPr>
        <p:spPr>
          <a:xfrm>
            <a:off x="1046050" y="22981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2653150" y="22981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4357200" y="22981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5954275" y="22981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7367175" y="22981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8"/>
          <p:cNvSpPr txBox="1"/>
          <p:nvPr>
            <p:ph idx="4294967295" type="body"/>
          </p:nvPr>
        </p:nvSpPr>
        <p:spPr>
          <a:xfrm>
            <a:off x="808525" y="532825"/>
            <a:ext cx="8520600" cy="4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—El    subibaja    es    divertido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 con     un      amigo 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—dice       Nicolás.</a:t>
            </a:r>
            <a:endParaRPr sz="4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74" name="Google Shape;574;p88"/>
          <p:cNvSpPr/>
          <p:nvPr/>
        </p:nvSpPr>
        <p:spPr>
          <a:xfrm>
            <a:off x="1430975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3158425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7015800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1284275" y="26791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5063425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2808275" y="26791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4637075" y="26791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1665275" y="4126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4256800" y="4126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9" name="Google Shape;58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371600"/>
            <a:ext cx="6013350" cy="2078861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0"/>
          <p:cNvSpPr/>
          <p:nvPr/>
        </p:nvSpPr>
        <p:spPr>
          <a:xfrm>
            <a:off x="2252112" y="2789893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3035422" y="2790443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3729767" y="277934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4519053" y="277981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5211540" y="277935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5937140" y="278006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1" name="Google Shape;60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600" y="877477"/>
            <a:ext cx="4867375" cy="26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1"/>
          <p:cNvSpPr/>
          <p:nvPr/>
        </p:nvSpPr>
        <p:spPr>
          <a:xfrm>
            <a:off x="2450260" y="22011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2461625" y="31920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3404305" y="21919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3381017" y="32004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4333459" y="21923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4341959" y="31835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5242941" y="21827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5271154" y="31840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6147398" y="21925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6190996" y="31799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7" name="Google Shape;61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143000"/>
            <a:ext cx="5928350" cy="27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1631072" y="2211575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4240518" y="19749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4983054" y="198322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6004513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4024215" y="2199117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1827082" y="326781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2609985" y="326588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1601925" y="3522950"/>
            <a:ext cx="2301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3403360" y="326318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4449845" y="3277622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5243403" y="32744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016712" y="327744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4285693" y="3522950"/>
            <a:ext cx="2890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6761996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5727750" y="2211575"/>
            <a:ext cx="144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3332087" y="1974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/>
          <p:nvPr/>
        </p:nvSpPr>
        <p:spPr>
          <a:xfrm>
            <a:off x="6678662" y="326586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3"/>
          <p:cNvSpPr txBox="1"/>
          <p:nvPr/>
        </p:nvSpPr>
        <p:spPr>
          <a:xfrm>
            <a:off x="387100" y="1165120"/>
            <a:ext cx="36495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está en el parque. Ve el subibaja rojo.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—¡LIsto para jugar! —dice Nicolás.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sube, pero el subibaja no anda. Ni sube, ni baja. Nicolás empuja, pero no pasa nada.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3"/>
          <p:cNvSpPr txBox="1"/>
          <p:nvPr/>
        </p:nvSpPr>
        <p:spPr>
          <a:xfrm>
            <a:off x="966025" y="3407675"/>
            <a:ext cx="31104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—Falta la ayuda de una persona más —dice Nicolás.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 y espera.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subibaja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0" name="Google Shape;65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34162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875" y="1444100"/>
            <a:ext cx="4549924" cy="24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4"/>
          <p:cNvSpPr txBox="1"/>
          <p:nvPr/>
        </p:nvSpPr>
        <p:spPr>
          <a:xfrm>
            <a:off x="463300" y="3157647"/>
            <a:ext cx="3788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—¡Chispas de chocolate! El subibaja no sube si me monto yo solo  —murmura Nicolás.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rato, llega Coco, su amigo.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—¡Hola, Nicolás! —dice Coco.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94"/>
          <p:cNvSpPr txBox="1"/>
          <p:nvPr/>
        </p:nvSpPr>
        <p:spPr>
          <a:xfrm>
            <a:off x="5371606" y="3120700"/>
            <a:ext cx="3051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—¡Yo te ayudo! —dice Coco.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sube y el subibaja se pone a moverse.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240625"/>
            <a:ext cx="630900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481735"/>
            <a:ext cx="4935700" cy="2638964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94"/>
          <p:cNvSpPr txBox="1"/>
          <p:nvPr/>
        </p:nvSpPr>
        <p:spPr>
          <a:xfrm>
            <a:off x="3185455" y="1794972"/>
            <a:ext cx="8187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Nicolás!</a:t>
            </a:r>
            <a:endParaRPr b="1" sz="600"/>
          </a:p>
        </p:txBody>
      </p:sp>
      <p:sp>
        <p:nvSpPr>
          <p:cNvPr id="661" name="Google Shape;661;p94"/>
          <p:cNvSpPr txBox="1"/>
          <p:nvPr/>
        </p:nvSpPr>
        <p:spPr>
          <a:xfrm>
            <a:off x="1480550" y="1365200"/>
            <a:ext cx="553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275" y="931700"/>
            <a:ext cx="2778449" cy="32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5"/>
          <p:cNvSpPr txBox="1"/>
          <p:nvPr/>
        </p:nvSpPr>
        <p:spPr>
          <a:xfrm>
            <a:off x="463300" y="1317520"/>
            <a:ext cx="364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—¡Subo! —canta Nicolás.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—¡Y yo bajo! —responde Coco.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dos estallan en carcajadas.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5"/>
          <p:cNvSpPr txBox="1"/>
          <p:nvPr/>
        </p:nvSpPr>
        <p:spPr>
          <a:xfrm>
            <a:off x="966025" y="2798075"/>
            <a:ext cx="3225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—El subibaja es divertido con un amigo —dice Nicolás.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—¡Sí! —respalda Coco.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50" y="28066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5425" y="12954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6"/>
          <p:cNvSpPr txBox="1"/>
          <p:nvPr/>
        </p:nvSpPr>
        <p:spPr>
          <a:xfrm>
            <a:off x="463300" y="3481675"/>
            <a:ext cx="37881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 Calisto van con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-–¡No más burbujas con chicle! —dice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96"/>
          <p:cNvSpPr txBox="1"/>
          <p:nvPr/>
        </p:nvSpPr>
        <p:spPr>
          <a:xfrm>
            <a:off x="5371606" y="34255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ya no intenta burbujas con chicle.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6" name="Google Shape;67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5329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725" y="365825"/>
            <a:ext cx="5437548" cy="290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850" y="748638"/>
            <a:ext cx="4820276" cy="364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