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23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Gabrielle Wagner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23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1-16T22:18:44.108">
    <p:pos x="6000" y="0"/>
    <p:text>formatted ✅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estoico.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coincide.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oy.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juntas a veces forman un diptongo.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débiles.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una sílaba también forma un diptongo.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b00e9df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b00e9df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b___na.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boi - na, boina.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se escribe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una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doy.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al final de la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___go.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 - go, oigo.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oy.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boina es como un sombrero. Se usa para cubrir la cabeza.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boi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/b/, /o/,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/a/. Boina, /b/, /o/, /i/, /n/,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diptongos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oi/oy.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 listo para el fin de semana.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toy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/e/,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toy,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/i/. Estoy, /e/, /s/, /t/, /o/, /i/.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oigo mi canción favorita me pongo a bailar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 - go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/o/,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/o/. Oigo, /o/, /i/, /g/,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después.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ningún.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tiempo.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Dentro encuentra un libro con una portada muy llamativa titulado Asteroides.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Dentro (1), encuentra (2), un (3), libro (4), con (5), una (6), portada (7), muy (8), llamativa (9), titulado (10), asteroides (11).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once palabras!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el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diptongo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oi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el diptongo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androide.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segunda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droi.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coincidir.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el diptongo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boicotear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trapezoide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asteroides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desoigan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oy.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oigo.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oi. Repita con los estudiantes con la palabra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soy.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</a:t>
            </a:r>
            <a:r>
              <a:rPr i="1" lang="en" sz="1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oy.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necesario, repase con los estudiantes que la letra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representar el sonido /i/ al final de una palabra, como en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En estos casos, forma parte de los diptongos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oy, ey, uy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Algunas palabras contienen triptongos, como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buey, Paraguay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Uruguay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gastrointestinal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romboide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estoicismo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agroindustria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el diptongo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luego una oración con esa palabra. Todos van a repetir la palabra y escribirla en su pizarra. Recuerden usar lo que aprendimos sobre las palabras con el diptongo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asteroides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Gabriela encontró un libro sobre los asteroides.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asteroides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- te - roi - des.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/o/,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/s/. Asteroides, /a/, /s/, /t/, /e/, /r/, /o/, /i/, /d/, /e/, /s/.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trapezoide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trapezoide es una figura geométrica.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trapezoide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tra - pe - zoi - 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/a/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/. Trapezoide, /t/, /r/, /a/, /p/, /e/, /s/, /o/, /i/, /d/,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gastrointestinal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gato tiene una enfermedad gastrointestinal.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gastrointestinal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gas - troin - tes - ti - nal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/a/, /s/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troin,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/o/, /i/,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/a/, /l/.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Gastrointestinal,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/a/, /s/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/r/, /o/, /i/, /n/, /t/, /e/, /s/, /t/, /i/, /n/, /a/, /l/.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antónimos son palabras con significados opuestos,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bajo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alto,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mientras que los sinónimos son palabras que tienen el mismo o casi el mismo significado,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bella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bonita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lejos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antónimo de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lejos 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significados opuestos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boicot.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b07f9cc45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b07f9cc45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</a:t>
            </a: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sinónimo de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el mismo o casi el mismo significado.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b07f9cc45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b07f9cc45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sinónimo de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horrible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el mismo o casi el mismo significado.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b07f9cc45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b07f9cc45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antónimo de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temprano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significados opuestos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3b07f9cc45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3b07f9cc45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frío.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antónimo de la palabra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frío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caliente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significados opuestos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b07f9cc45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b07f9cc45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sinónimo de la palabra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coche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porque tienen el mismo o casi el mismo significado.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2" name="Google Shape;712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Descubre que los asteroides vienen en muchos tamaños y formas.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 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el fraseo correcto haciendo énfasis en los signos de puntuación.</a:t>
            </a:r>
            <a:endParaRPr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" name="Google Shape;724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" name="Google Shape;742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boina.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heroica.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doy.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png"/><Relationship Id="rId4" Type="http://schemas.openxmlformats.org/officeDocument/2006/relationships/image" Target="../media/image14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35.png"/><Relationship Id="rId5" Type="http://schemas.openxmlformats.org/officeDocument/2006/relationships/image" Target="../media/image43.png"/><Relationship Id="rId6" Type="http://schemas.openxmlformats.org/officeDocument/2006/relationships/image" Target="../media/image4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4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4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4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1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435296" y="2644317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endParaRPr b="1" sz="4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58600" y="2646313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oy</a:t>
            </a:r>
            <a:endParaRPr b="1" sz="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estoico</a:t>
            </a:r>
            <a:endParaRPr sz="9600"/>
          </a:p>
        </p:txBody>
      </p:sp>
      <p:pic>
        <p:nvPicPr>
          <p:cNvPr id="374" name="Google Shape;37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7"/>
          <p:cNvSpPr/>
          <p:nvPr/>
        </p:nvSpPr>
        <p:spPr>
          <a:xfrm>
            <a:off x="2532725" y="3289125"/>
            <a:ext cx="422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estoy</a:t>
            </a:r>
            <a:endParaRPr sz="9600"/>
          </a:p>
        </p:txBody>
      </p:sp>
      <p:pic>
        <p:nvPicPr>
          <p:cNvPr id="381" name="Google Shape;381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2" name="Google Shape;382;p48"/>
          <p:cNvSpPr/>
          <p:nvPr/>
        </p:nvSpPr>
        <p:spPr>
          <a:xfrm>
            <a:off x="3087825" y="3289125"/>
            <a:ext cx="308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coincide</a:t>
            </a:r>
            <a:endParaRPr sz="9600"/>
          </a:p>
        </p:txBody>
      </p:sp>
      <p:pic>
        <p:nvPicPr>
          <p:cNvPr id="388" name="Google Shape;388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9" name="Google Shape;389;p49"/>
          <p:cNvSpPr/>
          <p:nvPr/>
        </p:nvSpPr>
        <p:spPr>
          <a:xfrm>
            <a:off x="2047000" y="3289125"/>
            <a:ext cx="51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395" name="Google Shape;395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1" name="Google Shape;401;p51"/>
          <p:cNvSpPr txBox="1"/>
          <p:nvPr/>
        </p:nvSpPr>
        <p:spPr>
          <a:xfrm>
            <a:off x="441600" y="251623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oi, oy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2" name="Google Shape;402;p51"/>
          <p:cNvSpPr txBox="1"/>
          <p:nvPr/>
        </p:nvSpPr>
        <p:spPr>
          <a:xfrm>
            <a:off x="441600" y="1920250"/>
            <a:ext cx="826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boina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2. Letra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doy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8" name="Google Shape;408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2" name="Google Shape;412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3" name="Google Shape;413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4" name="Google Shape;414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 txBox="1"/>
          <p:nvPr/>
        </p:nvSpPr>
        <p:spPr>
          <a:xfrm>
            <a:off x="25786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boina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 txBox="1"/>
          <p:nvPr/>
        </p:nvSpPr>
        <p:spPr>
          <a:xfrm>
            <a:off x="441599" y="461750"/>
            <a:ext cx="1392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io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6" name="Google Shape;426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7" name="Google Shape;427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8" name="Google Shape;428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9" name="Google Shape;429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 txBox="1"/>
          <p:nvPr/>
        </p:nvSpPr>
        <p:spPr>
          <a:xfrm>
            <a:off x="2578600" y="95462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doy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oy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 txBox="1"/>
          <p:nvPr/>
        </p:nvSpPr>
        <p:spPr>
          <a:xfrm>
            <a:off x="373650" y="461750"/>
            <a:ext cx="1528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8" name="Google Shape;438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54"/>
          <p:cNvSpPr txBox="1"/>
          <p:nvPr/>
        </p:nvSpPr>
        <p:spPr>
          <a:xfrm>
            <a:off x="2578600" y="643775"/>
            <a:ext cx="595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boina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5" name="Google Shape;445;p54"/>
          <p:cNvSpPr txBox="1"/>
          <p:nvPr/>
        </p:nvSpPr>
        <p:spPr>
          <a:xfrm>
            <a:off x="1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 txBox="1"/>
          <p:nvPr/>
        </p:nvSpPr>
        <p:spPr>
          <a:xfrm>
            <a:off x="441599" y="461750"/>
            <a:ext cx="1392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59" name="Google Shape;459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5" name="Google Shape;465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est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oy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1" name="Google Shape;471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77" name="Google Shape;477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después</a:t>
            </a:r>
            <a:endParaRPr sz="9600"/>
          </a:p>
        </p:txBody>
      </p:sp>
      <p:pic>
        <p:nvPicPr>
          <p:cNvPr id="483" name="Google Shape;48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ningún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tiempo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7" name="Google Shape;507;p64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Dentro encuentra un libro con una portada muy llamativa titulado </a:t>
            </a:r>
            <a:r>
              <a:rPr i="1" lang="en" sz="5000">
                <a:latin typeface="Century Gothic"/>
                <a:ea typeface="Century Gothic"/>
                <a:cs typeface="Century Gothic"/>
                <a:sym typeface="Century Gothic"/>
              </a:rPr>
              <a:t>Asteroides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6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El señor Godoy nota su emoción y le dice que puede quedarse con el libro. 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19" name="Google Shape;51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25" name="Google Shape;525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6" name="Google Shape;526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7" name="Google Shape;527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3" name="Google Shape;533;p68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Dentro encuentra un libro con una portada muy llamativa titulado </a:t>
            </a:r>
            <a:r>
              <a:rPr i="1" lang="en" sz="5000">
                <a:latin typeface="Century Gothic"/>
                <a:ea typeface="Century Gothic"/>
                <a:cs typeface="Century Gothic"/>
                <a:sym typeface="Century Gothic"/>
              </a:rPr>
              <a:t>Asteroides</a:t>
            </a: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39" name="Google Shape;539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0" name="Google Shape;540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1" name="Google Shape;551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2"/>
          <p:cNvSpPr txBox="1"/>
          <p:nvPr/>
        </p:nvSpPr>
        <p:spPr>
          <a:xfrm>
            <a:off x="4566575" y="1348100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andr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2"/>
          <p:cNvSpPr txBox="1"/>
          <p:nvPr/>
        </p:nvSpPr>
        <p:spPr>
          <a:xfrm>
            <a:off x="4566575" y="3129950"/>
            <a:ext cx="347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ncidir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1" name="Google Shape;561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3" name="Google Shape;563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4" name="Google Shape;564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65" name="Google Shape;565;p72" title="143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5075" y="1181072"/>
            <a:ext cx="1127326" cy="12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2" title="144.jpg"/>
          <p:cNvPicPr preferRelativeResize="0"/>
          <p:nvPr/>
        </p:nvPicPr>
        <p:blipFill rotWithShape="1">
          <a:blip r:embed="rId6">
            <a:alphaModFix/>
          </a:blip>
          <a:srcRect b="17124" l="6914" r="7835" t="20652"/>
          <a:stretch/>
        </p:blipFill>
        <p:spPr>
          <a:xfrm>
            <a:off x="7376075" y="3015987"/>
            <a:ext cx="1417150" cy="1182227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72"/>
          <p:cNvSpPr txBox="1"/>
          <p:nvPr/>
        </p:nvSpPr>
        <p:spPr>
          <a:xfrm>
            <a:off x="816725" y="1813325"/>
            <a:ext cx="247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endParaRPr b="1" sz="10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2"/>
          <p:cNvSpPr/>
          <p:nvPr/>
        </p:nvSpPr>
        <p:spPr>
          <a:xfrm rot="-667202">
            <a:off x="3841171" y="1940942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2"/>
          <p:cNvSpPr/>
          <p:nvPr/>
        </p:nvSpPr>
        <p:spPr>
          <a:xfrm rot="1319193">
            <a:off x="3841255" y="3337967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boicotear</a:t>
            </a:r>
            <a:endParaRPr sz="9600"/>
          </a:p>
        </p:txBody>
      </p:sp>
      <p:pic>
        <p:nvPicPr>
          <p:cNvPr id="575" name="Google Shape;575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6" name="Google Shape;576;p73"/>
          <p:cNvSpPr/>
          <p:nvPr/>
        </p:nvSpPr>
        <p:spPr>
          <a:xfrm>
            <a:off x="1687775" y="3291850"/>
            <a:ext cx="585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trapezoide</a:t>
            </a:r>
            <a:endParaRPr sz="9600"/>
          </a:p>
        </p:txBody>
      </p:sp>
      <p:pic>
        <p:nvPicPr>
          <p:cNvPr id="582" name="Google Shape;582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3" name="Google Shape;583;p74"/>
          <p:cNvSpPr/>
          <p:nvPr/>
        </p:nvSpPr>
        <p:spPr>
          <a:xfrm>
            <a:off x="1483000" y="3291850"/>
            <a:ext cx="6288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asteroides</a:t>
            </a:r>
            <a:endParaRPr sz="9600"/>
          </a:p>
        </p:txBody>
      </p:sp>
      <p:pic>
        <p:nvPicPr>
          <p:cNvPr id="589" name="Google Shape;58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0" name="Google Shape;590;p75"/>
          <p:cNvSpPr/>
          <p:nvPr/>
        </p:nvSpPr>
        <p:spPr>
          <a:xfrm>
            <a:off x="1687976" y="3291850"/>
            <a:ext cx="593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desoigan</a:t>
            </a:r>
            <a:endParaRPr sz="9600"/>
          </a:p>
        </p:txBody>
      </p:sp>
      <p:pic>
        <p:nvPicPr>
          <p:cNvPr id="596" name="Google Shape;59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7" name="Google Shape;597;p76"/>
          <p:cNvSpPr/>
          <p:nvPr/>
        </p:nvSpPr>
        <p:spPr>
          <a:xfrm>
            <a:off x="1868825" y="3291850"/>
            <a:ext cx="5509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4572003" y="1485792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4572007" y="3054343"/>
            <a:ext cx="3472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oy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4" name="Google Shape;32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5" name="Google Shape;325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6" name="Google Shape;326;p41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1" title="14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9546" y="928450"/>
            <a:ext cx="1684624" cy="192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1" title="142.jpg"/>
          <p:cNvPicPr preferRelativeResize="0"/>
          <p:nvPr/>
        </p:nvPicPr>
        <p:blipFill rotWithShape="1">
          <a:blip r:embed="rId6">
            <a:alphaModFix/>
          </a:blip>
          <a:srcRect b="0" l="22881" r="28269" t="0"/>
          <a:stretch/>
        </p:blipFill>
        <p:spPr>
          <a:xfrm>
            <a:off x="6079200" y="2778375"/>
            <a:ext cx="822898" cy="192524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1163451" y="2282037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1" name="Google Shape;331;p41"/>
          <p:cNvSpPr/>
          <p:nvPr/>
        </p:nvSpPr>
        <p:spPr>
          <a:xfrm>
            <a:off x="2117550" y="230074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oy</a:t>
            </a:r>
            <a:endParaRPr b="1" sz="3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41"/>
          <p:cNvSpPr/>
          <p:nvPr/>
        </p:nvSpPr>
        <p:spPr>
          <a:xfrm rot="-667202">
            <a:off x="3841174" y="21525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3" name="Google Shape;333;p41"/>
          <p:cNvSpPr/>
          <p:nvPr/>
        </p:nvSpPr>
        <p:spPr>
          <a:xfrm rot="1319193">
            <a:off x="3841255" y="309200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AC2E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77"/>
          <p:cNvSpPr txBox="1"/>
          <p:nvPr>
            <p:ph idx="4294967295" type="body"/>
          </p:nvPr>
        </p:nvSpPr>
        <p:spPr>
          <a:xfrm>
            <a:off x="0" y="1626825"/>
            <a:ext cx="9144000" cy="156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000"/>
              <a:t>gastrointestinal</a:t>
            </a:r>
            <a:endParaRPr sz="9000"/>
          </a:p>
        </p:txBody>
      </p:sp>
      <p:pic>
        <p:nvPicPr>
          <p:cNvPr id="603" name="Google Shape;60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4" name="Google Shape;604;p77"/>
          <p:cNvSpPr/>
          <p:nvPr/>
        </p:nvSpPr>
        <p:spPr>
          <a:xfrm>
            <a:off x="441600" y="3291850"/>
            <a:ext cx="82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romboide</a:t>
            </a:r>
            <a:endParaRPr sz="9600"/>
          </a:p>
        </p:txBody>
      </p:sp>
      <p:pic>
        <p:nvPicPr>
          <p:cNvPr id="610" name="Google Shape;61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1" name="Google Shape;611;p78"/>
          <p:cNvSpPr/>
          <p:nvPr/>
        </p:nvSpPr>
        <p:spPr>
          <a:xfrm>
            <a:off x="1720048" y="3291850"/>
            <a:ext cx="570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estoicismo</a:t>
            </a:r>
            <a:endParaRPr sz="9600"/>
          </a:p>
        </p:txBody>
      </p:sp>
      <p:pic>
        <p:nvPicPr>
          <p:cNvPr id="617" name="Google Shape;61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8" name="Google Shape;618;p79"/>
          <p:cNvSpPr/>
          <p:nvPr/>
        </p:nvSpPr>
        <p:spPr>
          <a:xfrm>
            <a:off x="1651800" y="3291850"/>
            <a:ext cx="597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agroindustria</a:t>
            </a:r>
            <a:endParaRPr sz="9600"/>
          </a:p>
        </p:txBody>
      </p:sp>
      <p:pic>
        <p:nvPicPr>
          <p:cNvPr id="624" name="Google Shape;62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5" name="Google Shape;625;p80"/>
          <p:cNvSpPr/>
          <p:nvPr/>
        </p:nvSpPr>
        <p:spPr>
          <a:xfrm>
            <a:off x="831925" y="3289125"/>
            <a:ext cx="7589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7" name="Google Shape;637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aster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3" name="Google Shape;643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trapez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9" name="Google Shape;649;p84"/>
          <p:cNvSpPr txBox="1"/>
          <p:nvPr/>
        </p:nvSpPr>
        <p:spPr>
          <a:xfrm>
            <a:off x="0" y="1627632"/>
            <a:ext cx="9144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gastr</a:t>
            </a:r>
            <a:r>
              <a:rPr lang="en" sz="90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oi</a:t>
            </a:r>
            <a:r>
              <a:rPr lang="en" sz="9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ntestinal</a:t>
            </a:r>
            <a:endParaRPr sz="90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4" name="Google Shape;654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86"/>
          <p:cNvSpPr/>
          <p:nvPr/>
        </p:nvSpPr>
        <p:spPr>
          <a:xfrm>
            <a:off x="5279720" y="2167232"/>
            <a:ext cx="3183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cerca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86"/>
          <p:cNvSpPr/>
          <p:nvPr/>
        </p:nvSpPr>
        <p:spPr>
          <a:xfrm>
            <a:off x="845449" y="2167236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lejos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86"/>
          <p:cNvSpPr/>
          <p:nvPr/>
        </p:nvSpPr>
        <p:spPr>
          <a:xfrm>
            <a:off x="3026100" y="439800"/>
            <a:ext cx="3091800" cy="10551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Antónimo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86"/>
          <p:cNvSpPr txBox="1"/>
          <p:nvPr/>
        </p:nvSpPr>
        <p:spPr>
          <a:xfrm>
            <a:off x="3937249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⧣</a:t>
            </a:r>
            <a:endParaRPr sz="7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boicot</a:t>
            </a:r>
            <a:endParaRPr sz="9600"/>
          </a:p>
        </p:txBody>
      </p:sp>
      <p:pic>
        <p:nvPicPr>
          <p:cNvPr id="339" name="Google Shape;339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0" name="Google Shape;340;p42"/>
          <p:cNvSpPr/>
          <p:nvPr/>
        </p:nvSpPr>
        <p:spPr>
          <a:xfrm>
            <a:off x="2688850" y="3291850"/>
            <a:ext cx="3866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87"/>
          <p:cNvSpPr/>
          <p:nvPr/>
        </p:nvSpPr>
        <p:spPr>
          <a:xfrm>
            <a:off x="5293245" y="2167232"/>
            <a:ext cx="3183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1" name="Google Shape;671;p87"/>
          <p:cNvSpPr/>
          <p:nvPr/>
        </p:nvSpPr>
        <p:spPr>
          <a:xfrm>
            <a:off x="845449" y="2167236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suelo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7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Sin</a:t>
            </a: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7"/>
          <p:cNvSpPr txBox="1"/>
          <p:nvPr/>
        </p:nvSpPr>
        <p:spPr>
          <a:xfrm>
            <a:off x="3937249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9" name="Google Shape;679;p88"/>
          <p:cNvSpPr/>
          <p:nvPr/>
        </p:nvSpPr>
        <p:spPr>
          <a:xfrm>
            <a:off x="4410513" y="2167225"/>
            <a:ext cx="3825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horrible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8"/>
          <p:cNvSpPr/>
          <p:nvPr/>
        </p:nvSpPr>
        <p:spPr>
          <a:xfrm>
            <a:off x="907588" y="2167225"/>
            <a:ext cx="2160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8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Sinónimo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8"/>
          <p:cNvSpPr txBox="1"/>
          <p:nvPr/>
        </p:nvSpPr>
        <p:spPr>
          <a:xfrm>
            <a:off x="3068024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89"/>
          <p:cNvSpPr/>
          <p:nvPr/>
        </p:nvSpPr>
        <p:spPr>
          <a:xfrm>
            <a:off x="4365600" y="2167225"/>
            <a:ext cx="4303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temprano</a:t>
            </a:r>
            <a:endParaRPr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9"/>
          <p:cNvSpPr/>
          <p:nvPr/>
        </p:nvSpPr>
        <p:spPr>
          <a:xfrm>
            <a:off x="474600" y="2167225"/>
            <a:ext cx="2535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tarde</a:t>
            </a:r>
            <a:endParaRPr sz="6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9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Antónimo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9"/>
          <p:cNvSpPr txBox="1"/>
          <p:nvPr/>
        </p:nvSpPr>
        <p:spPr>
          <a:xfrm>
            <a:off x="3009599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⧣</a:t>
            </a:r>
            <a:endParaRPr sz="7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7" name="Google Shape;697;p90"/>
          <p:cNvSpPr/>
          <p:nvPr/>
        </p:nvSpPr>
        <p:spPr>
          <a:xfrm>
            <a:off x="4086450" y="2167225"/>
            <a:ext cx="4191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caliente</a:t>
            </a:r>
            <a:endParaRPr sz="7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90"/>
          <p:cNvSpPr/>
          <p:nvPr/>
        </p:nvSpPr>
        <p:spPr>
          <a:xfrm>
            <a:off x="866250" y="2167225"/>
            <a:ext cx="1864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frío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90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Antónimo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90"/>
          <p:cNvSpPr txBox="1"/>
          <p:nvPr/>
        </p:nvSpPr>
        <p:spPr>
          <a:xfrm>
            <a:off x="2730449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⧣</a:t>
            </a:r>
            <a:endParaRPr sz="7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6" name="Google Shape;706;p91"/>
          <p:cNvSpPr/>
          <p:nvPr/>
        </p:nvSpPr>
        <p:spPr>
          <a:xfrm>
            <a:off x="5029499" y="2167225"/>
            <a:ext cx="3532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coche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7" name="Google Shape;707;p91"/>
          <p:cNvSpPr/>
          <p:nvPr/>
        </p:nvSpPr>
        <p:spPr>
          <a:xfrm>
            <a:off x="581694" y="2167236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carro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91"/>
          <p:cNvSpPr/>
          <p:nvPr/>
        </p:nvSpPr>
        <p:spPr>
          <a:xfrm>
            <a:off x="3026111" y="439800"/>
            <a:ext cx="3091800" cy="1051500"/>
          </a:xfrm>
          <a:prstGeom prst="roundRect">
            <a:avLst>
              <a:gd fmla="val 8676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Century Gothic"/>
                <a:ea typeface="Century Gothic"/>
                <a:cs typeface="Century Gothic"/>
                <a:sym typeface="Century Gothic"/>
              </a:rPr>
              <a:t>Sinónimo</a:t>
            </a:r>
            <a:endParaRPr b="1"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91"/>
          <p:cNvSpPr txBox="1"/>
          <p:nvPr/>
        </p:nvSpPr>
        <p:spPr>
          <a:xfrm>
            <a:off x="3673499" y="2263364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15" name="Google Shape;715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1" name="Google Shape;721;p93"/>
          <p:cNvSpPr txBox="1"/>
          <p:nvPr/>
        </p:nvSpPr>
        <p:spPr>
          <a:xfrm>
            <a:off x="441600" y="439800"/>
            <a:ext cx="82608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Descubre que los asteroides vienen en muchos tamaños y formas. 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7" name="Google Shape;727;p94"/>
          <p:cNvSpPr txBox="1"/>
          <p:nvPr/>
        </p:nvSpPr>
        <p:spPr>
          <a:xfrm>
            <a:off x="441600" y="439800"/>
            <a:ext cx="82608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Un sábado muy temprano por la mañana, Gabriela decide ayudar a su vecino, el señor Godoy, a organizar el garaje.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3" name="Google Shape;733;p95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Gabriela no puede ocultar su alegría. Termina de ayudar y luego corre a su casa. 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9" name="Google Shape;739;p96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Con un lápiz, dibuja figuras en su cuaderno y toma notas sobre lo que aprende. 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hoy</a:t>
            </a:r>
            <a:endParaRPr sz="9600"/>
          </a:p>
        </p:txBody>
      </p:sp>
      <p:pic>
        <p:nvPicPr>
          <p:cNvPr id="346" name="Google Shape;346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7" name="Google Shape;347;p43"/>
          <p:cNvSpPr/>
          <p:nvPr/>
        </p:nvSpPr>
        <p:spPr>
          <a:xfrm>
            <a:off x="3538875" y="3289125"/>
            <a:ext cx="222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45" name="Google Shape;745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46" name="Google Shape;746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boina</a:t>
            </a:r>
            <a:endParaRPr sz="9600"/>
          </a:p>
        </p:txBody>
      </p:sp>
      <p:pic>
        <p:nvPicPr>
          <p:cNvPr id="353" name="Google Shape;353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4" name="Google Shape;354;p44"/>
          <p:cNvSpPr/>
          <p:nvPr/>
        </p:nvSpPr>
        <p:spPr>
          <a:xfrm>
            <a:off x="2940375" y="3291850"/>
            <a:ext cx="340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heroica</a:t>
            </a:r>
            <a:endParaRPr sz="9600"/>
          </a:p>
        </p:txBody>
      </p:sp>
      <p:pic>
        <p:nvPicPr>
          <p:cNvPr id="360" name="Google Shape;360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1" name="Google Shape;361;p45"/>
          <p:cNvSpPr/>
          <p:nvPr/>
        </p:nvSpPr>
        <p:spPr>
          <a:xfrm>
            <a:off x="2359250" y="3291850"/>
            <a:ext cx="454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doy</a:t>
            </a:r>
            <a:endParaRPr sz="9600"/>
          </a:p>
        </p:txBody>
      </p:sp>
      <p:pic>
        <p:nvPicPr>
          <p:cNvPr id="367" name="Google Shape;367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8" name="Google Shape;368;p46"/>
          <p:cNvSpPr/>
          <p:nvPr/>
        </p:nvSpPr>
        <p:spPr>
          <a:xfrm>
            <a:off x="3495501" y="3291850"/>
            <a:ext cx="234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