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0:42.834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flexible.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jungla.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glotón.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g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bloque, globo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clavel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ne___na.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bli - na, neblina.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re___.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gla, regla.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___se.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- se, clase.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jungla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Muchos tipos de animales viven en la jungla.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jungla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gla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/a/. Jungla, /j/, /u/, /n/, /g/, /l/,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nublado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día amaneció muy nublado.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nublado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 - bla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Nublado, /n/, /u/, /b/, /l/,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declinar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declinar mi participación en el coro de la escuela.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declinar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cli - nar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/r/. Declinar, /d/, /e/, /k/, /l/, /i/, /n/, /a/, /r/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pueblo.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tampoco.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Pedalean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ama salir a pasear con su loro Pluto.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(1), ama (2), salir (3), a (4), pasear (5), con (6), su (7), loro (8), Pluto (9).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última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siglo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aclamar.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obligar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reglamento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clave.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clarinete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negligente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formidable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bl, gl, cl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cl.</a:t>
            </a:r>
            <a:r>
              <a:rPr i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Debemos seguir el reglamento de la escuela para mantener todo en orden.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gla - men - 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Reglamento, /rr/, /e/, /g/, /l/, /a/, /m/, /e/, /n/,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formidable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Pluto le parece formidable pasear con Claudio.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formidable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- mi - da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Formidable, /f/, /o/, /r/, /m/, /i/, /d/,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montar bicicleta al salir de la escuela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 - ci - cle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Bicicleta, /b/, /i/, /s/, /i/, /k/, /l/, /e/,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sobre los plurales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 vamos a recordar que las palabras en singular se refieren a una sola persona o cosa. Las palabras en plural se refieren a dos o más personas o cosas.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cuando una palabra termina en una consonante, agregamos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indicar que hay más de uno. Pero si la palabra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cambiamos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cable.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luces.</a:t>
            </a:r>
            <a:endParaRPr b="1"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nariz.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nariz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narices.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día decide que Pluto ya está listo para acompañarlo en su bicicleta.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nublado.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clásico.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declinar.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47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478986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flexible</a:t>
            </a:r>
            <a:endParaRPr sz="9600"/>
          </a:p>
        </p:txBody>
      </p:sp>
      <p:pic>
        <p:nvPicPr>
          <p:cNvPr id="380" name="Google Shape;38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1" name="Google Shape;381;p47"/>
          <p:cNvSpPr/>
          <p:nvPr/>
        </p:nvSpPr>
        <p:spPr>
          <a:xfrm>
            <a:off x="2578600" y="3289125"/>
            <a:ext cx="408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jungla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8" name="Google Shape;388;p48"/>
          <p:cNvSpPr/>
          <p:nvPr/>
        </p:nvSpPr>
        <p:spPr>
          <a:xfrm>
            <a:off x="2714689" y="3289925"/>
            <a:ext cx="37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glotón</a:t>
            </a:r>
            <a:endParaRPr sz="9600"/>
          </a:p>
        </p:txBody>
      </p:sp>
      <p:pic>
        <p:nvPicPr>
          <p:cNvPr id="394" name="Google Shape;3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5" name="Google Shape;395;p49"/>
          <p:cNvSpPr/>
          <p:nvPr/>
        </p:nvSpPr>
        <p:spPr>
          <a:xfrm>
            <a:off x="2781725" y="3289125"/>
            <a:ext cx="373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1" name="Google Shape;401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441600" y="1920250"/>
            <a:ext cx="8260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b, g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bloque, globo, clavel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0" name="Google Shape;42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295240" y="645235"/>
            <a:ext cx="167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2578600" y="95462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295240" y="621422"/>
            <a:ext cx="167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jun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600">
              <a:solidFill>
                <a:srgbClr val="363535"/>
              </a:solidFill>
              <a:highlight>
                <a:schemeClr val="accent5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4" name="Google Shape;47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0" name="Google Shape;48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pueblo</a:t>
            </a:r>
            <a:endParaRPr sz="9600"/>
          </a:p>
        </p:txBody>
      </p:sp>
      <p:pic>
        <p:nvPicPr>
          <p:cNvPr id="486" name="Google Shape;48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2" name="Google Shape;49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call</a:t>
            </a:r>
            <a:r>
              <a:rPr lang="en" sz="9600"/>
              <a:t>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tampoc</a:t>
            </a:r>
            <a:r>
              <a:rPr lang="en" sz="9600"/>
              <a:t>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4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Claudio ama salir a pasear con su loro Pluto.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Pedalean por el barrio y pasan por una glorieta llena de flores.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2" name="Google Shape;5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8" name="Google Shape;528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8"/>
          <p:cNvSpPr txBox="1"/>
          <p:nvPr>
            <p:ph idx="4294967295" type="body"/>
          </p:nvPr>
        </p:nvSpPr>
        <p:spPr>
          <a:xfrm>
            <a:off x="441600" y="43981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Claudio ama salir a pasear con su loro Pluto.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2" name="Google Shape;54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3" name="Google Shape;54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4" name="Google Shape;55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2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4572008" y="215150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4572007" y="3474720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7" name="Google Shape;567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72" title="9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7733" y="572575"/>
            <a:ext cx="1193418" cy="136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2" title="9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1525" y="2190949"/>
            <a:ext cx="990689" cy="113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97.jpg"/>
          <p:cNvPicPr preferRelativeResize="0"/>
          <p:nvPr/>
        </p:nvPicPr>
        <p:blipFill rotWithShape="1">
          <a:blip r:embed="rId7">
            <a:alphaModFix/>
          </a:blip>
          <a:srcRect b="28089" l="0" r="0" t="24117"/>
          <a:stretch/>
        </p:blipFill>
        <p:spPr>
          <a:xfrm>
            <a:off x="7417850" y="3604113"/>
            <a:ext cx="1273301" cy="69552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 rot="1319193">
            <a:off x="3841255" y="3512669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obligar</a:t>
            </a:r>
            <a:endParaRPr sz="9600"/>
          </a:p>
        </p:txBody>
      </p:sp>
      <p:pic>
        <p:nvPicPr>
          <p:cNvPr id="582" name="Google Shape;58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3" name="Google Shape;583;p73"/>
          <p:cNvSpPr/>
          <p:nvPr/>
        </p:nvSpPr>
        <p:spPr>
          <a:xfrm>
            <a:off x="2578600" y="3291850"/>
            <a:ext cx="411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biblioteca</a:t>
            </a:r>
            <a:endParaRPr sz="9600"/>
          </a:p>
        </p:txBody>
      </p:sp>
      <p:pic>
        <p:nvPicPr>
          <p:cNvPr id="589" name="Google Shape;58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0" name="Google Shape;590;p74"/>
          <p:cNvSpPr/>
          <p:nvPr/>
        </p:nvSpPr>
        <p:spPr>
          <a:xfrm>
            <a:off x="1645225" y="3291850"/>
            <a:ext cx="596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reglamento</a:t>
            </a:r>
            <a:endParaRPr sz="9600"/>
          </a:p>
        </p:txBody>
      </p:sp>
      <p:pic>
        <p:nvPicPr>
          <p:cNvPr id="596" name="Google Shape;59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7" name="Google Shape;597;p75"/>
          <p:cNvSpPr/>
          <p:nvPr/>
        </p:nvSpPr>
        <p:spPr>
          <a:xfrm>
            <a:off x="1125675" y="3291850"/>
            <a:ext cx="693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bicicleta</a:t>
            </a:r>
            <a:endParaRPr sz="9600"/>
          </a:p>
        </p:txBody>
      </p:sp>
      <p:pic>
        <p:nvPicPr>
          <p:cNvPr id="603" name="Google Shape;60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4" name="Google Shape;604;p76"/>
          <p:cNvSpPr/>
          <p:nvPr/>
        </p:nvSpPr>
        <p:spPr>
          <a:xfrm>
            <a:off x="2078175" y="3291850"/>
            <a:ext cx="512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572008" y="215150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4572007" y="347839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9" name="Google Shape;329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92.jpg"/>
          <p:cNvPicPr preferRelativeResize="0"/>
          <p:nvPr/>
        </p:nvPicPr>
        <p:blipFill rotWithShape="1">
          <a:blip r:embed="rId5">
            <a:alphaModFix/>
          </a:blip>
          <a:srcRect b="15214" l="0" r="0" t="9654"/>
          <a:stretch/>
        </p:blipFill>
        <p:spPr>
          <a:xfrm>
            <a:off x="6732525" y="888900"/>
            <a:ext cx="1290598" cy="110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93.jpg"/>
          <p:cNvPicPr preferRelativeResize="0"/>
          <p:nvPr/>
        </p:nvPicPr>
        <p:blipFill rotWithShape="1">
          <a:blip r:embed="rId6">
            <a:alphaModFix/>
          </a:blip>
          <a:srcRect b="23704" l="0" r="0" t="23328"/>
          <a:stretch/>
        </p:blipFill>
        <p:spPr>
          <a:xfrm>
            <a:off x="6732525" y="2221424"/>
            <a:ext cx="1611201" cy="9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title="9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2480" y="3506500"/>
            <a:ext cx="969669" cy="110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clarinete</a:t>
            </a:r>
            <a:endParaRPr sz="9600"/>
          </a:p>
        </p:txBody>
      </p:sp>
      <p:pic>
        <p:nvPicPr>
          <p:cNvPr id="610" name="Google Shape;61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77"/>
          <p:cNvSpPr/>
          <p:nvPr/>
        </p:nvSpPr>
        <p:spPr>
          <a:xfrm>
            <a:off x="2110650" y="3291850"/>
            <a:ext cx="508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negligente</a:t>
            </a:r>
            <a:endParaRPr sz="9600"/>
          </a:p>
        </p:txBody>
      </p:sp>
      <p:pic>
        <p:nvPicPr>
          <p:cNvPr id="617" name="Google Shape;61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8" name="Google Shape;618;p78"/>
          <p:cNvSpPr/>
          <p:nvPr/>
        </p:nvSpPr>
        <p:spPr>
          <a:xfrm>
            <a:off x="1450400" y="3291850"/>
            <a:ext cx="636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formidable</a:t>
            </a:r>
            <a:endParaRPr sz="9600"/>
          </a:p>
        </p:txBody>
      </p:sp>
      <p:pic>
        <p:nvPicPr>
          <p:cNvPr id="624" name="Google Shape;6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5" name="Google Shape;625;p79"/>
          <p:cNvSpPr/>
          <p:nvPr/>
        </p:nvSpPr>
        <p:spPr>
          <a:xfrm>
            <a:off x="1465523" y="3291850"/>
            <a:ext cx="636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población</a:t>
            </a:r>
            <a:endParaRPr sz="9600"/>
          </a:p>
        </p:txBody>
      </p:sp>
      <p:pic>
        <p:nvPicPr>
          <p:cNvPr id="631" name="Google Shape;63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0"/>
          <p:cNvSpPr/>
          <p:nvPr/>
        </p:nvSpPr>
        <p:spPr>
          <a:xfrm>
            <a:off x="1547824" y="3289125"/>
            <a:ext cx="61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amento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formida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6" name="Google Shape;65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bici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eta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86"/>
          <p:cNvSpPr/>
          <p:nvPr/>
        </p:nvSpPr>
        <p:spPr>
          <a:xfrm>
            <a:off x="5669683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6"/>
          <p:cNvSpPr/>
          <p:nvPr/>
        </p:nvSpPr>
        <p:spPr>
          <a:xfrm>
            <a:off x="122190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6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6"/>
          <p:cNvSpPr txBox="1"/>
          <p:nvPr/>
        </p:nvSpPr>
        <p:spPr>
          <a:xfrm>
            <a:off x="4313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cable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6" name="Google Shape;346;p42"/>
          <p:cNvSpPr/>
          <p:nvPr/>
        </p:nvSpPr>
        <p:spPr>
          <a:xfrm>
            <a:off x="2911625" y="3291850"/>
            <a:ext cx="341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87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7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7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7"/>
          <p:cNvSpPr/>
          <p:nvPr/>
        </p:nvSpPr>
        <p:spPr>
          <a:xfrm>
            <a:off x="5646021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8"/>
          <p:cNvSpPr/>
          <p:nvPr/>
        </p:nvSpPr>
        <p:spPr>
          <a:xfrm>
            <a:off x="122190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2572525" y="3213900"/>
            <a:ext cx="39891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 txBox="1"/>
          <p:nvPr/>
        </p:nvSpPr>
        <p:spPr>
          <a:xfrm>
            <a:off x="4313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/>
          <p:nvPr/>
        </p:nvSpPr>
        <p:spPr>
          <a:xfrm>
            <a:off x="5669683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89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/>
          <p:nvPr/>
        </p:nvSpPr>
        <p:spPr>
          <a:xfrm>
            <a:off x="2572529" y="323713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/>
          <p:nvPr/>
        </p:nvSpPr>
        <p:spPr>
          <a:xfrm>
            <a:off x="5646021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90"/>
          <p:cNvSpPr/>
          <p:nvPr/>
        </p:nvSpPr>
        <p:spPr>
          <a:xfrm>
            <a:off x="1012102" y="746450"/>
            <a:ext cx="351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nari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>
            <a:off x="2428950" y="3213900"/>
            <a:ext cx="42861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naric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 txBox="1"/>
          <p:nvPr/>
        </p:nvSpPr>
        <p:spPr>
          <a:xfrm>
            <a:off x="45234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/>
          <p:nvPr/>
        </p:nvSpPr>
        <p:spPr>
          <a:xfrm>
            <a:off x="5879496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91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/>
          <p:nvPr/>
        </p:nvSpPr>
        <p:spPr>
          <a:xfrm>
            <a:off x="5646021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8" name="Google Shape;72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3"/>
          <p:cNvSpPr txBox="1"/>
          <p:nvPr>
            <p:ph idx="4294967295" type="body"/>
          </p:nvPr>
        </p:nvSpPr>
        <p:spPr>
          <a:xfrm>
            <a:off x="441600" y="439799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Un día decide que Pluto ya está listo para acompañarlo en su bicicleta.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34" name="Google Shape;73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4"/>
          <p:cNvSpPr txBox="1"/>
          <p:nvPr>
            <p:ph idx="4294967295" type="body"/>
          </p:nvPr>
        </p:nvSpPr>
        <p:spPr>
          <a:xfrm>
            <a:off x="441600" y="439796"/>
            <a:ext cx="82608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4210">
                <a:solidFill>
                  <a:srgbClr val="000000"/>
                </a:solidFill>
              </a:rPr>
              <a:t>Pero Claudio está convencido de que Pluto no se sentirá incómodo y que la aventura dejará recuerdos imborrables.</a:t>
            </a:r>
            <a:endParaRPr sz="4210">
              <a:solidFill>
                <a:srgbClr val="000000"/>
              </a:solidFill>
            </a:endParaRPr>
          </a:p>
        </p:txBody>
      </p:sp>
      <p:pic>
        <p:nvPicPr>
          <p:cNvPr id="740" name="Google Shape;74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También lleva un globo azul, que se mueve con el viento mientras pedalean.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46" name="Google Shape;74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6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Y así, Claudio y Pluto parten en bicicleta, sintiéndose imparables.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52" name="Google Shape;75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nublado</a:t>
            </a:r>
            <a:endParaRPr sz="9600"/>
          </a:p>
        </p:txBody>
      </p:sp>
      <p:pic>
        <p:nvPicPr>
          <p:cNvPr id="352" name="Google Shape;35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3" name="Google Shape;353;p43"/>
          <p:cNvSpPr/>
          <p:nvPr/>
        </p:nvSpPr>
        <p:spPr>
          <a:xfrm>
            <a:off x="2121475" y="3289125"/>
            <a:ext cx="495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8" name="Google Shape;75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9" name="Google Shape;75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arregla</a:t>
            </a:r>
            <a:endParaRPr sz="9600"/>
          </a:p>
        </p:txBody>
      </p:sp>
      <p:pic>
        <p:nvPicPr>
          <p:cNvPr id="359" name="Google Shape;35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0" name="Google Shape;360;p44"/>
          <p:cNvSpPr/>
          <p:nvPr/>
        </p:nvSpPr>
        <p:spPr>
          <a:xfrm>
            <a:off x="2578600" y="3291850"/>
            <a:ext cx="413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clásico</a:t>
            </a:r>
            <a:endParaRPr sz="9600"/>
          </a:p>
        </p:txBody>
      </p:sp>
      <p:pic>
        <p:nvPicPr>
          <p:cNvPr id="366" name="Google Shape;366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7" name="Google Shape;367;p45"/>
          <p:cNvSpPr/>
          <p:nvPr/>
        </p:nvSpPr>
        <p:spPr>
          <a:xfrm>
            <a:off x="2578601" y="3291850"/>
            <a:ext cx="398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declinar</a:t>
            </a:r>
            <a:endParaRPr sz="9600"/>
          </a:p>
        </p:txBody>
      </p:sp>
      <p:pic>
        <p:nvPicPr>
          <p:cNvPr id="373" name="Google Shape;3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4" name="Google Shape;374;p46"/>
          <p:cNvSpPr/>
          <p:nvPr/>
        </p:nvSpPr>
        <p:spPr>
          <a:xfrm>
            <a:off x="2251375" y="3291850"/>
            <a:ext cx="479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