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4C0F53-DB3E-450D-B834-48990DBCCECC}">
  <a:tblStyle styleId="{AC4C0F53-DB3E-450D-B834-48990DBCCE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3205b6e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3205b6e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33470d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f33470d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f33470d9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f33470d9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f33470d9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f33470d9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f33470d9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f33470d9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f33470d9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f33470d9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f33470d9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f33470d9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f33470d9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f33470d9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f33470d9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f33470d9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f33470d9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f33470d9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f33470d9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f33470d9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3205b6e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3205b6e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f33470d9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f33470d9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f33470d9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f33470d9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 /t/, /r/, /i/, tri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/p/, /r/, /o/, pro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dra, /d/, /r/, /a/, dra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fri, /f/, /r/, /i/, fri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 /b/, /r/, /a/, bra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 /t/. /r/, /a/, tra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pre, /p/, /r/, /e/, pre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 /k/, /r/, /i/, cri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 /g/, /r/, /e/, gre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 /t/, /r/, /o/, tro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8346055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38346055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can, tocan.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da, queda.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nos, planos.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 - de, grande.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- que, porque.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 - nal, final.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205b6e0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3205b6e0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ba - jo, trabajo.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yec - to, proyecto.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 - tru - ye, construye.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so - tros, nosotros.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bu - jo, dibujo.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gra - mas, programas.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 - qui - tec - to, arquitecto.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6fde93f8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36fde93f8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bu - jan - do, dibujando.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 - ni - fi - ca, significa.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tra - ba - jo, trabajo.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tra - ba - jo?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(tra - ba - jo, trabajo)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trabajo, tra - ba - jo.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(trabajo, tra - ba - jo)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fi - ci - nas, oficinas.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6fde93f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36fde93f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par - ta - men - tos, apartamentos.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6fde93f81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6fde93f81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ni - fi - can - do, planificando.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44-46 una a la vez.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148cd77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148cd77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hambre, ham - bre, hambre.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ham - 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/e/. Hambre, /a/, /m/, /b/, /r/,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148cd77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148cd77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centros, cen - tros, centros.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 - tros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/o/, /s/. Centros, /s/, /e/, /n/, /t/, /r/,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148cd77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148cd77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podrán, po - drán, podrán.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 - drán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drán,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/r/, /a/, /n/. Podrán, /p/, /o/, /d/, /r/,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70bb4914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70bb491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yec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yec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 - yec - to, proyecto)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yec - 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6fde93f81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6fde93f81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es fantástica en su trabajo.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(1), mamá (2), es (3), fantástica (4) en (5), su (6), trabajo (7). ¡Tiene siete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902155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3902155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43205b6e03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43205b6e03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43205b6e03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43205b6e03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70bb4914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70bb4914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 - tru - ye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 - tru - ye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(cons - tru - ye, construye)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construye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(construye, cons - tru - ye)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70bb4914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70bb4914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so - tros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so - tros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- so - tros, nosotros)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nosotros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(nosotros, no - so - tros)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70bb4914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370bb4914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bu - jos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bu - jos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bu - jos, dibujos)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(dibujos, di - bu - jos)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f33470d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f33470d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/r/, /e/, cre.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{AC4C0F53-DB3E-450D-B834-48990DBCCECC}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347" r="347" t="0"/>
          <a:stretch/>
        </p:blipFill>
        <p:spPr>
          <a:xfrm>
            <a:off x="3697876" y="1601145"/>
            <a:ext cx="1748250" cy="271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</a:t>
            </a:r>
            <a:endParaRPr sz="9600"/>
          </a:p>
        </p:txBody>
      </p:sp>
      <p:sp>
        <p:nvSpPr>
          <p:cNvPr id="204" name="Google Shape;204;p34"/>
          <p:cNvSpPr/>
          <p:nvPr/>
        </p:nvSpPr>
        <p:spPr>
          <a:xfrm>
            <a:off x="4030650" y="3110438"/>
            <a:ext cx="1180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6164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211" name="Google Shape;211;p35"/>
          <p:cNvSpPr/>
          <p:nvPr/>
        </p:nvSpPr>
        <p:spPr>
          <a:xfrm>
            <a:off x="3607950" y="3122918"/>
            <a:ext cx="1939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dra</a:t>
            </a:r>
            <a:endParaRPr sz="9600"/>
          </a:p>
        </p:txBody>
      </p:sp>
      <p:sp>
        <p:nvSpPr>
          <p:cNvPr id="218" name="Google Shape;218;p36"/>
          <p:cNvSpPr/>
          <p:nvPr/>
        </p:nvSpPr>
        <p:spPr>
          <a:xfrm>
            <a:off x="3570500" y="3110438"/>
            <a:ext cx="21429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225" name="Google Shape;225;p37"/>
          <p:cNvSpPr/>
          <p:nvPr/>
        </p:nvSpPr>
        <p:spPr>
          <a:xfrm>
            <a:off x="4071375" y="3110438"/>
            <a:ext cx="1126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</a:t>
            </a:r>
            <a:endParaRPr sz="9600"/>
          </a:p>
        </p:txBody>
      </p:sp>
      <p:sp>
        <p:nvSpPr>
          <p:cNvPr id="232" name="Google Shape;232;p38"/>
          <p:cNvSpPr/>
          <p:nvPr/>
        </p:nvSpPr>
        <p:spPr>
          <a:xfrm>
            <a:off x="3570500" y="3110438"/>
            <a:ext cx="19770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239" name="Google Shape;239;p39"/>
          <p:cNvSpPr/>
          <p:nvPr/>
        </p:nvSpPr>
        <p:spPr>
          <a:xfrm>
            <a:off x="3772800" y="3110438"/>
            <a:ext cx="1642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idx="4294967295" type="body"/>
          </p:nvPr>
        </p:nvSpPr>
        <p:spPr>
          <a:xfrm>
            <a:off x="311700" y="16040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246" name="Google Shape;246;p40"/>
          <p:cNvSpPr/>
          <p:nvPr/>
        </p:nvSpPr>
        <p:spPr>
          <a:xfrm>
            <a:off x="3595450" y="3135412"/>
            <a:ext cx="1952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cri</a:t>
            </a:r>
            <a:endParaRPr sz="9600"/>
          </a:p>
        </p:txBody>
      </p:sp>
      <p:sp>
        <p:nvSpPr>
          <p:cNvPr id="253" name="Google Shape;253;p41"/>
          <p:cNvSpPr/>
          <p:nvPr/>
        </p:nvSpPr>
        <p:spPr>
          <a:xfrm>
            <a:off x="3922100" y="3060501"/>
            <a:ext cx="16254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idx="4294967295" type="body"/>
          </p:nvPr>
        </p:nvSpPr>
        <p:spPr>
          <a:xfrm>
            <a:off x="311700" y="15977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gre</a:t>
            </a:r>
            <a:endParaRPr sz="9600"/>
          </a:p>
        </p:txBody>
      </p:sp>
      <p:sp>
        <p:nvSpPr>
          <p:cNvPr id="260" name="Google Shape;260;p42"/>
          <p:cNvSpPr/>
          <p:nvPr/>
        </p:nvSpPr>
        <p:spPr>
          <a:xfrm>
            <a:off x="3623525" y="3141650"/>
            <a:ext cx="2044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</a:t>
            </a:r>
            <a:endParaRPr sz="9600"/>
          </a:p>
        </p:txBody>
      </p:sp>
      <p:sp>
        <p:nvSpPr>
          <p:cNvPr id="267" name="Google Shape;267;p43"/>
          <p:cNvSpPr/>
          <p:nvPr/>
        </p:nvSpPr>
        <p:spPr>
          <a:xfrm>
            <a:off x="3744300" y="3110438"/>
            <a:ext cx="18033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{AC4C0F53-DB3E-450D-B834-48990DBCCECC}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0" name="Google Shape;28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idx="4294967295" type="body"/>
          </p:nvPr>
        </p:nvSpPr>
        <p:spPr>
          <a:xfrm>
            <a:off x="2503025" y="1579875"/>
            <a:ext cx="1737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292" name="Google Shape;292;p47"/>
          <p:cNvSpPr txBox="1"/>
          <p:nvPr/>
        </p:nvSpPr>
        <p:spPr>
          <a:xfrm>
            <a:off x="4059165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47"/>
          <p:cNvSpPr/>
          <p:nvPr/>
        </p:nvSpPr>
        <p:spPr>
          <a:xfrm>
            <a:off x="2828275" y="3070425"/>
            <a:ext cx="381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idx="4294967295" type="body"/>
          </p:nvPr>
        </p:nvSpPr>
        <p:spPr>
          <a:xfrm>
            <a:off x="2041750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300" name="Google Shape;300;p48"/>
          <p:cNvSpPr txBox="1"/>
          <p:nvPr/>
        </p:nvSpPr>
        <p:spPr>
          <a:xfrm>
            <a:off x="4941350" y="1568875"/>
            <a:ext cx="21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2782375" y="3081425"/>
            <a:ext cx="40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idx="4294967295" type="body"/>
          </p:nvPr>
        </p:nvSpPr>
        <p:spPr>
          <a:xfrm>
            <a:off x="1461138" y="1582888"/>
            <a:ext cx="305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308" name="Google Shape;308;p49"/>
          <p:cNvSpPr txBox="1"/>
          <p:nvPr/>
        </p:nvSpPr>
        <p:spPr>
          <a:xfrm>
            <a:off x="4346563" y="1582888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2531425" y="3067425"/>
            <a:ext cx="399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idx="4294967295" type="body"/>
          </p:nvPr>
        </p:nvSpPr>
        <p:spPr>
          <a:xfrm>
            <a:off x="2088775" y="1576863"/>
            <a:ext cx="3192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gran</a:t>
            </a:r>
            <a:endParaRPr sz="9600"/>
          </a:p>
        </p:txBody>
      </p:sp>
      <p:sp>
        <p:nvSpPr>
          <p:cNvPr id="316" name="Google Shape;316;p50"/>
          <p:cNvSpPr txBox="1"/>
          <p:nvPr/>
        </p:nvSpPr>
        <p:spPr>
          <a:xfrm>
            <a:off x="5016125" y="1576863"/>
            <a:ext cx="203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2434925" y="3073438"/>
            <a:ext cx="44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idx="4294967295" type="body"/>
          </p:nvPr>
        </p:nvSpPr>
        <p:spPr>
          <a:xfrm>
            <a:off x="1988459" y="1576863"/>
            <a:ext cx="2439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por</a:t>
            </a:r>
            <a:endParaRPr sz="9600"/>
          </a:p>
        </p:txBody>
      </p:sp>
      <p:sp>
        <p:nvSpPr>
          <p:cNvPr id="324" name="Google Shape;324;p51"/>
          <p:cNvSpPr txBox="1"/>
          <p:nvPr/>
        </p:nvSpPr>
        <p:spPr>
          <a:xfrm>
            <a:off x="4234425" y="1576863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1"/>
          <p:cNvSpPr/>
          <p:nvPr/>
        </p:nvSpPr>
        <p:spPr>
          <a:xfrm>
            <a:off x="2318413" y="3073441"/>
            <a:ext cx="457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>
            <p:ph idx="4294967295" type="body"/>
          </p:nvPr>
        </p:nvSpPr>
        <p:spPr>
          <a:xfrm>
            <a:off x="2971175" y="1606975"/>
            <a:ext cx="1097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fi</a:t>
            </a:r>
            <a:endParaRPr sz="9600"/>
          </a:p>
        </p:txBody>
      </p:sp>
      <p:sp>
        <p:nvSpPr>
          <p:cNvPr id="332" name="Google Shape;332;p52"/>
          <p:cNvSpPr txBox="1"/>
          <p:nvPr/>
        </p:nvSpPr>
        <p:spPr>
          <a:xfrm>
            <a:off x="3538525" y="1606975"/>
            <a:ext cx="263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3245500" y="3043325"/>
            <a:ext cx="263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idx="4294967295" type="body"/>
          </p:nvPr>
        </p:nvSpPr>
        <p:spPr>
          <a:xfrm>
            <a:off x="231115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346" name="Google Shape;346;p54"/>
          <p:cNvSpPr txBox="1"/>
          <p:nvPr/>
        </p:nvSpPr>
        <p:spPr>
          <a:xfrm>
            <a:off x="351650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4463450" y="1568875"/>
            <a:ext cx="236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2392275" y="3081425"/>
            <a:ext cx="430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idx="4294967295" type="body"/>
          </p:nvPr>
        </p:nvSpPr>
        <p:spPr>
          <a:xfrm>
            <a:off x="1506413" y="1582888"/>
            <a:ext cx="2481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355" name="Google Shape;355;p55"/>
          <p:cNvSpPr txBox="1"/>
          <p:nvPr/>
        </p:nvSpPr>
        <p:spPr>
          <a:xfrm>
            <a:off x="3775863" y="1582888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4968488" y="1582888"/>
            <a:ext cx="266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55"/>
          <p:cNvSpPr/>
          <p:nvPr/>
        </p:nvSpPr>
        <p:spPr>
          <a:xfrm>
            <a:off x="1829013" y="3067420"/>
            <a:ext cx="55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idx="4294967295" type="body"/>
          </p:nvPr>
        </p:nvSpPr>
        <p:spPr>
          <a:xfrm>
            <a:off x="1233874" y="1582900"/>
            <a:ext cx="3257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</a:t>
            </a:r>
            <a:endParaRPr sz="9600"/>
          </a:p>
        </p:txBody>
      </p:sp>
      <p:sp>
        <p:nvSpPr>
          <p:cNvPr id="364" name="Google Shape;364;p56"/>
          <p:cNvSpPr txBox="1"/>
          <p:nvPr/>
        </p:nvSpPr>
        <p:spPr>
          <a:xfrm>
            <a:off x="4312103" y="1582900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6"/>
          <p:cNvSpPr txBox="1"/>
          <p:nvPr/>
        </p:nvSpPr>
        <p:spPr>
          <a:xfrm>
            <a:off x="5189129" y="1582900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ye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6"/>
          <p:cNvSpPr/>
          <p:nvPr/>
        </p:nvSpPr>
        <p:spPr>
          <a:xfrm>
            <a:off x="1596233" y="3067408"/>
            <a:ext cx="594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>
            <p:ph idx="4294967295" type="body"/>
          </p:nvPr>
        </p:nvSpPr>
        <p:spPr>
          <a:xfrm>
            <a:off x="1855238" y="1624388"/>
            <a:ext cx="1923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373" name="Google Shape;373;p57"/>
          <p:cNvSpPr txBox="1"/>
          <p:nvPr/>
        </p:nvSpPr>
        <p:spPr>
          <a:xfrm>
            <a:off x="3533863" y="1624388"/>
            <a:ext cx="244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4757362" y="1630963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7"/>
          <p:cNvSpPr/>
          <p:nvPr/>
        </p:nvSpPr>
        <p:spPr>
          <a:xfrm>
            <a:off x="2101063" y="3025913"/>
            <a:ext cx="490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idx="4294967295" type="body"/>
          </p:nvPr>
        </p:nvSpPr>
        <p:spPr>
          <a:xfrm>
            <a:off x="2476025" y="1570838"/>
            <a:ext cx="141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382" name="Google Shape;382;p58"/>
          <p:cNvSpPr txBox="1"/>
          <p:nvPr/>
        </p:nvSpPr>
        <p:spPr>
          <a:xfrm>
            <a:off x="3649250" y="1570838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8"/>
          <p:cNvSpPr txBox="1"/>
          <p:nvPr/>
        </p:nvSpPr>
        <p:spPr>
          <a:xfrm>
            <a:off x="4504375" y="1570838"/>
            <a:ext cx="216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2641425" y="3079462"/>
            <a:ext cx="389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>
            <p:ph idx="4294967295" type="body"/>
          </p:nvPr>
        </p:nvSpPr>
        <p:spPr>
          <a:xfrm>
            <a:off x="1010487" y="1593400"/>
            <a:ext cx="263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391" name="Google Shape;391;p59"/>
          <p:cNvSpPr txBox="1"/>
          <p:nvPr/>
        </p:nvSpPr>
        <p:spPr>
          <a:xfrm>
            <a:off x="3404063" y="1572375"/>
            <a:ext cx="37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59"/>
          <p:cNvSpPr txBox="1"/>
          <p:nvPr/>
        </p:nvSpPr>
        <p:spPr>
          <a:xfrm>
            <a:off x="5058213" y="1572375"/>
            <a:ext cx="307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604788" y="3077933"/>
            <a:ext cx="63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0" name="Google Shape;40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idx="4294967295" type="body"/>
          </p:nvPr>
        </p:nvSpPr>
        <p:spPr>
          <a:xfrm>
            <a:off x="1246313" y="1511600"/>
            <a:ext cx="158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</a:t>
            </a:r>
            <a:endParaRPr sz="9600"/>
          </a:p>
        </p:txBody>
      </p:sp>
      <p:sp>
        <p:nvSpPr>
          <p:cNvPr id="406" name="Google Shape;406;p61"/>
          <p:cNvSpPr txBox="1"/>
          <p:nvPr/>
        </p:nvSpPr>
        <p:spPr>
          <a:xfrm>
            <a:off x="2649463" y="1511600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1"/>
          <p:cNvSpPr txBox="1"/>
          <p:nvPr/>
        </p:nvSpPr>
        <p:spPr>
          <a:xfrm>
            <a:off x="4430288" y="1513959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6345638" y="1511600"/>
            <a:ext cx="158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/>
          <p:nvPr/>
        </p:nvSpPr>
        <p:spPr>
          <a:xfrm>
            <a:off x="1409213" y="3022583"/>
            <a:ext cx="64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0" name="Google Shape;41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2"/>
          <p:cNvSpPr txBox="1"/>
          <p:nvPr>
            <p:ph idx="4294967295" type="body"/>
          </p:nvPr>
        </p:nvSpPr>
        <p:spPr>
          <a:xfrm>
            <a:off x="1184337" y="1581900"/>
            <a:ext cx="1415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16" name="Google Shape;416;p62"/>
          <p:cNvSpPr txBox="1"/>
          <p:nvPr/>
        </p:nvSpPr>
        <p:spPr>
          <a:xfrm>
            <a:off x="2407918" y="158190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62"/>
          <p:cNvSpPr txBox="1"/>
          <p:nvPr/>
        </p:nvSpPr>
        <p:spPr>
          <a:xfrm>
            <a:off x="3668338" y="1585859"/>
            <a:ext cx="238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2"/>
          <p:cNvSpPr txBox="1"/>
          <p:nvPr/>
        </p:nvSpPr>
        <p:spPr>
          <a:xfrm>
            <a:off x="5735763" y="158190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/>
          <p:nvPr/>
        </p:nvSpPr>
        <p:spPr>
          <a:xfrm>
            <a:off x="1566038" y="3068412"/>
            <a:ext cx="598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/>
          <p:nvPr>
            <p:ph idx="4294967295" type="body"/>
          </p:nvPr>
        </p:nvSpPr>
        <p:spPr>
          <a:xfrm>
            <a:off x="2069175" y="1581900"/>
            <a:ext cx="173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sig</a:t>
            </a:r>
            <a:endParaRPr sz="9600"/>
          </a:p>
        </p:txBody>
      </p:sp>
      <p:sp>
        <p:nvSpPr>
          <p:cNvPr id="426" name="Google Shape;426;p63"/>
          <p:cNvSpPr txBox="1"/>
          <p:nvPr/>
        </p:nvSpPr>
        <p:spPr>
          <a:xfrm>
            <a:off x="3535481" y="158190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3"/>
          <p:cNvSpPr txBox="1"/>
          <p:nvPr/>
        </p:nvSpPr>
        <p:spPr>
          <a:xfrm>
            <a:off x="4543150" y="1609950"/>
            <a:ext cx="155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3"/>
          <p:cNvSpPr txBox="1"/>
          <p:nvPr/>
        </p:nvSpPr>
        <p:spPr>
          <a:xfrm>
            <a:off x="5110725" y="1581900"/>
            <a:ext cx="196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3"/>
          <p:cNvSpPr/>
          <p:nvPr/>
        </p:nvSpPr>
        <p:spPr>
          <a:xfrm>
            <a:off x="2069175" y="3068412"/>
            <a:ext cx="48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38" y="627100"/>
            <a:ext cx="6910124" cy="38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 txBox="1"/>
          <p:nvPr>
            <p:ph idx="4294967295" type="body"/>
          </p:nvPr>
        </p:nvSpPr>
        <p:spPr>
          <a:xfrm>
            <a:off x="2248162" y="1599963"/>
            <a:ext cx="1041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436" name="Google Shape;436;p64"/>
          <p:cNvSpPr txBox="1"/>
          <p:nvPr/>
        </p:nvSpPr>
        <p:spPr>
          <a:xfrm>
            <a:off x="3021593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4"/>
          <p:cNvSpPr txBox="1"/>
          <p:nvPr/>
        </p:nvSpPr>
        <p:spPr>
          <a:xfrm>
            <a:off x="3596214" y="1603921"/>
            <a:ext cx="144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4"/>
          <p:cNvSpPr txBox="1"/>
          <p:nvPr/>
        </p:nvSpPr>
        <p:spPr>
          <a:xfrm>
            <a:off x="4619438" y="1603921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4"/>
          <p:cNvSpPr/>
          <p:nvPr/>
        </p:nvSpPr>
        <p:spPr>
          <a:xfrm>
            <a:off x="2375979" y="3050338"/>
            <a:ext cx="447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5"/>
          <p:cNvSpPr txBox="1"/>
          <p:nvPr>
            <p:ph idx="4294967295" type="body"/>
          </p:nvPr>
        </p:nvSpPr>
        <p:spPr>
          <a:xfrm>
            <a:off x="216425" y="1770750"/>
            <a:ext cx="988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6" name="Google Shape;446;p65"/>
          <p:cNvSpPr txBox="1"/>
          <p:nvPr/>
        </p:nvSpPr>
        <p:spPr>
          <a:xfrm>
            <a:off x="1020306" y="177075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5"/>
          <p:cNvSpPr txBox="1"/>
          <p:nvPr/>
        </p:nvSpPr>
        <p:spPr>
          <a:xfrm>
            <a:off x="3090908" y="1786754"/>
            <a:ext cx="187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4243933" y="1770750"/>
            <a:ext cx="308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5"/>
          <p:cNvSpPr/>
          <p:nvPr/>
        </p:nvSpPr>
        <p:spPr>
          <a:xfrm>
            <a:off x="463300" y="3309371"/>
            <a:ext cx="824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6529933" y="177075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6"/>
          <p:cNvSpPr txBox="1"/>
          <p:nvPr>
            <p:ph idx="4294967295" type="body"/>
          </p:nvPr>
        </p:nvSpPr>
        <p:spPr>
          <a:xfrm>
            <a:off x="956884" y="1638063"/>
            <a:ext cx="22764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pla</a:t>
            </a:r>
            <a:endParaRPr sz="8400"/>
          </a:p>
        </p:txBody>
      </p:sp>
      <p:sp>
        <p:nvSpPr>
          <p:cNvPr id="457" name="Google Shape;457;p66"/>
          <p:cNvSpPr txBox="1"/>
          <p:nvPr/>
        </p:nvSpPr>
        <p:spPr>
          <a:xfrm>
            <a:off x="3001472" y="1638063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6"/>
          <p:cNvSpPr txBox="1"/>
          <p:nvPr/>
        </p:nvSpPr>
        <p:spPr>
          <a:xfrm>
            <a:off x="3880896" y="1654067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4372213" y="1638063"/>
            <a:ext cx="273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6"/>
          <p:cNvSpPr/>
          <p:nvPr/>
        </p:nvSpPr>
        <p:spPr>
          <a:xfrm>
            <a:off x="1459863" y="3012238"/>
            <a:ext cx="650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6377504" y="1638063"/>
            <a:ext cx="1809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2" name="Google Shape;46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68" name="Google Shape;4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Google Shape;473;p68"/>
          <p:cNvGraphicFramePr/>
          <p:nvPr/>
        </p:nvGraphicFramePr>
        <p:xfrm>
          <a:off x="952500" y="176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{AC4C0F53-DB3E-450D-B834-48990DBCCECC}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4" name="Google Shape;47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69"/>
          <p:cNvGraphicFramePr/>
          <p:nvPr/>
        </p:nvGraphicFramePr>
        <p:xfrm>
          <a:off x="952475" y="1838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{AC4C0F53-DB3E-450D-B834-48990DBCCECC}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0" name="Google Shape;48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" name="Google Shape;485;p70"/>
          <p:cNvGraphicFramePr/>
          <p:nvPr/>
        </p:nvGraphicFramePr>
        <p:xfrm>
          <a:off x="952500" y="187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{AC4C0F53-DB3E-450D-B834-48990DBCCECC}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38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6" name="Google Shape;48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idx="4294967295" type="body"/>
          </p:nvPr>
        </p:nvSpPr>
        <p:spPr>
          <a:xfrm>
            <a:off x="311700" y="597600"/>
            <a:ext cx="8520600" cy="23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Mi mamá es fantástica </a:t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en su trabajo.</a:t>
            </a:r>
            <a:endParaRPr sz="4600">
              <a:solidFill>
                <a:srgbClr val="000000"/>
              </a:solidFill>
            </a:endParaRPr>
          </a:p>
        </p:txBody>
      </p:sp>
      <p:pic>
        <p:nvPicPr>
          <p:cNvPr id="498" name="Google Shape;49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9" name="Google Shape;499;p72"/>
          <p:cNvSpPr/>
          <p:nvPr/>
        </p:nvSpPr>
        <p:spPr>
          <a:xfrm>
            <a:off x="3281506" y="1422200"/>
            <a:ext cx="361627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0" name="Google Shape;500;p72"/>
          <p:cNvSpPr/>
          <p:nvPr/>
        </p:nvSpPr>
        <p:spPr>
          <a:xfrm>
            <a:off x="420125" y="2858675"/>
            <a:ext cx="3732925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1" name="Google Shape;501;p72"/>
          <p:cNvSpPr/>
          <p:nvPr/>
        </p:nvSpPr>
        <p:spPr>
          <a:xfrm>
            <a:off x="311700" y="1384350"/>
            <a:ext cx="2724698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02" name="Google Shape;502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850" y="24720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3"/>
          <p:cNvSpPr txBox="1"/>
          <p:nvPr>
            <p:ph idx="4294967295" type="body"/>
          </p:nvPr>
        </p:nvSpPr>
        <p:spPr>
          <a:xfrm>
            <a:off x="466840" y="346989"/>
            <a:ext cx="8520600" cy="4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Ella es arquitecta, lo que significa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que diseña y construye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apartamentos.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08" name="Google Shape;50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65" y="4123964"/>
            <a:ext cx="822900" cy="822900"/>
          </a:xfrm>
          <a:prstGeom prst="ellipse">
            <a:avLst/>
          </a:prstGeom>
          <a:noFill/>
        </p:spPr>
      </p:pic>
      <p:sp>
        <p:nvSpPr>
          <p:cNvPr id="509" name="Google Shape;509;p73"/>
          <p:cNvSpPr/>
          <p:nvPr/>
        </p:nvSpPr>
        <p:spPr>
          <a:xfrm>
            <a:off x="2182690" y="1071389"/>
            <a:ext cx="266585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0" name="Google Shape;510;p73"/>
          <p:cNvSpPr/>
          <p:nvPr/>
        </p:nvSpPr>
        <p:spPr>
          <a:xfrm>
            <a:off x="5134690" y="1071989"/>
            <a:ext cx="3541218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1" name="Google Shape;511;p73"/>
          <p:cNvSpPr/>
          <p:nvPr/>
        </p:nvSpPr>
        <p:spPr>
          <a:xfrm>
            <a:off x="560890" y="2331589"/>
            <a:ext cx="266585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2" name="Google Shape;512;p73"/>
          <p:cNvSpPr/>
          <p:nvPr/>
        </p:nvSpPr>
        <p:spPr>
          <a:xfrm>
            <a:off x="560900" y="3571275"/>
            <a:ext cx="359326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3" name="Google Shape;513;p73"/>
          <p:cNvSpPr/>
          <p:nvPr/>
        </p:nvSpPr>
        <p:spPr>
          <a:xfrm>
            <a:off x="560891" y="1048114"/>
            <a:ext cx="152737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4" name="Google Shape;514;p73"/>
          <p:cNvSpPr/>
          <p:nvPr/>
        </p:nvSpPr>
        <p:spPr>
          <a:xfrm>
            <a:off x="3481965" y="2348164"/>
            <a:ext cx="2795313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15" name="Google Shape;515;p73"/>
          <p:cNvCxnSpPr/>
          <p:nvPr/>
        </p:nvCxnSpPr>
        <p:spPr>
          <a:xfrm rot="10800000">
            <a:off x="624415" y="2969328"/>
            <a:ext cx="55299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6" name="Google Shape;516;p73"/>
          <p:cNvSpPr/>
          <p:nvPr/>
        </p:nvSpPr>
        <p:spPr>
          <a:xfrm rot="5401353">
            <a:off x="154267" y="3190970"/>
            <a:ext cx="664305" cy="21511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7" name="Google Shape;517;p73"/>
          <p:cNvSpPr/>
          <p:nvPr/>
        </p:nvSpPr>
        <p:spPr>
          <a:xfrm rot="-5400000">
            <a:off x="6052274" y="2585517"/>
            <a:ext cx="549752" cy="19266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8" name="Google Shape;518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875" y="31846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697" y="735238"/>
            <a:ext cx="3568599" cy="36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idx="4294967295" type="body"/>
          </p:nvPr>
        </p:nvSpPr>
        <p:spPr>
          <a:xfrm>
            <a:off x="827613" y="456700"/>
            <a:ext cx="85206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Ya cuando la obra está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completa, mamá nos lleva 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a verla.</a:t>
            </a:r>
            <a:endParaRPr sz="4300">
              <a:solidFill>
                <a:srgbClr val="000000"/>
              </a:solidFill>
            </a:endParaRPr>
          </a:p>
        </p:txBody>
      </p:sp>
      <p:pic>
        <p:nvPicPr>
          <p:cNvPr id="524" name="Google Shape;52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13" y="4123975"/>
            <a:ext cx="822900" cy="822900"/>
          </a:xfrm>
          <a:prstGeom prst="ellipse">
            <a:avLst/>
          </a:prstGeom>
          <a:noFill/>
        </p:spPr>
      </p:pic>
      <p:sp>
        <p:nvSpPr>
          <p:cNvPr id="525" name="Google Shape;525;p74"/>
          <p:cNvSpPr/>
          <p:nvPr/>
        </p:nvSpPr>
        <p:spPr>
          <a:xfrm>
            <a:off x="917213" y="2511325"/>
            <a:ext cx="261694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6" name="Google Shape;526;p74"/>
          <p:cNvSpPr/>
          <p:nvPr/>
        </p:nvSpPr>
        <p:spPr>
          <a:xfrm>
            <a:off x="1009013" y="1231075"/>
            <a:ext cx="286775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7" name="Google Shape;527;p74"/>
          <p:cNvSpPr/>
          <p:nvPr/>
        </p:nvSpPr>
        <p:spPr>
          <a:xfrm>
            <a:off x="4053338" y="1234275"/>
            <a:ext cx="2969497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8" name="Google Shape;528;p74"/>
          <p:cNvSpPr/>
          <p:nvPr/>
        </p:nvSpPr>
        <p:spPr>
          <a:xfrm>
            <a:off x="3835317" y="2511325"/>
            <a:ext cx="410561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29" name="Google Shape;529;p74"/>
          <p:cNvCxnSpPr/>
          <p:nvPr/>
        </p:nvCxnSpPr>
        <p:spPr>
          <a:xfrm rot="10800000">
            <a:off x="974734" y="1849978"/>
            <a:ext cx="59181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0" name="Google Shape;530;p74"/>
          <p:cNvSpPr/>
          <p:nvPr/>
        </p:nvSpPr>
        <p:spPr>
          <a:xfrm rot="5401353">
            <a:off x="494604" y="2064042"/>
            <a:ext cx="664305" cy="230269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31" name="Google Shape;531;p74"/>
          <p:cNvSpPr/>
          <p:nvPr/>
        </p:nvSpPr>
        <p:spPr>
          <a:xfrm rot="-5400000">
            <a:off x="6802952" y="1459381"/>
            <a:ext cx="549752" cy="20623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cxnSp>
        <p:nvCxnSpPr>
          <p:cNvPr id="532" name="Google Shape;532;p74"/>
          <p:cNvCxnSpPr/>
          <p:nvPr/>
        </p:nvCxnSpPr>
        <p:spPr>
          <a:xfrm rot="10800000">
            <a:off x="1065540" y="3114886"/>
            <a:ext cx="66660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3" name="Google Shape;533;p74"/>
          <p:cNvSpPr/>
          <p:nvPr/>
        </p:nvSpPr>
        <p:spPr>
          <a:xfrm rot="5401323">
            <a:off x="558827" y="3322043"/>
            <a:ext cx="679736" cy="259378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34" name="Google Shape;534;p74"/>
          <p:cNvSpPr/>
          <p:nvPr/>
        </p:nvSpPr>
        <p:spPr>
          <a:xfrm rot="-5400000">
            <a:off x="7658665" y="2704528"/>
            <a:ext cx="562567" cy="23236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35" name="Google Shape;535;p74"/>
          <p:cNvSpPr/>
          <p:nvPr/>
        </p:nvSpPr>
        <p:spPr>
          <a:xfrm>
            <a:off x="917213" y="3791575"/>
            <a:ext cx="1951331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36" name="Google Shape;536;p74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550" y="34049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42" name="Google Shape;54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6"/>
          <p:cNvSpPr txBox="1"/>
          <p:nvPr>
            <p:ph idx="4294967295" type="body"/>
          </p:nvPr>
        </p:nvSpPr>
        <p:spPr>
          <a:xfrm>
            <a:off x="311700" y="21216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__________________________.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9" name="Google Shape;54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7"/>
          <p:cNvSpPr txBox="1"/>
          <p:nvPr>
            <p:ph idx="4294967295" type="body"/>
          </p:nvPr>
        </p:nvSpPr>
        <p:spPr>
          <a:xfrm>
            <a:off x="311700" y="14358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Mi mamá es fantástica en su trabajo.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55" name="Google Shape;55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1" name="Google Shape;561;p78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62" name="Google Shape;56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475" y="666150"/>
            <a:ext cx="3641050" cy="381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450" y="753900"/>
            <a:ext cx="4779099" cy="3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400" y="661963"/>
            <a:ext cx="3231201" cy="381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Sílabas</a:t>
            </a:r>
            <a:endParaRPr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