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</p:sldIdLst>
  <p:sldSz cy="5143500" cx="9144000"/>
  <p:notesSz cx="6858000" cy="9144000"/>
  <p:embeddedFontLst>
    <p:embeddedFont>
      <p:font typeface="Century Gothic"/>
      <p:regular r:id="rId104"/>
      <p:bold r:id="rId105"/>
      <p:italic r:id="rId106"/>
      <p:boldItalic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B628F3-FE52-4CD1-B4B0-231EA0149571}">
  <a:tblStyle styleId="{09B628F3-FE52-4CD1-B4B0-231EA0149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CenturyGothic-boldItalic.fntdata"/><Relationship Id="rId106" Type="http://schemas.openxmlformats.org/officeDocument/2006/relationships/font" Target="fonts/CenturyGothic-italic.fntdata"/><Relationship Id="rId105" Type="http://schemas.openxmlformats.org/officeDocument/2006/relationships/font" Target="fonts/CenturyGothic-bold.fntdata"/><Relationship Id="rId104" Type="http://schemas.openxmlformats.org/officeDocument/2006/relationships/font" Target="fonts/CenturyGothic-regular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99e2b0b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99e2b0b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2b7b9b4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2b7b9b4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2b7b9b47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2b7b9b47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2b7b9b47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2b7b9b47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2b7b9b47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2b7b9b47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2b7b9b47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02b7b9b47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99e2b0b70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399e2b0b70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17.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99e2b0b70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99e2b0b70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/a/, /s/, /p/, /m/, 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99e2b0b70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99e2b0b70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99e2b0b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99e2b0b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lo que hemos aprendido sobre los sonidos y cómo los unimos para formar sílabas y luego palabras. ¿Listos?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e1077388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0e107738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e107738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e107738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2b7b9b4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02b7b9b4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sa.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2b7b9b47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2b7b9b47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2b7b9b47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02b7b9b47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99e2b0b70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99e2b0b70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2b7b9b4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02b7b9b4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2b7b9b4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2b7b9b4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02b7b9b47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02b7b9b47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02b7b9b47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02b7b9b47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99e2b0b7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99e2b0b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99e2b0b70_0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399e2b0b70_0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399e2b0b70_0_1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399e2b0b70_0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399e2b0b70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399e2b0b70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99e2b0b70_0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399e2b0b70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/l/, al.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99e2b0b70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399e2b0b70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99e2b0b70_0_1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399e2b0b70_0_1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8bc5e4d43_0_1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f8bc5e4d43_0_1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/sa/, masa.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2b7b9b47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02b7b9b47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f8bc5e4d43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f8bc5e4d43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2b7b9b47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02b7b9b47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99e2b0b7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99e2b0b7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/ma/, /má/, mamá.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/má/?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/má/, mamá)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mamá, /ma/, /má/.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(mamá, /ma/, /má/)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/m/, /a/, /m/, /á/, mamá.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/m/, /á/?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/a/, /m/, /á/, mamá)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mamá, /m/, /a/, /m/, /á/,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Ahora todos juntos: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/m/, /a/, /m/, /á/,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8bc5e4d43_0_1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f8bc5e4d43_0_1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2b7b9b47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02b7b9b47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0e107738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0e107738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/pá/, papá.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e1077388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0e107738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f8bc5e4d43_0_1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f8bc5e4d43_0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/sa/, pasa.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02b7b9b4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02b7b9b4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f8bc5e4d43_0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f8bc5e4d43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 /me/, lame.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02b7b9b47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02b7b9b47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99e2b0b70_0_1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399e2b0b70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399e2b0b70_0_1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399e2b0b70_0_1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a2ef7aed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fa2ef7aed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/ma/, Ema)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(Ema, /e/,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/m/, /a/, Ema)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Ema,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(Ema, /e/, /m/,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99e2b0b70_0_1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99e2b0b70_0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c9f5c4e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3c9f5c4e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/ma/, /má/, mamá.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ma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/ma/,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/ma/, /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3c9f5c4e4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3c9f5c4e4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/ma/, Ema)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(Ema, /E/,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3c9f5c4e4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3c9f5c4e4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/sa/, pasa)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(pasa, /pa/,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c9f5c4e4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c9f5c4e4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/ma/, /sa/, amasa)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(amasa, /a/, /ma/,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c9f5c4e4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3c9f5c4e4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/la/, /me/?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(/la/, /me/, lame)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(lamw, /la/, /me/)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99e2b0b70_0_1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399e2b0b70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estas palabras juntos parte por parte; luego, completas. Algunas comienzan con consonante y otras con vocal.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e1077388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e1077388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/sa/, pasa.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e1077388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0e107738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f8bc5e4d43_0_1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f8bc5e4d43_0_1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/sa/, masa.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a2ef7aed6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fa2ef7aed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/sa/, pasa)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(pasa, /pa/,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/a/, /s/, /a/, pasa)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pasa,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(pasa, /p/, /a/,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02b7b9b47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02b7b9b47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f8bc5e4d43_0_1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f8bc5e4d43_0_1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02b7b9b47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02b7b9b47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f8bc5e4d43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f8bc5e4d43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 /me/, lame.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02b7b9b47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02b7b9b47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f8bc5e4d43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f8bc5e4d43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/pe/, Pepe.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02b7b9b47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02b7b9b47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f8bc5e4d43_0_1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f8bc5e4d43_0_1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/le/, sale.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2b7b9b4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02b7b9b4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f8bc5e4d43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f8bc5e4d43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/ma/, ama.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a2ef7aed6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a2ef7aed6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/ma/,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/ma/, /sa/, amasa)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(amasa, /a/, /ma/,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/m/, /a/,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/m/, /a/, /s/, /a/,  amasa)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amasa,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(amasa, /a/, /m/, /a/,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f8bc5e4d43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f8bc5e4d43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/ma/, Ema.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02b7b9b47b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02b7b9b47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f8bc5e4d43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f8bc5e4d43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/ma/, /san/  amasan.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02b7b9b47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02b7b9b47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amasan.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9e2b0b70_0_1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9e2b0b70_0_1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9e2b0b70_0_1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9e2b0b70_0_1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 /e/, /n/, en. ¿Cuántos sonidos tiene la palabra? (2) /e/, /n/. El primer sonido /e/. El segundo sonido /n/, ¿cuántos sonidos tiene? (2) /e/, /n/. En, /e/, /n/.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99e2b0b70_0_1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99e2b0b70_0_1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 /a/, /l/, al. ¿Cuántos sonidos tiene la palabra? (2) /a/, /l/. El primer sonido /a/. El segundo sonido /l/, ¿cuántos sonidos tiene? (2) /a/, /l/. Al, /a/, /l/.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399e2b0b70_0_1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99e2b0b70_0_1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mamá, /ma/, /má/, mamá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/má/,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/á/. Mamá, /m/, /a/, /m/, /á/.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399e2b0b70_0_1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399e2b0b70_0_1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sale, /sa/, /le/, sale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Sale, /s/, /a/, /l/,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a2ef7aed6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a2ef7aed6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/la/, /me/?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(/la/, /me/, lame)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(lame, /la/, /me/)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/l/, /a/, /m/,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(/l/, /a/, /m/, /e/, lame)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lame,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(lame, /l/, /a/, /m/,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399e2b0b70_0_1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399e2b0b70_0_1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debes poder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02b7b9b4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02b7b9b4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02b7b9b47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02b7b9b47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02b7b9b4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02b7b9b4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02b7b9b47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02b7b9b47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399e2b0b70_0_2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399e2b0b70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Ema.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02b7b9b47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02b7b9b47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 esa masa.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02b7b9b47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02b7b9b47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le pasa la masa a papá.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399e2b0b70_0_2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399e2b0b70_0_2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este cuento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la masa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Mamá y papá amasan la masa para hacer tortillas.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90.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99e2b0b70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399e2b0b70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a la vez 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lentamente y claramente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23281a676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23281a676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23281a676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23281a676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2475b3e59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2475b3e59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23281a676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23281a676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23281a676a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23281a676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23281a676a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23281a676a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23281a676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23281a676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 Lea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piensas que estaban haciendo papá y mamá con su masa? Puedes usar los marcos de oraciones: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papá y mamá estaban haciendo _________ con su masa. Pienso eso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99e2b0b70_0_2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399e2b0b70_0_2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 1">
  <p:cSld name="TITLE_4_1_3_1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Google Shape;146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1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9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4.jpg"/><Relationship Id="rId4" Type="http://schemas.openxmlformats.org/officeDocument/2006/relationships/image" Target="../media/image28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5.jpg"/><Relationship Id="rId4" Type="http://schemas.openxmlformats.org/officeDocument/2006/relationships/image" Target="../media/image28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8.jpg"/><Relationship Id="rId4" Type="http://schemas.openxmlformats.org/officeDocument/2006/relationships/image" Target="../media/image37.jpg"/><Relationship Id="rId5" Type="http://schemas.openxmlformats.org/officeDocument/2006/relationships/image" Target="../media/image28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40.jpg"/><Relationship Id="rId4" Type="http://schemas.openxmlformats.org/officeDocument/2006/relationships/image" Target="../media/image39.jpg"/><Relationship Id="rId5" Type="http://schemas.openxmlformats.org/officeDocument/2006/relationships/image" Target="../media/image28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>
            <a:off x="3719325" y="1482450"/>
            <a:ext cx="1705351" cy="261247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160" name="Google Shape;160;p27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3" name="Google Shape;21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19" name="Google Shape;219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5" name="Google Shape;22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31" name="Google Shape;23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37" name="Google Shape;23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43" name="Google Shape;24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2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43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5" name="Google Shape;25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267" name="Google Shape;267;p45"/>
          <p:cNvSpPr/>
          <p:nvPr/>
        </p:nvSpPr>
        <p:spPr>
          <a:xfrm>
            <a:off x="3963125" y="3157750"/>
            <a:ext cx="13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274" name="Google Shape;274;p46"/>
          <p:cNvSpPr/>
          <p:nvPr/>
        </p:nvSpPr>
        <p:spPr>
          <a:xfrm>
            <a:off x="3674700" y="3221850"/>
            <a:ext cx="189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281" name="Google Shape;281;p47"/>
          <p:cNvSpPr/>
          <p:nvPr/>
        </p:nvSpPr>
        <p:spPr>
          <a:xfrm>
            <a:off x="3813700" y="3221850"/>
            <a:ext cx="164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288" name="Google Shape;288;p48"/>
          <p:cNvSpPr/>
          <p:nvPr/>
        </p:nvSpPr>
        <p:spPr>
          <a:xfrm>
            <a:off x="3866975" y="3221850"/>
            <a:ext cx="152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295" name="Google Shape;295;p49"/>
          <p:cNvSpPr/>
          <p:nvPr/>
        </p:nvSpPr>
        <p:spPr>
          <a:xfrm>
            <a:off x="3724200" y="3221850"/>
            <a:ext cx="183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302" name="Google Shape;302;p50"/>
          <p:cNvSpPr/>
          <p:nvPr/>
        </p:nvSpPr>
        <p:spPr>
          <a:xfrm>
            <a:off x="3880200" y="3232525"/>
            <a:ext cx="138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1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</a:t>
            </a:r>
            <a:r>
              <a:rPr lang="en"/>
              <a:t>VC</a:t>
            </a:r>
            <a:r>
              <a:rPr lang="en" sz="3500"/>
              <a:t>)</a:t>
            </a:r>
            <a:endParaRPr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315" name="Google Shape;315;p52"/>
          <p:cNvSpPr/>
          <p:nvPr/>
        </p:nvSpPr>
        <p:spPr>
          <a:xfrm>
            <a:off x="3984225" y="3221850"/>
            <a:ext cx="137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322" name="Google Shape;322;p53"/>
          <p:cNvSpPr/>
          <p:nvPr/>
        </p:nvSpPr>
        <p:spPr>
          <a:xfrm>
            <a:off x="4037900" y="3221850"/>
            <a:ext cx="13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329" name="Google Shape;329;p54"/>
          <p:cNvSpPr/>
          <p:nvPr/>
        </p:nvSpPr>
        <p:spPr>
          <a:xfrm>
            <a:off x="4059250" y="3221850"/>
            <a:ext cx="126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336" name="Google Shape;336;p55"/>
          <p:cNvSpPr/>
          <p:nvPr/>
        </p:nvSpPr>
        <p:spPr>
          <a:xfrm>
            <a:off x="4112925" y="3221850"/>
            <a:ext cx="97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6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349" name="Google Shape;349;p57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355" name="Google Shape;355;p58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361" name="Google Shape;361;p59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1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2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79" name="Google Shape;379;p62"/>
          <p:cNvSpPr txBox="1"/>
          <p:nvPr>
            <p:ph idx="4294967295" type="body"/>
          </p:nvPr>
        </p:nvSpPr>
        <p:spPr>
          <a:xfrm>
            <a:off x="38210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380" name="Google Shape;38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masa</a:t>
            </a:r>
            <a:endParaRPr sz="9600"/>
          </a:p>
        </p:txBody>
      </p:sp>
      <p:sp>
        <p:nvSpPr>
          <p:cNvPr id="386" name="Google Shape;386;p63"/>
          <p:cNvSpPr/>
          <p:nvPr/>
        </p:nvSpPr>
        <p:spPr>
          <a:xfrm>
            <a:off x="2846975" y="3221850"/>
            <a:ext cx="353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41996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  <p:pic>
        <p:nvPicPr>
          <p:cNvPr id="394" name="Google Shape;394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400" name="Google Shape;400;p65"/>
          <p:cNvSpPr/>
          <p:nvPr/>
        </p:nvSpPr>
        <p:spPr>
          <a:xfrm>
            <a:off x="2527675" y="3221850"/>
            <a:ext cx="42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1" name="Google Shape;40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099" y="1555350"/>
            <a:ext cx="1995049" cy="203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6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07" name="Google Shape;407;p66"/>
          <p:cNvSpPr txBox="1"/>
          <p:nvPr>
            <p:ph idx="4294967295" type="body"/>
          </p:nvPr>
        </p:nvSpPr>
        <p:spPr>
          <a:xfrm>
            <a:off x="37777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408" name="Google Shape;408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414" name="Google Shape;414;p67"/>
          <p:cNvSpPr/>
          <p:nvPr/>
        </p:nvSpPr>
        <p:spPr>
          <a:xfrm>
            <a:off x="2894900" y="3221850"/>
            <a:ext cx="355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5" name="Google Shape;415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8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21" name="Google Shape;421;p68"/>
          <p:cNvSpPr txBox="1"/>
          <p:nvPr>
            <p:ph idx="4294967295" type="body"/>
          </p:nvPr>
        </p:nvSpPr>
        <p:spPr>
          <a:xfrm>
            <a:off x="37777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pá</a:t>
            </a:r>
            <a:endParaRPr sz="9600"/>
          </a:p>
        </p:txBody>
      </p:sp>
      <p:pic>
        <p:nvPicPr>
          <p:cNvPr id="422" name="Google Shape;42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papa</a:t>
            </a:r>
            <a:endParaRPr sz="9600"/>
          </a:p>
        </p:txBody>
      </p:sp>
      <p:sp>
        <p:nvSpPr>
          <p:cNvPr id="428" name="Google Shape;428;p69"/>
          <p:cNvSpPr/>
          <p:nvPr/>
        </p:nvSpPr>
        <p:spPr>
          <a:xfrm>
            <a:off x="2820100" y="3221850"/>
            <a:ext cx="363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0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35" name="Google Shape;435;p70"/>
          <p:cNvSpPr txBox="1"/>
          <p:nvPr>
            <p:ph idx="4294967295" type="body"/>
          </p:nvPr>
        </p:nvSpPr>
        <p:spPr>
          <a:xfrm>
            <a:off x="36654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436" name="Google Shape;43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</a:t>
            </a:r>
            <a:endParaRPr sz="9600"/>
          </a:p>
        </p:txBody>
      </p:sp>
      <p:sp>
        <p:nvSpPr>
          <p:cNvPr id="442" name="Google Shape;442;p71"/>
          <p:cNvSpPr/>
          <p:nvPr/>
        </p:nvSpPr>
        <p:spPr>
          <a:xfrm>
            <a:off x="2997750" y="3221850"/>
            <a:ext cx="317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3" name="Google Shape;44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2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49" name="Google Shape;449;p72"/>
          <p:cNvSpPr txBox="1"/>
          <p:nvPr>
            <p:ph idx="4294967295" type="body"/>
          </p:nvPr>
        </p:nvSpPr>
        <p:spPr>
          <a:xfrm>
            <a:off x="36922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450" name="Google Shape;45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lame</a:t>
            </a:r>
            <a:endParaRPr sz="9600"/>
          </a:p>
        </p:txBody>
      </p:sp>
      <p:sp>
        <p:nvSpPr>
          <p:cNvPr id="456" name="Google Shape;456;p73"/>
          <p:cNvSpPr/>
          <p:nvPr/>
        </p:nvSpPr>
        <p:spPr>
          <a:xfrm>
            <a:off x="3024350" y="3221850"/>
            <a:ext cx="326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7" name="Google Shape;45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4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463" name="Google Shape;46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4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465" name="Google Shape;465;p7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7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7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7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7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165" y="1445163"/>
            <a:ext cx="1542525" cy="2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6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Conciencia fonémica </a:t>
            </a:r>
            <a:endParaRPr/>
          </a:p>
        </p:txBody>
      </p:sp>
      <p:pic>
        <p:nvPicPr>
          <p:cNvPr id="481" name="Google Shape;48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487" name="Google Shape;48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7099" y="1555350"/>
            <a:ext cx="1995049" cy="203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165" y="1445163"/>
            <a:ext cx="1542525" cy="22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626" y="1694438"/>
            <a:ext cx="2036700" cy="17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500" y="2101500"/>
            <a:ext cx="2356950" cy="13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8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150" y="1670168"/>
            <a:ext cx="1893649" cy="180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8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82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</a:t>
            </a:r>
            <a:endParaRPr sz="35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3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523" name="Google Shape;523;p83"/>
          <p:cNvSpPr txBox="1"/>
          <p:nvPr>
            <p:ph idx="4294967295" type="body"/>
          </p:nvPr>
        </p:nvSpPr>
        <p:spPr>
          <a:xfrm>
            <a:off x="36654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24" name="Google Shape;524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</a:t>
            </a:r>
            <a:endParaRPr sz="9600"/>
          </a:p>
        </p:txBody>
      </p:sp>
      <p:sp>
        <p:nvSpPr>
          <p:cNvPr id="530" name="Google Shape;530;p84"/>
          <p:cNvSpPr/>
          <p:nvPr/>
        </p:nvSpPr>
        <p:spPr>
          <a:xfrm>
            <a:off x="2997750" y="3221850"/>
            <a:ext cx="317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1" name="Google Shape;53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5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37" name="Google Shape;537;p85"/>
          <p:cNvSpPr txBox="1"/>
          <p:nvPr>
            <p:ph idx="4294967295" type="body"/>
          </p:nvPr>
        </p:nvSpPr>
        <p:spPr>
          <a:xfrm>
            <a:off x="37737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538" name="Google Shape;538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626" y="1694438"/>
            <a:ext cx="2036700" cy="17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masa</a:t>
            </a:r>
            <a:endParaRPr sz="9600"/>
          </a:p>
        </p:txBody>
      </p:sp>
      <p:sp>
        <p:nvSpPr>
          <p:cNvPr id="544" name="Google Shape;544;p86"/>
          <p:cNvSpPr/>
          <p:nvPr/>
        </p:nvSpPr>
        <p:spPr>
          <a:xfrm>
            <a:off x="2891325" y="3221850"/>
            <a:ext cx="347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5" name="Google Shape;54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7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51" name="Google Shape;551;p87"/>
          <p:cNvSpPr txBox="1"/>
          <p:nvPr>
            <p:ph idx="4294967295" type="body"/>
          </p:nvPr>
        </p:nvSpPr>
        <p:spPr>
          <a:xfrm>
            <a:off x="40943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  <p:pic>
        <p:nvPicPr>
          <p:cNvPr id="552" name="Google Shape;55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558" name="Google Shape;558;p88"/>
          <p:cNvSpPr/>
          <p:nvPr/>
        </p:nvSpPr>
        <p:spPr>
          <a:xfrm>
            <a:off x="2638525" y="3221850"/>
            <a:ext cx="388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9"/>
          <p:cNvSpPr txBox="1"/>
          <p:nvPr>
            <p:ph idx="4294967295" type="body"/>
          </p:nvPr>
        </p:nvSpPr>
        <p:spPr>
          <a:xfrm>
            <a:off x="26290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565" name="Google Shape;565;p89"/>
          <p:cNvSpPr txBox="1"/>
          <p:nvPr>
            <p:ph idx="4294967295" type="body"/>
          </p:nvPr>
        </p:nvSpPr>
        <p:spPr>
          <a:xfrm>
            <a:off x="38168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566" name="Google Shape;566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9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lame</a:t>
            </a:r>
            <a:endParaRPr sz="9600"/>
          </a:p>
        </p:txBody>
      </p:sp>
      <p:sp>
        <p:nvSpPr>
          <p:cNvPr id="572" name="Google Shape;572;p90"/>
          <p:cNvSpPr/>
          <p:nvPr/>
        </p:nvSpPr>
        <p:spPr>
          <a:xfrm>
            <a:off x="3044450" y="3221850"/>
            <a:ext cx="317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1"/>
          <p:cNvSpPr txBox="1"/>
          <p:nvPr>
            <p:ph idx="4294967295" type="body"/>
          </p:nvPr>
        </p:nvSpPr>
        <p:spPr>
          <a:xfrm>
            <a:off x="273922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579" name="Google Shape;579;p91"/>
          <p:cNvSpPr txBox="1"/>
          <p:nvPr>
            <p:ph idx="4294967295" type="body"/>
          </p:nvPr>
        </p:nvSpPr>
        <p:spPr>
          <a:xfrm>
            <a:off x="39915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pic>
        <p:nvPicPr>
          <p:cNvPr id="580" name="Google Shape;580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Pepe</a:t>
            </a:r>
            <a:endParaRPr sz="9600"/>
          </a:p>
        </p:txBody>
      </p:sp>
      <p:sp>
        <p:nvSpPr>
          <p:cNvPr id="586" name="Google Shape;586;p92"/>
          <p:cNvSpPr/>
          <p:nvPr/>
        </p:nvSpPr>
        <p:spPr>
          <a:xfrm>
            <a:off x="2962275" y="3221850"/>
            <a:ext cx="343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7" name="Google Shape;587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3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r>
              <a:rPr lang="en" sz="9600"/>
              <a:t>a</a:t>
            </a:r>
            <a:endParaRPr sz="9600"/>
          </a:p>
        </p:txBody>
      </p:sp>
      <p:sp>
        <p:nvSpPr>
          <p:cNvPr id="593" name="Google Shape;593;p93"/>
          <p:cNvSpPr txBox="1"/>
          <p:nvPr>
            <p:ph idx="4294967295" type="body"/>
          </p:nvPr>
        </p:nvSpPr>
        <p:spPr>
          <a:xfrm>
            <a:off x="34172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r>
              <a:rPr lang="en" sz="9600"/>
              <a:t>e</a:t>
            </a:r>
            <a:endParaRPr sz="9600"/>
          </a:p>
        </p:txBody>
      </p:sp>
      <p:pic>
        <p:nvPicPr>
          <p:cNvPr id="594" name="Google Shape;59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sale</a:t>
            </a:r>
            <a:endParaRPr sz="9600"/>
          </a:p>
        </p:txBody>
      </p:sp>
      <p:sp>
        <p:nvSpPr>
          <p:cNvPr id="600" name="Google Shape;600;p94"/>
          <p:cNvSpPr/>
          <p:nvPr/>
        </p:nvSpPr>
        <p:spPr>
          <a:xfrm>
            <a:off x="3272675" y="3221850"/>
            <a:ext cx="257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1" name="Google Shape;60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5"/>
          <p:cNvSpPr txBox="1"/>
          <p:nvPr>
            <p:ph idx="4294967295" type="body"/>
          </p:nvPr>
        </p:nvSpPr>
        <p:spPr>
          <a:xfrm>
            <a:off x="2982950" y="1740600"/>
            <a:ext cx="231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607" name="Google Shape;607;p95"/>
          <p:cNvSpPr txBox="1"/>
          <p:nvPr>
            <p:ph idx="4294967295" type="body"/>
          </p:nvPr>
        </p:nvSpPr>
        <p:spPr>
          <a:xfrm>
            <a:off x="37098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608" name="Google Shape;60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500" y="2101500"/>
            <a:ext cx="2356950" cy="13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</a:t>
            </a:r>
            <a:endParaRPr sz="9600"/>
          </a:p>
        </p:txBody>
      </p:sp>
      <p:sp>
        <p:nvSpPr>
          <p:cNvPr id="614" name="Google Shape;614;p96"/>
          <p:cNvSpPr/>
          <p:nvPr/>
        </p:nvSpPr>
        <p:spPr>
          <a:xfrm>
            <a:off x="3272675" y="3221850"/>
            <a:ext cx="279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5" name="Google Shape;61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7"/>
          <p:cNvSpPr txBox="1"/>
          <p:nvPr>
            <p:ph idx="4294967295" type="body"/>
          </p:nvPr>
        </p:nvSpPr>
        <p:spPr>
          <a:xfrm>
            <a:off x="2431825" y="1740600"/>
            <a:ext cx="231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621" name="Google Shape;621;p97"/>
          <p:cNvSpPr txBox="1"/>
          <p:nvPr>
            <p:ph idx="4294967295" type="body"/>
          </p:nvPr>
        </p:nvSpPr>
        <p:spPr>
          <a:xfrm>
            <a:off x="384065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pic>
        <p:nvPicPr>
          <p:cNvPr id="622" name="Google Shape;622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Ema</a:t>
            </a:r>
            <a:endParaRPr sz="9600"/>
          </a:p>
        </p:txBody>
      </p:sp>
      <p:sp>
        <p:nvSpPr>
          <p:cNvPr id="628" name="Google Shape;628;p98"/>
          <p:cNvSpPr/>
          <p:nvPr/>
        </p:nvSpPr>
        <p:spPr>
          <a:xfrm>
            <a:off x="3272675" y="3221850"/>
            <a:ext cx="26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9" name="Google Shape;629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9"/>
          <p:cNvSpPr txBox="1"/>
          <p:nvPr>
            <p:ph idx="4294967295" type="body"/>
          </p:nvPr>
        </p:nvSpPr>
        <p:spPr>
          <a:xfrm>
            <a:off x="1802313" y="166047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635" name="Google Shape;635;p99"/>
          <p:cNvSpPr txBox="1"/>
          <p:nvPr>
            <p:ph idx="4294967295" type="body"/>
          </p:nvPr>
        </p:nvSpPr>
        <p:spPr>
          <a:xfrm>
            <a:off x="3329413" y="1660475"/>
            <a:ext cx="2174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636" name="Google Shape;636;p99"/>
          <p:cNvSpPr txBox="1"/>
          <p:nvPr>
            <p:ph idx="4294967295" type="body"/>
          </p:nvPr>
        </p:nvSpPr>
        <p:spPr>
          <a:xfrm>
            <a:off x="5030738" y="1660475"/>
            <a:ext cx="2823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san</a:t>
            </a:r>
            <a:endParaRPr sz="9600"/>
          </a:p>
        </p:txBody>
      </p:sp>
      <p:pic>
        <p:nvPicPr>
          <p:cNvPr id="637" name="Google Shape;637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amasan</a:t>
            </a:r>
            <a:endParaRPr sz="9600"/>
          </a:p>
        </p:txBody>
      </p:sp>
      <p:sp>
        <p:nvSpPr>
          <p:cNvPr id="643" name="Google Shape;643;p100"/>
          <p:cNvSpPr/>
          <p:nvPr/>
        </p:nvSpPr>
        <p:spPr>
          <a:xfrm>
            <a:off x="2136225" y="3200500"/>
            <a:ext cx="505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4" name="Google Shape;644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01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56" name="Google Shape;656;p10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2" name="Google Shape;662;p10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68" name="Google Shape;668;p104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74" name="Google Shape;674;p105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{09B628F3-FE52-4CD1-B4B0-231EA0149571}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475" y="884228"/>
            <a:ext cx="2893052" cy="275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106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686" name="Google Shape;686;p107"/>
          <p:cNvSpPr/>
          <p:nvPr/>
        </p:nvSpPr>
        <p:spPr>
          <a:xfrm>
            <a:off x="3920125" y="3221850"/>
            <a:ext cx="143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7" name="Google Shape;687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693" name="Google Shape;693;p108"/>
          <p:cNvSpPr/>
          <p:nvPr/>
        </p:nvSpPr>
        <p:spPr>
          <a:xfrm>
            <a:off x="3984225" y="3221850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4" name="Google Shape;694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0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700" name="Google Shape;700;p109"/>
          <p:cNvSpPr/>
          <p:nvPr/>
        </p:nvSpPr>
        <p:spPr>
          <a:xfrm>
            <a:off x="3822575" y="3221850"/>
            <a:ext cx="165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1" name="Google Shape;701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está</a:t>
            </a:r>
            <a:endParaRPr sz="9600"/>
          </a:p>
        </p:txBody>
      </p:sp>
      <p:sp>
        <p:nvSpPr>
          <p:cNvPr id="707" name="Google Shape;707;p110"/>
          <p:cNvSpPr/>
          <p:nvPr/>
        </p:nvSpPr>
        <p:spPr>
          <a:xfrm>
            <a:off x="3311500" y="3221850"/>
            <a:ext cx="272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8" name="Google Shape;708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11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12"/>
          <p:cNvSpPr txBox="1"/>
          <p:nvPr>
            <p:ph idx="4294967295" type="body"/>
          </p:nvPr>
        </p:nvSpPr>
        <p:spPr>
          <a:xfrm>
            <a:off x="275125" y="1815300"/>
            <a:ext cx="85206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Es Ema.</a:t>
            </a:r>
            <a:endParaRPr sz="5000"/>
          </a:p>
        </p:txBody>
      </p:sp>
      <p:sp>
        <p:nvSpPr>
          <p:cNvPr id="720" name="Google Shape;720;p112"/>
          <p:cNvSpPr/>
          <p:nvPr/>
        </p:nvSpPr>
        <p:spPr>
          <a:xfrm>
            <a:off x="3443900" y="267527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112"/>
          <p:cNvSpPr/>
          <p:nvPr/>
        </p:nvSpPr>
        <p:spPr>
          <a:xfrm>
            <a:off x="4663100" y="267527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2" name="Google Shape;722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13"/>
          <p:cNvSpPr txBox="1"/>
          <p:nvPr>
            <p:ph idx="4294967295" type="body"/>
          </p:nvPr>
        </p:nvSpPr>
        <p:spPr>
          <a:xfrm>
            <a:off x="275125" y="1708525"/>
            <a:ext cx="85206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Pasa  esa  masa.</a:t>
            </a:r>
            <a:endParaRPr sz="5000"/>
          </a:p>
        </p:txBody>
      </p:sp>
      <p:sp>
        <p:nvSpPr>
          <p:cNvPr id="728" name="Google Shape;728;p113"/>
          <p:cNvSpPr/>
          <p:nvPr/>
        </p:nvSpPr>
        <p:spPr>
          <a:xfrm>
            <a:off x="2453300" y="267527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113"/>
          <p:cNvSpPr/>
          <p:nvPr/>
        </p:nvSpPr>
        <p:spPr>
          <a:xfrm>
            <a:off x="4129700" y="267527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113"/>
          <p:cNvSpPr/>
          <p:nvPr/>
        </p:nvSpPr>
        <p:spPr>
          <a:xfrm>
            <a:off x="6110900" y="267527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1" name="Google Shape;731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14"/>
          <p:cNvSpPr txBox="1"/>
          <p:nvPr>
            <p:ph idx="4294967295" type="body"/>
          </p:nvPr>
        </p:nvSpPr>
        <p:spPr>
          <a:xfrm>
            <a:off x="275125" y="687775"/>
            <a:ext cx="8520600" cy="27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5000"/>
              <a:t>Mamá le pasa la masa a </a:t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papá.</a:t>
            </a:r>
            <a:endParaRPr sz="5000"/>
          </a:p>
        </p:txBody>
      </p:sp>
      <p:sp>
        <p:nvSpPr>
          <p:cNvPr id="737" name="Google Shape;737;p114"/>
          <p:cNvSpPr/>
          <p:nvPr/>
        </p:nvSpPr>
        <p:spPr>
          <a:xfrm>
            <a:off x="1220125" y="156422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114"/>
          <p:cNvSpPr/>
          <p:nvPr/>
        </p:nvSpPr>
        <p:spPr>
          <a:xfrm>
            <a:off x="2591725" y="156422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114"/>
          <p:cNvSpPr/>
          <p:nvPr/>
        </p:nvSpPr>
        <p:spPr>
          <a:xfrm>
            <a:off x="3887125" y="156422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114"/>
          <p:cNvSpPr/>
          <p:nvPr/>
        </p:nvSpPr>
        <p:spPr>
          <a:xfrm>
            <a:off x="5030125" y="156422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114"/>
          <p:cNvSpPr/>
          <p:nvPr/>
        </p:nvSpPr>
        <p:spPr>
          <a:xfrm>
            <a:off x="6554125" y="156422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114"/>
          <p:cNvSpPr/>
          <p:nvPr/>
        </p:nvSpPr>
        <p:spPr>
          <a:xfrm>
            <a:off x="7620925" y="156422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114"/>
          <p:cNvSpPr/>
          <p:nvPr/>
        </p:nvSpPr>
        <p:spPr>
          <a:xfrm>
            <a:off x="1007000" y="3463375"/>
            <a:ext cx="372600" cy="381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4" name="Google Shape;744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15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750" name="Google Shape;750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00" y="1051550"/>
            <a:ext cx="8025951" cy="27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116"/>
          <p:cNvSpPr/>
          <p:nvPr/>
        </p:nvSpPr>
        <p:spPr>
          <a:xfrm>
            <a:off x="1787992" y="2781291"/>
            <a:ext cx="488700" cy="432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116"/>
          <p:cNvSpPr/>
          <p:nvPr/>
        </p:nvSpPr>
        <p:spPr>
          <a:xfrm>
            <a:off x="2750463" y="2781291"/>
            <a:ext cx="488700" cy="432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16"/>
          <p:cNvSpPr/>
          <p:nvPr/>
        </p:nvSpPr>
        <p:spPr>
          <a:xfrm>
            <a:off x="3755502" y="2760302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16"/>
          <p:cNvSpPr/>
          <p:nvPr/>
        </p:nvSpPr>
        <p:spPr>
          <a:xfrm>
            <a:off x="4774915" y="2781291"/>
            <a:ext cx="488700" cy="432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116"/>
          <p:cNvSpPr/>
          <p:nvPr/>
        </p:nvSpPr>
        <p:spPr>
          <a:xfrm>
            <a:off x="5766872" y="2781291"/>
            <a:ext cx="488700" cy="432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116"/>
          <p:cNvSpPr/>
          <p:nvPr/>
        </p:nvSpPr>
        <p:spPr>
          <a:xfrm>
            <a:off x="6774768" y="2781291"/>
            <a:ext cx="488700" cy="432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2" name="Google Shape;76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800" y="624625"/>
            <a:ext cx="6820701" cy="37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7"/>
          <p:cNvSpPr/>
          <p:nvPr/>
        </p:nvSpPr>
        <p:spPr>
          <a:xfrm>
            <a:off x="1506126" y="2395657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17"/>
          <p:cNvSpPr/>
          <p:nvPr/>
        </p:nvSpPr>
        <p:spPr>
          <a:xfrm>
            <a:off x="2754643" y="2395657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17"/>
          <p:cNvSpPr/>
          <p:nvPr/>
        </p:nvSpPr>
        <p:spPr>
          <a:xfrm>
            <a:off x="4076603" y="2395657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17"/>
          <p:cNvSpPr/>
          <p:nvPr/>
        </p:nvSpPr>
        <p:spPr>
          <a:xfrm>
            <a:off x="5325121" y="2395657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117"/>
          <p:cNvSpPr/>
          <p:nvPr/>
        </p:nvSpPr>
        <p:spPr>
          <a:xfrm>
            <a:off x="6647080" y="2395657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117"/>
          <p:cNvSpPr/>
          <p:nvPr/>
        </p:nvSpPr>
        <p:spPr>
          <a:xfrm>
            <a:off x="1506126" y="3745589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117"/>
          <p:cNvSpPr/>
          <p:nvPr/>
        </p:nvSpPr>
        <p:spPr>
          <a:xfrm>
            <a:off x="2754643" y="3745589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117"/>
          <p:cNvSpPr/>
          <p:nvPr/>
        </p:nvSpPr>
        <p:spPr>
          <a:xfrm>
            <a:off x="4095724" y="3722830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117"/>
          <p:cNvSpPr/>
          <p:nvPr/>
        </p:nvSpPr>
        <p:spPr>
          <a:xfrm>
            <a:off x="5398563" y="3745589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17"/>
          <p:cNvSpPr/>
          <p:nvPr/>
        </p:nvSpPr>
        <p:spPr>
          <a:xfrm>
            <a:off x="6720523" y="3745589"/>
            <a:ext cx="484800" cy="439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8" name="Google Shape;778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463" y="581626"/>
            <a:ext cx="6359074" cy="3652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18"/>
          <p:cNvSpPr/>
          <p:nvPr/>
        </p:nvSpPr>
        <p:spPr>
          <a:xfrm>
            <a:off x="1795484" y="2248702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18"/>
          <p:cNvSpPr/>
          <p:nvPr/>
        </p:nvSpPr>
        <p:spPr>
          <a:xfrm>
            <a:off x="1590061" y="2495063"/>
            <a:ext cx="14406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18"/>
          <p:cNvSpPr/>
          <p:nvPr/>
        </p:nvSpPr>
        <p:spPr>
          <a:xfrm>
            <a:off x="2566426" y="2248702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18"/>
          <p:cNvSpPr/>
          <p:nvPr/>
        </p:nvSpPr>
        <p:spPr>
          <a:xfrm>
            <a:off x="5509998" y="2248702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18"/>
          <p:cNvSpPr/>
          <p:nvPr/>
        </p:nvSpPr>
        <p:spPr>
          <a:xfrm>
            <a:off x="5287870" y="2495063"/>
            <a:ext cx="15117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18"/>
          <p:cNvSpPr/>
          <p:nvPr/>
        </p:nvSpPr>
        <p:spPr>
          <a:xfrm>
            <a:off x="6280941" y="2248702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8"/>
          <p:cNvSpPr/>
          <p:nvPr/>
        </p:nvSpPr>
        <p:spPr>
          <a:xfrm>
            <a:off x="1795484" y="3559584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8"/>
          <p:cNvSpPr/>
          <p:nvPr/>
        </p:nvSpPr>
        <p:spPr>
          <a:xfrm>
            <a:off x="1580509" y="3851940"/>
            <a:ext cx="14406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8"/>
          <p:cNvSpPr/>
          <p:nvPr/>
        </p:nvSpPr>
        <p:spPr>
          <a:xfrm>
            <a:off x="2566426" y="3559584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8"/>
          <p:cNvSpPr/>
          <p:nvPr/>
        </p:nvSpPr>
        <p:spPr>
          <a:xfrm>
            <a:off x="3616525" y="2243782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8"/>
          <p:cNvSpPr/>
          <p:nvPr/>
        </p:nvSpPr>
        <p:spPr>
          <a:xfrm>
            <a:off x="3443730" y="2490142"/>
            <a:ext cx="15117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8"/>
          <p:cNvSpPr/>
          <p:nvPr/>
        </p:nvSpPr>
        <p:spPr>
          <a:xfrm>
            <a:off x="4387467" y="2243782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18"/>
          <p:cNvSpPr/>
          <p:nvPr/>
        </p:nvSpPr>
        <p:spPr>
          <a:xfrm>
            <a:off x="3601401" y="3570687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118"/>
          <p:cNvSpPr/>
          <p:nvPr/>
        </p:nvSpPr>
        <p:spPr>
          <a:xfrm>
            <a:off x="3434185" y="3844645"/>
            <a:ext cx="14406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118"/>
          <p:cNvSpPr/>
          <p:nvPr/>
        </p:nvSpPr>
        <p:spPr>
          <a:xfrm>
            <a:off x="4372344" y="3570687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118"/>
          <p:cNvSpPr/>
          <p:nvPr/>
        </p:nvSpPr>
        <p:spPr>
          <a:xfrm>
            <a:off x="5509998" y="3574149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118"/>
          <p:cNvSpPr/>
          <p:nvPr/>
        </p:nvSpPr>
        <p:spPr>
          <a:xfrm>
            <a:off x="5232143" y="3890270"/>
            <a:ext cx="2312400" cy="20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18"/>
          <p:cNvSpPr/>
          <p:nvPr/>
        </p:nvSpPr>
        <p:spPr>
          <a:xfrm>
            <a:off x="6280941" y="3574149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18"/>
          <p:cNvSpPr/>
          <p:nvPr/>
        </p:nvSpPr>
        <p:spPr>
          <a:xfrm>
            <a:off x="7051895" y="3574149"/>
            <a:ext cx="228600" cy="207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3" name="Google Shape;80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9"/>
          <p:cNvSpPr txBox="1"/>
          <p:nvPr/>
        </p:nvSpPr>
        <p:spPr>
          <a:xfrm>
            <a:off x="426625" y="1625925"/>
            <a:ext cx="2136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Es Ema.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9"/>
          <p:cNvSpPr txBox="1"/>
          <p:nvPr/>
        </p:nvSpPr>
        <p:spPr>
          <a:xfrm>
            <a:off x="2985000" y="402725"/>
            <a:ext cx="3174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la</a:t>
            </a:r>
            <a:r>
              <a:rPr b="1" lang="en" sz="29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masa </a:t>
            </a:r>
            <a:endParaRPr b="1"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0" name="Google Shape;81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375" y="1422500"/>
            <a:ext cx="4762675" cy="27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19"/>
          <p:cNvSpPr txBox="1"/>
          <p:nvPr/>
        </p:nvSpPr>
        <p:spPr>
          <a:xfrm>
            <a:off x="1220350" y="2382450"/>
            <a:ext cx="3000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Es Pepe.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Es mamá.</a:t>
            </a:r>
            <a:endParaRPr b="1"/>
          </a:p>
        </p:txBody>
      </p:sp>
      <p:pic>
        <p:nvPicPr>
          <p:cNvPr id="812" name="Google Shape;812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74" y="2537950"/>
            <a:ext cx="768025" cy="7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20"/>
          <p:cNvSpPr txBox="1"/>
          <p:nvPr/>
        </p:nvSpPr>
        <p:spPr>
          <a:xfrm>
            <a:off x="387100" y="1522575"/>
            <a:ext cx="3316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Papá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amasa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la masa.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8" name="Google Shape;81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800" y="1480875"/>
            <a:ext cx="4371302" cy="2486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120"/>
          <p:cNvSpPr txBox="1"/>
          <p:nvPr/>
        </p:nvSpPr>
        <p:spPr>
          <a:xfrm>
            <a:off x="1066800" y="2488800"/>
            <a:ext cx="30000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Mamá amasa y amasa y pasa la masa a papá.</a:t>
            </a:r>
            <a:endParaRPr b="1" sz="800"/>
          </a:p>
        </p:txBody>
      </p:sp>
      <p:pic>
        <p:nvPicPr>
          <p:cNvPr id="820" name="Google Shape;820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0" y="2658675"/>
            <a:ext cx="734425" cy="7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21"/>
          <p:cNvSpPr txBox="1"/>
          <p:nvPr/>
        </p:nvSpPr>
        <p:spPr>
          <a:xfrm>
            <a:off x="605575" y="3161525"/>
            <a:ext cx="417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Papá amasa la masa.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6" name="Google Shape;82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500" y="379575"/>
            <a:ext cx="2409951" cy="274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500" y="341002"/>
            <a:ext cx="2948476" cy="3354697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21"/>
          <p:cNvSpPr txBox="1"/>
          <p:nvPr/>
        </p:nvSpPr>
        <p:spPr>
          <a:xfrm>
            <a:off x="2388983" y="858297"/>
            <a:ext cx="131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¡La masa!</a:t>
            </a:r>
            <a:endParaRPr sz="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21"/>
          <p:cNvSpPr txBox="1"/>
          <p:nvPr/>
        </p:nvSpPr>
        <p:spPr>
          <a:xfrm>
            <a:off x="7114232" y="843227"/>
            <a:ext cx="1316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Pasa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esa masa.</a:t>
            </a:r>
            <a:endParaRPr sz="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21"/>
          <p:cNvSpPr txBox="1"/>
          <p:nvPr/>
        </p:nvSpPr>
        <p:spPr>
          <a:xfrm>
            <a:off x="1524000" y="3962400"/>
            <a:ext cx="36267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—¡La masa!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31" name="Google Shape;831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450" y="3896625"/>
            <a:ext cx="688275" cy="688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21"/>
          <p:cNvSpPr txBox="1"/>
          <p:nvPr/>
        </p:nvSpPr>
        <p:spPr>
          <a:xfrm>
            <a:off x="5669688" y="3962400"/>
            <a:ext cx="36267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—Pasa esa masa. 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833" name="Google Shape;833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1925" y="3965737"/>
            <a:ext cx="688275" cy="6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22"/>
          <p:cNvSpPr txBox="1"/>
          <p:nvPr/>
        </p:nvSpPr>
        <p:spPr>
          <a:xfrm>
            <a:off x="255650" y="3856475"/>
            <a:ext cx="37578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Papá no pasa la masa. 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9" name="Google Shape;839;p122"/>
          <p:cNvSpPr txBox="1"/>
          <p:nvPr/>
        </p:nvSpPr>
        <p:spPr>
          <a:xfrm>
            <a:off x="5867400" y="3876450"/>
            <a:ext cx="3209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Pepe lame y lame la masa.</a:t>
            </a: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0" name="Google Shape;840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652" y="457000"/>
            <a:ext cx="2866427" cy="32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563" y="419206"/>
            <a:ext cx="2981322" cy="339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9150" y="3881450"/>
            <a:ext cx="704450" cy="7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