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Lst>
  <p:sldSz cy="5143500" cx="9144000"/>
  <p:notesSz cx="6858000" cy="9144000"/>
  <p:embeddedFontLst>
    <p:embeddedFont>
      <p:font typeface="Century Gothic"/>
      <p:regular r:id="rId118"/>
      <p:bold r:id="rId119"/>
      <p:italic r:id="rId120"/>
      <p:boldItalic r:id="rId1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6">
          <p15:clr>
            <a:srgbClr val="747775"/>
          </p15:clr>
        </p15:guide>
        <p15:guide id="4" pos="5564">
          <p15:clr>
            <a:srgbClr val="747775"/>
          </p15:clr>
        </p15:guide>
        <p15:guide id="5" pos="2719">
          <p15:clr>
            <a:srgbClr val="747775"/>
          </p15:clr>
        </p15:guide>
        <p15:guide id="6" pos="3041">
          <p15:clr>
            <a:srgbClr val="747775"/>
          </p15:clr>
        </p15:guide>
        <p15:guide id="7" pos="2857">
          <p15:clr>
            <a:srgbClr val="747775"/>
          </p15:clr>
        </p15:guide>
        <p15:guide id="8" orient="horz" pos="605">
          <p15:clr>
            <a:srgbClr val="747775"/>
          </p15:clr>
        </p15:guide>
        <p15:guide id="9" orient="horz" pos="2857">
          <p15:clr>
            <a:srgbClr val="747775"/>
          </p15:clr>
        </p15:guide>
        <p15:guide id="10" orient="horz" pos="662">
          <p15:clr>
            <a:srgbClr val="747775"/>
          </p15:clr>
        </p15:guide>
        <p15:guide id="11" orient="horz" pos="26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5E162E-7B32-42A8-87BE-D2155E32329E}">
  <a:tblStyle styleId="{1B5E162E-7B32-42A8-87BE-D2155E32329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6"/>
        <p:guide pos="5564"/>
        <p:guide pos="2719"/>
        <p:guide pos="3041"/>
        <p:guide pos="2857"/>
        <p:guide pos="605" orient="horz"/>
        <p:guide pos="2857" orient="horz"/>
        <p:guide pos="662" orient="horz"/>
        <p:guide pos="26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121" Type="http://schemas.openxmlformats.org/officeDocument/2006/relationships/font" Target="fonts/CenturyGothic-boldItalic.fntdata"/><Relationship Id="rId25" Type="http://schemas.openxmlformats.org/officeDocument/2006/relationships/slide" Target="slides/slide19.xml"/><Relationship Id="rId120" Type="http://schemas.openxmlformats.org/officeDocument/2006/relationships/font" Target="fonts/CenturyGothic-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CenturyGothic-regular.fntdata"/><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font" Target="fonts/CenturyGothic-bold.fntdata"/><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41555e864972cfe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1555e864972cfe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02b7b9b4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02b7b9b4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Esta es la letra </a:t>
            </a:r>
            <a:r>
              <a:rPr lang="en" sz="1000">
                <a:solidFill>
                  <a:srgbClr val="0E0E0E"/>
                </a:solidFill>
                <a:latin typeface="Century Gothic"/>
                <a:ea typeface="Century Gothic"/>
                <a:cs typeface="Century Gothic"/>
                <a:sym typeface="Century Gothic"/>
              </a:rPr>
              <a:t>f</a:t>
            </a:r>
            <a:r>
              <a:rPr i="1" lang="en" sz="1000">
                <a:solidFill>
                  <a:srgbClr val="0E0E0E"/>
                </a:solidFill>
                <a:latin typeface="Century Gothic"/>
                <a:ea typeface="Century Gothic"/>
                <a:cs typeface="Century Gothic"/>
                <a:sym typeface="Century Gothic"/>
              </a:rPr>
              <a:t>. Escucha el sonido que hace: /f/. Mírame decirlo: /f/. Ahora, ¡es tu turno! Di el sonido /f/ conmigo: /f/.</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 </a:t>
            </a:r>
            <a:r>
              <a:rPr lang="en" sz="1000">
                <a:solidFill>
                  <a:srgbClr val="0E0E0E"/>
                </a:solidFill>
                <a:latin typeface="Century Gothic"/>
                <a:ea typeface="Century Gothic"/>
                <a:cs typeface="Century Gothic"/>
                <a:sym typeface="Century Gothic"/>
              </a:rPr>
              <a:t>/f/ como en falda. </a:t>
            </a:r>
            <a:r>
              <a:rPr lang="en" sz="1000">
                <a:solidFill>
                  <a:srgbClr val="0E0E0E"/>
                </a:solidFill>
                <a:latin typeface="Century Gothic"/>
                <a:ea typeface="Century Gothic"/>
                <a:cs typeface="Century Gothic"/>
                <a:sym typeface="Century Gothic"/>
              </a:rPr>
              <a:t>(Haga clic)</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 </a:t>
            </a:r>
            <a:r>
              <a:rPr lang="en" sz="1000">
                <a:solidFill>
                  <a:srgbClr val="0E0E0E"/>
                </a:solidFill>
                <a:latin typeface="Century Gothic"/>
                <a:ea typeface="Century Gothic"/>
                <a:cs typeface="Century Gothic"/>
                <a:sym typeface="Century Gothic"/>
              </a:rPr>
              <a:t>/f/ como en foca. </a:t>
            </a:r>
            <a:r>
              <a:rPr lang="en" sz="1000">
                <a:solidFill>
                  <a:srgbClr val="0E0E0E"/>
                </a:solidFill>
                <a:latin typeface="Century Gothic"/>
                <a:ea typeface="Century Gothic"/>
                <a:cs typeface="Century Gothic"/>
                <a:sym typeface="Century Gothic"/>
              </a:rPr>
              <a:t>(Haga clic)</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 </a:t>
            </a:r>
            <a:r>
              <a:rPr lang="en" sz="1000">
                <a:solidFill>
                  <a:srgbClr val="0E0E0E"/>
                </a:solidFill>
                <a:latin typeface="Century Gothic"/>
                <a:ea typeface="Century Gothic"/>
                <a:cs typeface="Century Gothic"/>
                <a:sym typeface="Century Gothic"/>
              </a:rPr>
              <a:t>/f/ como en flan. </a:t>
            </a:r>
            <a:r>
              <a:rPr lang="en" sz="1000">
                <a:solidFill>
                  <a:srgbClr val="0E0E0E"/>
                </a:solidFill>
                <a:latin typeface="Century Gothic"/>
                <a:ea typeface="Century Gothic"/>
                <a:cs typeface="Century Gothic"/>
                <a:sym typeface="Century Gothic"/>
              </a:rPr>
              <a:t>(Haga clic)</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 </a:t>
            </a:r>
            <a:r>
              <a:rPr lang="en" sz="1000">
                <a:solidFill>
                  <a:srgbClr val="0E0E0E"/>
                </a:solidFill>
                <a:latin typeface="Century Gothic"/>
                <a:ea typeface="Century Gothic"/>
                <a:cs typeface="Century Gothic"/>
                <a:sym typeface="Century Gothic"/>
              </a:rPr>
              <a:t>/f/ como en flamenco. </a:t>
            </a:r>
            <a:r>
              <a:rPr lang="en" sz="1000">
                <a:solidFill>
                  <a:srgbClr val="0E0E0E"/>
                </a:solidFill>
                <a:latin typeface="Century Gothic"/>
                <a:ea typeface="Century Gothic"/>
                <a:cs typeface="Century Gothic"/>
                <a:sym typeface="Century Gothic"/>
              </a:rPr>
              <a:t>(Haga clic)</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 </a:t>
            </a:r>
            <a:r>
              <a:rPr lang="en" sz="1000">
                <a:solidFill>
                  <a:srgbClr val="0E0E0E"/>
                </a:solidFill>
                <a:latin typeface="Century Gothic"/>
                <a:ea typeface="Century Gothic"/>
                <a:cs typeface="Century Gothic"/>
                <a:sym typeface="Century Gothic"/>
              </a:rPr>
              <a:t>/f/ como en foco. </a:t>
            </a:r>
            <a:r>
              <a:rPr lang="en" sz="1000">
                <a:solidFill>
                  <a:srgbClr val="0E0E0E"/>
                </a:solidFill>
                <a:latin typeface="Century Gothic"/>
                <a:ea typeface="Century Gothic"/>
                <a:cs typeface="Century Gothic"/>
                <a:sym typeface="Century Gothic"/>
              </a:rPr>
              <a:t>(Haga clic)</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diapositiva número 11 y repita el proceso con </a:t>
            </a:r>
            <a:r>
              <a:rPr i="1" lang="en" sz="1000">
                <a:solidFill>
                  <a:srgbClr val="0E0E0E"/>
                </a:solidFill>
                <a:latin typeface="Century Gothic"/>
                <a:ea typeface="Century Gothic"/>
                <a:cs typeface="Century Gothic"/>
                <a:sym typeface="Century Gothic"/>
              </a:rPr>
              <a:t>n</a:t>
            </a:r>
            <a:r>
              <a:rPr lang="en" sz="1000">
                <a:solidFill>
                  <a:srgbClr val="0E0E0E"/>
                </a:solidFill>
                <a:latin typeface="Century Gothic"/>
                <a:ea typeface="Century Gothic"/>
                <a:cs typeface="Century Gothic"/>
                <a:sym typeface="Century Gothic"/>
              </a:rPr>
              <a:t>.</a:t>
            </a:r>
            <a:endParaRPr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30585857d5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9" name="Google Shape;1239;g30585857d5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30585857d57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6" name="Google Shape;1246;g30585857d57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302b7b9b47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302b7b9b47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30585857d5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0" name="Google Shape;1260;g30585857d5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302b7b9b47b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302b7b9b47b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30585857d5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4" name="Google Shape;1274;g30585857d5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302b7b9b47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302b7b9b47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30585857d5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8" name="Google Shape;1288;g30585857d5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302b7b9b47b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302b7b9b47b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30585857d5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30585857d5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288c32912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288c32912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Esta es la letra </a:t>
            </a:r>
            <a:r>
              <a:rPr lang="en" sz="1000">
                <a:solidFill>
                  <a:srgbClr val="0E0E0E"/>
                </a:solidFill>
                <a:latin typeface="Century Gothic"/>
                <a:ea typeface="Century Gothic"/>
                <a:cs typeface="Century Gothic"/>
                <a:sym typeface="Century Gothic"/>
              </a:rPr>
              <a:t>n</a:t>
            </a:r>
            <a:r>
              <a:rPr i="1" lang="en" sz="1000">
                <a:solidFill>
                  <a:srgbClr val="0E0E0E"/>
                </a:solidFill>
                <a:latin typeface="Century Gothic"/>
                <a:ea typeface="Century Gothic"/>
                <a:cs typeface="Century Gothic"/>
                <a:sym typeface="Century Gothic"/>
              </a:rPr>
              <a:t>. Su sonido es /n/.</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 </a:t>
            </a:r>
            <a:r>
              <a:rPr i="1" lang="en" sz="1000">
                <a:solidFill>
                  <a:srgbClr val="0E0E0E"/>
                </a:solidFill>
                <a:latin typeface="Century Gothic"/>
                <a:ea typeface="Century Gothic"/>
                <a:cs typeface="Century Gothic"/>
                <a:sym typeface="Century Gothic"/>
              </a:rPr>
              <a:t>/n/ como en </a:t>
            </a:r>
            <a:r>
              <a:rPr lang="en" sz="1000">
                <a:solidFill>
                  <a:srgbClr val="0E0E0E"/>
                </a:solidFill>
                <a:latin typeface="Century Gothic"/>
                <a:ea typeface="Century Gothic"/>
                <a:cs typeface="Century Gothic"/>
                <a:sym typeface="Century Gothic"/>
              </a:rPr>
              <a:t>nachos. </a:t>
            </a:r>
            <a:r>
              <a:rPr lang="en" sz="1000">
                <a:solidFill>
                  <a:srgbClr val="0E0E0E"/>
                </a:solidFill>
                <a:latin typeface="Century Gothic"/>
                <a:ea typeface="Century Gothic"/>
                <a:cs typeface="Century Gothic"/>
                <a:sym typeface="Century Gothic"/>
              </a:rPr>
              <a:t>(Haga clic)</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 </a:t>
            </a:r>
            <a:r>
              <a:rPr i="1" lang="en" sz="1000">
                <a:solidFill>
                  <a:srgbClr val="0E0E0E"/>
                </a:solidFill>
                <a:latin typeface="Century Gothic"/>
                <a:ea typeface="Century Gothic"/>
                <a:cs typeface="Century Gothic"/>
                <a:sym typeface="Century Gothic"/>
              </a:rPr>
              <a:t>/n/ como en </a:t>
            </a:r>
            <a:r>
              <a:rPr lang="en" sz="1000">
                <a:solidFill>
                  <a:srgbClr val="0E0E0E"/>
                </a:solidFill>
                <a:latin typeface="Century Gothic"/>
                <a:ea typeface="Century Gothic"/>
                <a:cs typeface="Century Gothic"/>
                <a:sym typeface="Century Gothic"/>
              </a:rPr>
              <a:t>nueve. </a:t>
            </a:r>
            <a:r>
              <a:rPr lang="en" sz="1000">
                <a:solidFill>
                  <a:srgbClr val="0E0E0E"/>
                </a:solidFill>
                <a:latin typeface="Century Gothic"/>
                <a:ea typeface="Century Gothic"/>
                <a:cs typeface="Century Gothic"/>
                <a:sym typeface="Century Gothic"/>
              </a:rPr>
              <a:t>(Haga clic)</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 </a:t>
            </a:r>
            <a:r>
              <a:rPr i="1" lang="en" sz="1000">
                <a:solidFill>
                  <a:srgbClr val="0E0E0E"/>
                </a:solidFill>
                <a:latin typeface="Century Gothic"/>
                <a:ea typeface="Century Gothic"/>
                <a:cs typeface="Century Gothic"/>
                <a:sym typeface="Century Gothic"/>
              </a:rPr>
              <a:t>/n/ como en </a:t>
            </a:r>
            <a:r>
              <a:rPr lang="en" sz="1000">
                <a:solidFill>
                  <a:srgbClr val="0E0E0E"/>
                </a:solidFill>
                <a:latin typeface="Century Gothic"/>
                <a:ea typeface="Century Gothic"/>
                <a:cs typeface="Century Gothic"/>
                <a:sym typeface="Century Gothic"/>
              </a:rPr>
              <a:t>naranja. </a:t>
            </a:r>
            <a:r>
              <a:rPr lang="en" sz="1000">
                <a:solidFill>
                  <a:srgbClr val="0E0E0E"/>
                </a:solidFill>
                <a:latin typeface="Century Gothic"/>
                <a:ea typeface="Century Gothic"/>
                <a:cs typeface="Century Gothic"/>
                <a:sym typeface="Century Gothic"/>
              </a:rPr>
              <a:t>(Haga clic)</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 </a:t>
            </a:r>
            <a:r>
              <a:rPr b="1" lang="en" sz="1000">
                <a:solidFill>
                  <a:srgbClr val="0E0E0E"/>
                </a:solidFill>
                <a:latin typeface="Century Gothic"/>
                <a:ea typeface="Century Gothic"/>
                <a:cs typeface="Century Gothic"/>
                <a:sym typeface="Century Gothic"/>
              </a:rPr>
              <a:t>Diga:</a:t>
            </a:r>
            <a:r>
              <a:rPr i="1" lang="en" sz="1000">
                <a:solidFill>
                  <a:srgbClr val="0E0E0E"/>
                </a:solidFill>
                <a:latin typeface="Century Gothic"/>
                <a:ea typeface="Century Gothic"/>
                <a:cs typeface="Century Gothic"/>
                <a:sym typeface="Century Gothic"/>
              </a:rPr>
              <a:t>/n/ como en </a:t>
            </a:r>
            <a:r>
              <a:rPr lang="en" sz="1000">
                <a:solidFill>
                  <a:srgbClr val="0E0E0E"/>
                </a:solidFill>
                <a:latin typeface="Century Gothic"/>
                <a:ea typeface="Century Gothic"/>
                <a:cs typeface="Century Gothic"/>
                <a:sym typeface="Century Gothic"/>
              </a:rPr>
              <a:t>niña. </a:t>
            </a:r>
            <a:r>
              <a:rPr lang="en" sz="1000">
                <a:solidFill>
                  <a:srgbClr val="0E0E0E"/>
                </a:solidFill>
                <a:latin typeface="Century Gothic"/>
                <a:ea typeface="Century Gothic"/>
                <a:cs typeface="Century Gothic"/>
                <a:sym typeface="Century Gothic"/>
              </a:rPr>
              <a:t>(Haga clic)</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 </a:t>
            </a:r>
            <a:r>
              <a:rPr i="1" lang="en" sz="1000">
                <a:solidFill>
                  <a:srgbClr val="0E0E0E"/>
                </a:solidFill>
                <a:latin typeface="Century Gothic"/>
                <a:ea typeface="Century Gothic"/>
                <a:cs typeface="Century Gothic"/>
                <a:sym typeface="Century Gothic"/>
              </a:rPr>
              <a:t>/n/ como en </a:t>
            </a:r>
            <a:r>
              <a:rPr lang="en" sz="1000">
                <a:solidFill>
                  <a:srgbClr val="0E0E0E"/>
                </a:solidFill>
                <a:latin typeface="Century Gothic"/>
                <a:ea typeface="Century Gothic"/>
                <a:cs typeface="Century Gothic"/>
                <a:sym typeface="Century Gothic"/>
              </a:rPr>
              <a:t>nido. </a:t>
            </a:r>
            <a:r>
              <a:rPr lang="en" sz="1000">
                <a:solidFill>
                  <a:srgbClr val="0E0E0E"/>
                </a:solidFill>
                <a:latin typeface="Century Gothic"/>
                <a:ea typeface="Century Gothic"/>
                <a:cs typeface="Century Gothic"/>
                <a:sym typeface="Century Gothic"/>
              </a:rPr>
              <a:t>(Haga clic)</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t/>
            </a:r>
            <a:endParaRPr b="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t/>
            </a:r>
            <a:endParaRPr b="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302b7b9b47b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302b7b9b47b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41555e864972cfe4_2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6" name="Google Shape;1316;g41555e864972cfe4_2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41555e864972cfe4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41555e864972cfe4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Comience </a:t>
            </a:r>
            <a:r>
              <a:rPr lang="en" sz="1000">
                <a:solidFill>
                  <a:srgbClr val="0E0E0E"/>
                </a:solidFill>
                <a:latin typeface="Century Gothic"/>
                <a:ea typeface="Century Gothic"/>
                <a:cs typeface="Century Gothic"/>
                <a:sym typeface="Century Gothic"/>
              </a:rPr>
              <a:t>en la diapositiva número 13.</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287fe6fc5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287fe6fc5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Caligrafía de la letra Ff</a:t>
            </a:r>
            <a:endParaRPr b="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 </a:t>
            </a:r>
            <a:r>
              <a:rPr i="1" lang="en" sz="1000">
                <a:solidFill>
                  <a:srgbClr val="0E0E0E"/>
                </a:solidFill>
                <a:latin typeface="Century Gothic"/>
                <a:ea typeface="Century Gothic"/>
                <a:cs typeface="Century Gothic"/>
                <a:sym typeface="Century Gothic"/>
              </a:rPr>
              <a:t>Esta es la letra </a:t>
            </a:r>
            <a:r>
              <a:rPr lang="en" sz="1000">
                <a:solidFill>
                  <a:srgbClr val="0E0E0E"/>
                </a:solidFill>
                <a:latin typeface="Century Gothic"/>
                <a:ea typeface="Century Gothic"/>
                <a:cs typeface="Century Gothic"/>
                <a:sym typeface="Century Gothic"/>
              </a:rPr>
              <a:t>Ff</a:t>
            </a:r>
            <a:r>
              <a:rPr i="1" lang="en" sz="1000">
                <a:solidFill>
                  <a:srgbClr val="0E0E0E"/>
                </a:solidFill>
                <a:latin typeface="Century Gothic"/>
                <a:ea typeface="Century Gothic"/>
                <a:cs typeface="Century Gothic"/>
                <a:sym typeface="Century Gothic"/>
              </a:rPr>
              <a:t> mayúscula y minúscula. Para escribir la letra </a:t>
            </a:r>
            <a:r>
              <a:rPr lang="en" sz="1000">
                <a:solidFill>
                  <a:srgbClr val="0E0E0E"/>
                </a:solidFill>
                <a:latin typeface="Century Gothic"/>
                <a:ea typeface="Century Gothic"/>
                <a:cs typeface="Century Gothic"/>
                <a:sym typeface="Century Gothic"/>
              </a:rPr>
              <a:t>f</a:t>
            </a:r>
            <a:r>
              <a:rPr i="1" lang="en" sz="1000">
                <a:solidFill>
                  <a:srgbClr val="0E0E0E"/>
                </a:solidFill>
                <a:latin typeface="Century Gothic"/>
                <a:ea typeface="Century Gothic"/>
                <a:cs typeface="Century Gothic"/>
                <a:sym typeface="Century Gothic"/>
              </a:rPr>
              <a:t> minúscula, traza una curva hacia atrás y sigue con una línea recta hacia abajo. Luego traza una línea hacia la derecha en medio.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Modele</a:t>
            </a:r>
            <a:r>
              <a:rPr lang="en" sz="1000">
                <a:solidFill>
                  <a:srgbClr val="0E0E0E"/>
                </a:solidFill>
                <a:latin typeface="Century Gothic"/>
                <a:ea typeface="Century Gothic"/>
                <a:cs typeface="Century Gothic"/>
                <a:sym typeface="Century Gothic"/>
              </a:rPr>
              <a:t> cómo escribir la </a:t>
            </a:r>
            <a:r>
              <a:rPr i="1" lang="en" sz="1000">
                <a:solidFill>
                  <a:srgbClr val="0E0E0E"/>
                </a:solidFill>
                <a:latin typeface="Century Gothic"/>
                <a:ea typeface="Century Gothic"/>
                <a:cs typeface="Century Gothic"/>
                <a:sym typeface="Century Gothic"/>
              </a:rPr>
              <a:t>f</a:t>
            </a:r>
            <a:r>
              <a:rPr lang="en" sz="1000">
                <a:solidFill>
                  <a:srgbClr val="0E0E0E"/>
                </a:solidFill>
                <a:latin typeface="Century Gothic"/>
                <a:ea typeface="Century Gothic"/>
                <a:cs typeface="Century Gothic"/>
                <a:sym typeface="Century Gothic"/>
              </a:rPr>
              <a:t> minúscula con movimientos grandes y exagerados.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i="1" lang="en" sz="1000">
                <a:solidFill>
                  <a:srgbClr val="0E0E0E"/>
                </a:solidFill>
                <a:latin typeface="Century Gothic"/>
                <a:ea typeface="Century Gothic"/>
                <a:cs typeface="Century Gothic"/>
                <a:sym typeface="Century Gothic"/>
              </a:rPr>
              <a:t> Intenta escribir la </a:t>
            </a:r>
            <a:r>
              <a:rPr lang="en" sz="1000">
                <a:solidFill>
                  <a:srgbClr val="0E0E0E"/>
                </a:solidFill>
                <a:latin typeface="Century Gothic"/>
                <a:ea typeface="Century Gothic"/>
                <a:cs typeface="Century Gothic"/>
                <a:sym typeface="Century Gothic"/>
              </a:rPr>
              <a:t>f</a:t>
            </a:r>
            <a:r>
              <a:rPr i="1" lang="en" sz="1000">
                <a:solidFill>
                  <a:srgbClr val="0E0E0E"/>
                </a:solidFill>
                <a:latin typeface="Century Gothic"/>
                <a:ea typeface="Century Gothic"/>
                <a:cs typeface="Century Gothic"/>
                <a:sym typeface="Century Gothic"/>
              </a:rPr>
              <a:t> minúscula en el aire.</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Repita</a:t>
            </a:r>
            <a:r>
              <a:rPr lang="en" sz="1000">
                <a:solidFill>
                  <a:srgbClr val="0E0E0E"/>
                </a:solidFill>
                <a:latin typeface="Century Gothic"/>
                <a:ea typeface="Century Gothic"/>
                <a:cs typeface="Century Gothic"/>
                <a:sym typeface="Century Gothic"/>
              </a:rPr>
              <a:t> con la </a:t>
            </a:r>
            <a:r>
              <a:rPr i="1" lang="en" sz="1000">
                <a:solidFill>
                  <a:srgbClr val="0E0E0E"/>
                </a:solidFill>
                <a:latin typeface="Century Gothic"/>
                <a:ea typeface="Century Gothic"/>
                <a:cs typeface="Century Gothic"/>
                <a:sym typeface="Century Gothic"/>
              </a:rPr>
              <a:t>F</a:t>
            </a:r>
            <a:r>
              <a:rPr lang="en" sz="1000">
                <a:solidFill>
                  <a:srgbClr val="0E0E0E"/>
                </a:solidFill>
                <a:latin typeface="Century Gothic"/>
                <a:ea typeface="Century Gothic"/>
                <a:cs typeface="Century Gothic"/>
                <a:sym typeface="Century Gothic"/>
              </a:rPr>
              <a:t> mayúscula.</a:t>
            </a:r>
            <a:r>
              <a:rPr i="1" lang="en" sz="1000">
                <a:solidFill>
                  <a:srgbClr val="0E0E0E"/>
                </a:solidFill>
                <a:latin typeface="Century Gothic"/>
                <a:ea typeface="Century Gothic"/>
                <a:cs typeface="Century Gothic"/>
                <a:sym typeface="Century Gothic"/>
              </a:rPr>
              <a:t>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Esta es la letra </a:t>
            </a:r>
            <a:r>
              <a:rPr lang="en" sz="1000">
                <a:solidFill>
                  <a:srgbClr val="363535"/>
                </a:solidFill>
                <a:latin typeface="Century Gothic"/>
                <a:ea typeface="Century Gothic"/>
                <a:cs typeface="Century Gothic"/>
                <a:sym typeface="Century Gothic"/>
              </a:rPr>
              <a:t>F</a:t>
            </a:r>
            <a:r>
              <a:rPr i="1" lang="en" sz="1000">
                <a:solidFill>
                  <a:srgbClr val="363535"/>
                </a:solidFill>
                <a:latin typeface="Century Gothic"/>
                <a:ea typeface="Century Gothic"/>
                <a:cs typeface="Century Gothic"/>
                <a:sym typeface="Century Gothic"/>
              </a:rPr>
              <a:t> mayúscula. </a:t>
            </a:r>
            <a:r>
              <a:rPr i="1" lang="en" sz="1000">
                <a:solidFill>
                  <a:srgbClr val="0E0E0E"/>
                </a:solidFill>
                <a:latin typeface="Century Gothic"/>
                <a:ea typeface="Century Gothic"/>
                <a:cs typeface="Century Gothic"/>
                <a:sym typeface="Century Gothic"/>
              </a:rPr>
              <a:t>Para escribir la letra </a:t>
            </a:r>
            <a:r>
              <a:rPr lang="en" sz="1000">
                <a:solidFill>
                  <a:srgbClr val="0E0E0E"/>
                </a:solidFill>
                <a:latin typeface="Century Gothic"/>
                <a:ea typeface="Century Gothic"/>
                <a:cs typeface="Century Gothic"/>
                <a:sym typeface="Century Gothic"/>
              </a:rPr>
              <a:t>f</a:t>
            </a:r>
            <a:r>
              <a:rPr i="1" lang="en" sz="1000">
                <a:solidFill>
                  <a:srgbClr val="0E0E0E"/>
                </a:solidFill>
                <a:latin typeface="Century Gothic"/>
                <a:ea typeface="Century Gothic"/>
                <a:cs typeface="Century Gothic"/>
                <a:sym typeface="Century Gothic"/>
              </a:rPr>
              <a:t> mayúscula traza una </a:t>
            </a:r>
            <a:r>
              <a:rPr i="1" lang="en" sz="1000">
                <a:solidFill>
                  <a:srgbClr val="0E0E0E"/>
                </a:solidFill>
                <a:latin typeface="Century Gothic"/>
                <a:ea typeface="Century Gothic"/>
                <a:cs typeface="Century Gothic"/>
                <a:sym typeface="Century Gothic"/>
              </a:rPr>
              <a:t>línea</a:t>
            </a:r>
            <a:r>
              <a:rPr i="1" lang="en" sz="1000">
                <a:solidFill>
                  <a:srgbClr val="0E0E0E"/>
                </a:solidFill>
                <a:latin typeface="Century Gothic"/>
                <a:ea typeface="Century Gothic"/>
                <a:cs typeface="Century Gothic"/>
                <a:sym typeface="Century Gothic"/>
              </a:rPr>
              <a:t> recta hacia abajo. Traza una </a:t>
            </a:r>
            <a:r>
              <a:rPr i="1" lang="en" sz="1000">
                <a:solidFill>
                  <a:srgbClr val="0E0E0E"/>
                </a:solidFill>
                <a:latin typeface="Century Gothic"/>
                <a:ea typeface="Century Gothic"/>
                <a:cs typeface="Century Gothic"/>
                <a:sym typeface="Century Gothic"/>
              </a:rPr>
              <a:t>línea</a:t>
            </a:r>
            <a:r>
              <a:rPr i="1" lang="en" sz="1000">
                <a:solidFill>
                  <a:srgbClr val="0E0E0E"/>
                </a:solidFill>
                <a:latin typeface="Century Gothic"/>
                <a:ea typeface="Century Gothic"/>
                <a:cs typeface="Century Gothic"/>
                <a:sym typeface="Century Gothic"/>
              </a:rPr>
              <a:t> hacia la derecha. Traza una </a:t>
            </a:r>
            <a:r>
              <a:rPr i="1" lang="en" sz="1000">
                <a:solidFill>
                  <a:srgbClr val="0E0E0E"/>
                </a:solidFill>
                <a:latin typeface="Century Gothic"/>
                <a:ea typeface="Century Gothic"/>
                <a:cs typeface="Century Gothic"/>
                <a:sym typeface="Century Gothic"/>
              </a:rPr>
              <a:t>línea</a:t>
            </a:r>
            <a:r>
              <a:rPr i="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más</a:t>
            </a:r>
            <a:r>
              <a:rPr i="1" lang="en" sz="1000">
                <a:solidFill>
                  <a:srgbClr val="0E0E0E"/>
                </a:solidFill>
                <a:latin typeface="Century Gothic"/>
                <a:ea typeface="Century Gothic"/>
                <a:cs typeface="Century Gothic"/>
                <a:sym typeface="Century Gothic"/>
              </a:rPr>
              <a:t> corta hacia la derecha.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Modele</a:t>
            </a:r>
            <a:r>
              <a:rPr lang="en" sz="1000">
                <a:solidFill>
                  <a:srgbClr val="0E0E0E"/>
                </a:solidFill>
                <a:latin typeface="Century Gothic"/>
                <a:ea typeface="Century Gothic"/>
                <a:cs typeface="Century Gothic"/>
                <a:sym typeface="Century Gothic"/>
              </a:rPr>
              <a:t> cómo escribir la </a:t>
            </a:r>
            <a:r>
              <a:rPr i="1" lang="en" sz="1000">
                <a:solidFill>
                  <a:srgbClr val="0E0E0E"/>
                </a:solidFill>
                <a:latin typeface="Century Gothic"/>
                <a:ea typeface="Century Gothic"/>
                <a:cs typeface="Century Gothic"/>
                <a:sym typeface="Century Gothic"/>
              </a:rPr>
              <a:t>F</a:t>
            </a:r>
            <a:r>
              <a:rPr lang="en" sz="1000">
                <a:solidFill>
                  <a:srgbClr val="0E0E0E"/>
                </a:solidFill>
                <a:latin typeface="Century Gothic"/>
                <a:ea typeface="Century Gothic"/>
                <a:cs typeface="Century Gothic"/>
                <a:sym typeface="Century Gothic"/>
              </a:rPr>
              <a:t> mayúscula con movimientos grandes y exagerados.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a:t>
            </a:r>
            <a:r>
              <a:rPr i="1" lang="en" sz="1000">
                <a:solidFill>
                  <a:srgbClr val="0E0E0E"/>
                </a:solidFill>
                <a:latin typeface="Century Gothic"/>
                <a:ea typeface="Century Gothic"/>
                <a:cs typeface="Century Gothic"/>
                <a:sym typeface="Century Gothic"/>
              </a:rPr>
              <a:t> Intenta escribir la </a:t>
            </a:r>
            <a:r>
              <a:rPr lang="en" sz="1000">
                <a:solidFill>
                  <a:srgbClr val="0E0E0E"/>
                </a:solidFill>
                <a:latin typeface="Century Gothic"/>
                <a:ea typeface="Century Gothic"/>
                <a:cs typeface="Century Gothic"/>
                <a:sym typeface="Century Gothic"/>
              </a:rPr>
              <a:t>F</a:t>
            </a:r>
            <a:r>
              <a:rPr i="1" lang="en" sz="1000">
                <a:solidFill>
                  <a:srgbClr val="0E0E0E"/>
                </a:solidFill>
                <a:latin typeface="Century Gothic"/>
                <a:ea typeface="Century Gothic"/>
                <a:cs typeface="Century Gothic"/>
                <a:sym typeface="Century Gothic"/>
              </a:rPr>
              <a:t> mayúscula  en el aire.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Anime</a:t>
            </a:r>
            <a:r>
              <a:rPr lang="en" sz="1000">
                <a:solidFill>
                  <a:srgbClr val="0E0E0E"/>
                </a:solidFill>
                <a:latin typeface="Century Gothic"/>
                <a:ea typeface="Century Gothic"/>
                <a:cs typeface="Century Gothic"/>
                <a:sym typeface="Century Gothic"/>
              </a:rPr>
              <a:t> a los estudiantes a practicar escribir en el aire y utilice el </a:t>
            </a:r>
            <a:r>
              <a:rPr b="1" lang="en" sz="1000">
                <a:solidFill>
                  <a:srgbClr val="177F96"/>
                </a:solidFill>
                <a:latin typeface="Century Gothic"/>
                <a:ea typeface="Century Gothic"/>
                <a:cs typeface="Century Gothic"/>
                <a:sym typeface="Century Gothic"/>
              </a:rPr>
              <a:t>Cartel de formación de letras</a:t>
            </a:r>
            <a:r>
              <a:rPr lang="en" sz="1000">
                <a:solidFill>
                  <a:srgbClr val="0E0E0E"/>
                </a:solidFill>
                <a:latin typeface="Century Gothic"/>
                <a:ea typeface="Century Gothic"/>
                <a:cs typeface="Century Gothic"/>
                <a:sym typeface="Century Gothic"/>
              </a:rPr>
              <a:t> como apoyo visual.</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diapositiva número 14. </a:t>
            </a:r>
            <a:endParaRPr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288c32912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288c32912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Caligrafía de la letra Nn</a:t>
            </a:r>
            <a:endParaRPr b="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a:t>
            </a:r>
            <a:r>
              <a:rPr b="1" i="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Esta es la letra </a:t>
            </a:r>
            <a:r>
              <a:rPr lang="en" sz="1000">
                <a:solidFill>
                  <a:srgbClr val="0E0E0E"/>
                </a:solidFill>
                <a:latin typeface="Century Gothic"/>
                <a:ea typeface="Century Gothic"/>
                <a:cs typeface="Century Gothic"/>
                <a:sym typeface="Century Gothic"/>
              </a:rPr>
              <a:t>Nn </a:t>
            </a:r>
            <a:r>
              <a:rPr i="1" lang="en" sz="1000">
                <a:solidFill>
                  <a:srgbClr val="0E0E0E"/>
                </a:solidFill>
                <a:latin typeface="Century Gothic"/>
                <a:ea typeface="Century Gothic"/>
                <a:cs typeface="Century Gothic"/>
                <a:sym typeface="Century Gothic"/>
              </a:rPr>
              <a:t>mayúscula y minúscula.</a:t>
            </a:r>
            <a:r>
              <a:rPr i="1" lang="en" sz="1000">
                <a:solidFill>
                  <a:srgbClr val="363535"/>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Para escribir la letra </a:t>
            </a:r>
            <a:r>
              <a:rPr lang="en" sz="1000">
                <a:solidFill>
                  <a:srgbClr val="0E0E0E"/>
                </a:solidFill>
                <a:latin typeface="Century Gothic"/>
                <a:ea typeface="Century Gothic"/>
                <a:cs typeface="Century Gothic"/>
                <a:sym typeface="Century Gothic"/>
              </a:rPr>
              <a:t>n</a:t>
            </a:r>
            <a:r>
              <a:rPr i="1" lang="en" sz="1000">
                <a:solidFill>
                  <a:srgbClr val="0E0E0E"/>
                </a:solidFill>
                <a:latin typeface="Century Gothic"/>
                <a:ea typeface="Century Gothic"/>
                <a:cs typeface="Century Gothic"/>
                <a:sym typeface="Century Gothic"/>
              </a:rPr>
              <a:t> minúscula traza una línea hacia abajo, luego sigue hacia arriba, haz una curva hacia adelante y traza una línea recta hacia abajo, así.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Modele</a:t>
            </a:r>
            <a:r>
              <a:rPr lang="en" sz="1000">
                <a:solidFill>
                  <a:srgbClr val="0E0E0E"/>
                </a:solidFill>
                <a:latin typeface="Century Gothic"/>
                <a:ea typeface="Century Gothic"/>
                <a:cs typeface="Century Gothic"/>
                <a:sym typeface="Century Gothic"/>
              </a:rPr>
              <a:t> cómo escribir la </a:t>
            </a:r>
            <a:r>
              <a:rPr i="1" lang="en" sz="1000">
                <a:solidFill>
                  <a:srgbClr val="0E0E0E"/>
                </a:solidFill>
                <a:latin typeface="Century Gothic"/>
                <a:ea typeface="Century Gothic"/>
                <a:cs typeface="Century Gothic"/>
                <a:sym typeface="Century Gothic"/>
              </a:rPr>
              <a:t>n </a:t>
            </a:r>
            <a:r>
              <a:rPr lang="en" sz="1000">
                <a:solidFill>
                  <a:srgbClr val="0E0E0E"/>
                </a:solidFill>
                <a:latin typeface="Century Gothic"/>
                <a:ea typeface="Century Gothic"/>
                <a:cs typeface="Century Gothic"/>
                <a:sym typeface="Century Gothic"/>
              </a:rPr>
              <a:t>minúscula con movimientos grandes y exagerados.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a:t>
            </a:r>
            <a:r>
              <a:rPr i="1" lang="en" sz="1000">
                <a:solidFill>
                  <a:srgbClr val="0E0E0E"/>
                </a:solidFill>
                <a:latin typeface="Century Gothic"/>
                <a:ea typeface="Century Gothic"/>
                <a:cs typeface="Century Gothic"/>
                <a:sym typeface="Century Gothic"/>
              </a:rPr>
              <a:t> Intenta escribir la </a:t>
            </a:r>
            <a:r>
              <a:rPr lang="en" sz="1000">
                <a:solidFill>
                  <a:srgbClr val="0E0E0E"/>
                </a:solidFill>
                <a:latin typeface="Century Gothic"/>
                <a:ea typeface="Century Gothic"/>
                <a:cs typeface="Century Gothic"/>
                <a:sym typeface="Century Gothic"/>
              </a:rPr>
              <a:t>n</a:t>
            </a:r>
            <a:r>
              <a:rPr i="1" lang="en" sz="1000">
                <a:solidFill>
                  <a:srgbClr val="0E0E0E"/>
                </a:solidFill>
                <a:latin typeface="Century Gothic"/>
                <a:ea typeface="Century Gothic"/>
                <a:cs typeface="Century Gothic"/>
                <a:sym typeface="Century Gothic"/>
              </a:rPr>
              <a:t> minúscula en el aire.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Repita </a:t>
            </a:r>
            <a:r>
              <a:rPr lang="en" sz="1000">
                <a:solidFill>
                  <a:srgbClr val="0E0E0E"/>
                </a:solidFill>
                <a:latin typeface="Century Gothic"/>
                <a:ea typeface="Century Gothic"/>
                <a:cs typeface="Century Gothic"/>
                <a:sym typeface="Century Gothic"/>
              </a:rPr>
              <a:t>con la </a:t>
            </a:r>
            <a:r>
              <a:rPr i="1" lang="en" sz="1000">
                <a:solidFill>
                  <a:srgbClr val="0E0E0E"/>
                </a:solidFill>
                <a:latin typeface="Century Gothic"/>
                <a:ea typeface="Century Gothic"/>
                <a:cs typeface="Century Gothic"/>
                <a:sym typeface="Century Gothic"/>
              </a:rPr>
              <a:t>N </a:t>
            </a:r>
            <a:r>
              <a:rPr lang="en" sz="1000">
                <a:solidFill>
                  <a:srgbClr val="0E0E0E"/>
                </a:solidFill>
                <a:latin typeface="Century Gothic"/>
                <a:ea typeface="Century Gothic"/>
                <a:cs typeface="Century Gothic"/>
                <a:sym typeface="Century Gothic"/>
              </a:rPr>
              <a:t>mayúscula.</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Esta es la letra </a:t>
            </a:r>
            <a:r>
              <a:rPr lang="en" sz="1000">
                <a:solidFill>
                  <a:srgbClr val="363535"/>
                </a:solidFill>
                <a:latin typeface="Century Gothic"/>
                <a:ea typeface="Century Gothic"/>
                <a:cs typeface="Century Gothic"/>
                <a:sym typeface="Century Gothic"/>
              </a:rPr>
              <a:t>N</a:t>
            </a:r>
            <a:r>
              <a:rPr i="1" lang="en" sz="1000">
                <a:solidFill>
                  <a:srgbClr val="363535"/>
                </a:solidFill>
                <a:latin typeface="Century Gothic"/>
                <a:ea typeface="Century Gothic"/>
                <a:cs typeface="Century Gothic"/>
                <a:sym typeface="Century Gothic"/>
              </a:rPr>
              <a:t> mayúscula. </a:t>
            </a:r>
            <a:r>
              <a:rPr i="1" lang="en" sz="1000">
                <a:solidFill>
                  <a:srgbClr val="0E0E0E"/>
                </a:solidFill>
                <a:latin typeface="Century Gothic"/>
                <a:ea typeface="Century Gothic"/>
                <a:cs typeface="Century Gothic"/>
                <a:sym typeface="Century Gothic"/>
              </a:rPr>
              <a:t>Para escribir la letra </a:t>
            </a:r>
            <a:r>
              <a:rPr lang="en" sz="1000">
                <a:solidFill>
                  <a:srgbClr val="0E0E0E"/>
                </a:solidFill>
                <a:latin typeface="Century Gothic"/>
                <a:ea typeface="Century Gothic"/>
                <a:cs typeface="Century Gothic"/>
                <a:sym typeface="Century Gothic"/>
              </a:rPr>
              <a:t>n</a:t>
            </a:r>
            <a:r>
              <a:rPr i="1" lang="en" sz="1000">
                <a:solidFill>
                  <a:srgbClr val="0E0E0E"/>
                </a:solidFill>
                <a:latin typeface="Century Gothic"/>
                <a:ea typeface="Century Gothic"/>
                <a:cs typeface="Century Gothic"/>
                <a:sym typeface="Century Gothic"/>
              </a:rPr>
              <a:t> mayúscula traza una línea recta hacia abajo. Traza una línea inclinada hacia la derecha. Traza una línea recta hacia arriba.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Modele</a:t>
            </a:r>
            <a:r>
              <a:rPr lang="en" sz="1000">
                <a:solidFill>
                  <a:srgbClr val="0E0E0E"/>
                </a:solidFill>
                <a:latin typeface="Century Gothic"/>
                <a:ea typeface="Century Gothic"/>
                <a:cs typeface="Century Gothic"/>
                <a:sym typeface="Century Gothic"/>
              </a:rPr>
              <a:t> cómo escribir la </a:t>
            </a:r>
            <a:r>
              <a:rPr i="1" lang="en" sz="1000">
                <a:solidFill>
                  <a:srgbClr val="0E0E0E"/>
                </a:solidFill>
                <a:latin typeface="Century Gothic"/>
                <a:ea typeface="Century Gothic"/>
                <a:cs typeface="Century Gothic"/>
                <a:sym typeface="Century Gothic"/>
              </a:rPr>
              <a:t>N</a:t>
            </a:r>
            <a:r>
              <a:rPr lang="en" sz="1000">
                <a:solidFill>
                  <a:srgbClr val="0E0E0E"/>
                </a:solidFill>
                <a:latin typeface="Century Gothic"/>
                <a:ea typeface="Century Gothic"/>
                <a:cs typeface="Century Gothic"/>
                <a:sym typeface="Century Gothic"/>
              </a:rPr>
              <a:t> mayúscula con movimientos grandes y exagerados.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a:t>
            </a:r>
            <a:r>
              <a:rPr i="1" lang="en" sz="1000">
                <a:solidFill>
                  <a:srgbClr val="0E0E0E"/>
                </a:solidFill>
                <a:latin typeface="Century Gothic"/>
                <a:ea typeface="Century Gothic"/>
                <a:cs typeface="Century Gothic"/>
                <a:sym typeface="Century Gothic"/>
              </a:rPr>
              <a:t> Intenta escribir la </a:t>
            </a:r>
            <a:r>
              <a:rPr lang="en" sz="1000">
                <a:solidFill>
                  <a:srgbClr val="0E0E0E"/>
                </a:solidFill>
                <a:latin typeface="Century Gothic"/>
                <a:ea typeface="Century Gothic"/>
                <a:cs typeface="Century Gothic"/>
                <a:sym typeface="Century Gothic"/>
              </a:rPr>
              <a:t>N</a:t>
            </a:r>
            <a:r>
              <a:rPr i="1" lang="en" sz="1000">
                <a:solidFill>
                  <a:srgbClr val="0E0E0E"/>
                </a:solidFill>
                <a:latin typeface="Century Gothic"/>
                <a:ea typeface="Century Gothic"/>
                <a:cs typeface="Century Gothic"/>
                <a:sym typeface="Century Gothic"/>
              </a:rPr>
              <a:t> mayúscula  en el aire.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Anime</a:t>
            </a:r>
            <a:r>
              <a:rPr lang="en" sz="1000">
                <a:solidFill>
                  <a:srgbClr val="0E0E0E"/>
                </a:solidFill>
                <a:latin typeface="Century Gothic"/>
                <a:ea typeface="Century Gothic"/>
                <a:cs typeface="Century Gothic"/>
                <a:sym typeface="Century Gothic"/>
              </a:rPr>
              <a:t> a los estudiantes a practicar escribir en el aire y utilice el </a:t>
            </a:r>
            <a:r>
              <a:rPr b="1" lang="en" sz="1000">
                <a:solidFill>
                  <a:srgbClr val="177F96"/>
                </a:solidFill>
                <a:latin typeface="Century Gothic"/>
                <a:ea typeface="Century Gothic"/>
                <a:cs typeface="Century Gothic"/>
                <a:sym typeface="Century Gothic"/>
              </a:rPr>
              <a:t>Cartel de formación de letras</a:t>
            </a:r>
            <a:r>
              <a:rPr lang="en" sz="1000">
                <a:solidFill>
                  <a:srgbClr val="0E0E0E"/>
                </a:solidFill>
                <a:latin typeface="Century Gothic"/>
                <a:ea typeface="Century Gothic"/>
                <a:cs typeface="Century Gothic"/>
                <a:sym typeface="Century Gothic"/>
              </a:rPr>
              <a:t> como apoyo visual.</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Avance a la siguiente diapositiva. </a:t>
            </a:r>
            <a:endParaRPr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287fe6fc5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287fe6fc5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a:solidFill>
                  <a:schemeClr val="dk1"/>
                </a:solidFill>
                <a:latin typeface="Century Gothic"/>
                <a:ea typeface="Century Gothic"/>
                <a:cs typeface="Century Gothic"/>
                <a:sym typeface="Century Gothic"/>
              </a:rPr>
              <a:t>Práctica en pizarras:</a:t>
            </a:r>
            <a:r>
              <a:rPr lang="en">
                <a:solidFill>
                  <a:schemeClr val="dk1"/>
                </a:solidFill>
                <a:latin typeface="Century Gothic"/>
                <a:ea typeface="Century Gothic"/>
                <a:cs typeface="Century Gothic"/>
                <a:sym typeface="Century Gothic"/>
              </a:rPr>
              <a:t> La letra Ff</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a:solidFill>
                  <a:schemeClr val="dk1"/>
                </a:solidFill>
                <a:latin typeface="Century Gothic"/>
                <a:ea typeface="Century Gothic"/>
                <a:cs typeface="Century Gothic"/>
                <a:sym typeface="Century Gothic"/>
              </a:rPr>
              <a:t>La letra Ff</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 </a:t>
            </a:r>
            <a:r>
              <a:rPr i="1" lang="en" sz="1000">
                <a:solidFill>
                  <a:srgbClr val="0E0E0E"/>
                </a:solidFill>
                <a:latin typeface="Century Gothic"/>
                <a:ea typeface="Century Gothic"/>
                <a:cs typeface="Century Gothic"/>
                <a:sym typeface="Century Gothic"/>
              </a:rPr>
              <a:t>Ahora vamos a escribir la letra </a:t>
            </a:r>
            <a:r>
              <a:rPr lang="en" sz="1000">
                <a:solidFill>
                  <a:srgbClr val="0E0E0E"/>
                </a:solidFill>
                <a:latin typeface="Century Gothic"/>
                <a:ea typeface="Century Gothic"/>
                <a:cs typeface="Century Gothic"/>
                <a:sym typeface="Century Gothic"/>
              </a:rPr>
              <a:t>Ff</a:t>
            </a:r>
            <a:r>
              <a:rPr i="1" lang="en" sz="1000">
                <a:solidFill>
                  <a:srgbClr val="0E0E0E"/>
                </a:solidFill>
                <a:latin typeface="Century Gothic"/>
                <a:ea typeface="Century Gothic"/>
                <a:cs typeface="Century Gothic"/>
                <a:sym typeface="Century Gothic"/>
              </a:rPr>
              <a:t> en nuestras pizarras. Mira cómo lo hago yo. Para escribir la</a:t>
            </a:r>
            <a:r>
              <a:rPr lang="en" sz="1000">
                <a:solidFill>
                  <a:srgbClr val="0E0E0E"/>
                </a:solidFill>
                <a:latin typeface="Century Gothic"/>
                <a:ea typeface="Century Gothic"/>
                <a:cs typeface="Century Gothic"/>
                <a:sym typeface="Century Gothic"/>
              </a:rPr>
              <a:t> f</a:t>
            </a:r>
            <a:r>
              <a:rPr i="1" lang="en" sz="1000">
                <a:solidFill>
                  <a:srgbClr val="0E0E0E"/>
                </a:solidFill>
                <a:latin typeface="Century Gothic"/>
                <a:ea typeface="Century Gothic"/>
                <a:cs typeface="Century Gothic"/>
                <a:sym typeface="Century Gothic"/>
              </a:rPr>
              <a:t> minúscula, trazo una curva hacia atrás y sigo con una línea recta hacia abajo. Luego trazo una línea hacia la derecha en medio, así. Practiquemos juntos.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Guíe</a:t>
            </a:r>
            <a:r>
              <a:rPr lang="en" sz="1000">
                <a:solidFill>
                  <a:srgbClr val="0E0E0E"/>
                </a:solidFill>
                <a:latin typeface="Century Gothic"/>
                <a:ea typeface="Century Gothic"/>
                <a:cs typeface="Century Gothic"/>
                <a:sym typeface="Century Gothic"/>
              </a:rPr>
              <a:t> a los estudiantes paso a paso con la </a:t>
            </a:r>
            <a:r>
              <a:rPr i="1" lang="en" sz="1000">
                <a:solidFill>
                  <a:srgbClr val="0E0E0E"/>
                </a:solidFill>
                <a:latin typeface="Century Gothic"/>
                <a:ea typeface="Century Gothic"/>
                <a:cs typeface="Century Gothic"/>
                <a:sym typeface="Century Gothic"/>
              </a:rPr>
              <a:t>Ff</a:t>
            </a:r>
            <a:r>
              <a:rPr lang="en" sz="1000">
                <a:solidFill>
                  <a:srgbClr val="0E0E0E"/>
                </a:solidFill>
                <a:latin typeface="Century Gothic"/>
                <a:ea typeface="Century Gothic"/>
                <a:cs typeface="Century Gothic"/>
                <a:sym typeface="Century Gothic"/>
              </a:rPr>
              <a:t>, animándolos a consultar el cartel o los </a:t>
            </a:r>
            <a:r>
              <a:rPr b="1" lang="en" sz="1000">
                <a:solidFill>
                  <a:srgbClr val="177F96"/>
                </a:solidFill>
                <a:latin typeface="Century Gothic"/>
                <a:ea typeface="Century Gothic"/>
                <a:cs typeface="Century Gothic"/>
                <a:sym typeface="Century Gothic"/>
              </a:rPr>
              <a:t>Cartelitos de formación de letras</a:t>
            </a:r>
            <a:r>
              <a:rPr lang="en" sz="1000">
                <a:solidFill>
                  <a:srgbClr val="0E0E0E"/>
                </a:solidFill>
                <a:latin typeface="Century Gothic"/>
                <a:ea typeface="Century Gothic"/>
                <a:cs typeface="Century Gothic"/>
                <a:sym typeface="Century Gothic"/>
              </a:rPr>
              <a:t> para apoyarse al escribir la letra y seguir los pasos correctamente empezando con 1.</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Repita</a:t>
            </a:r>
            <a:r>
              <a:rPr lang="en" sz="1000">
                <a:solidFill>
                  <a:srgbClr val="0E0E0E"/>
                </a:solidFill>
                <a:latin typeface="Century Gothic"/>
                <a:ea typeface="Century Gothic"/>
                <a:cs typeface="Century Gothic"/>
                <a:sym typeface="Century Gothic"/>
              </a:rPr>
              <a:t> con la </a:t>
            </a:r>
            <a:r>
              <a:rPr i="1" lang="en" sz="1000">
                <a:solidFill>
                  <a:srgbClr val="0E0E0E"/>
                </a:solidFill>
                <a:latin typeface="Century Gothic"/>
                <a:ea typeface="Century Gothic"/>
                <a:cs typeface="Century Gothic"/>
                <a:sym typeface="Century Gothic"/>
              </a:rPr>
              <a:t>F </a:t>
            </a:r>
            <a:r>
              <a:rPr lang="en" sz="1000">
                <a:solidFill>
                  <a:srgbClr val="0E0E0E"/>
                </a:solidFill>
                <a:latin typeface="Century Gothic"/>
                <a:ea typeface="Century Gothic"/>
                <a:cs typeface="Century Gothic"/>
                <a:sym typeface="Century Gothic"/>
              </a:rPr>
              <a:t>mayúscula.</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Ahora hay que practicar con la letra </a:t>
            </a:r>
            <a:r>
              <a:rPr lang="en" sz="1000">
                <a:solidFill>
                  <a:srgbClr val="363535"/>
                </a:solidFill>
                <a:latin typeface="Century Gothic"/>
                <a:ea typeface="Century Gothic"/>
                <a:cs typeface="Century Gothic"/>
                <a:sym typeface="Century Gothic"/>
              </a:rPr>
              <a:t>F</a:t>
            </a:r>
            <a:r>
              <a:rPr i="1" lang="en" sz="1000">
                <a:solidFill>
                  <a:srgbClr val="363535"/>
                </a:solidFill>
                <a:latin typeface="Century Gothic"/>
                <a:ea typeface="Century Gothic"/>
                <a:cs typeface="Century Gothic"/>
                <a:sym typeface="Century Gothic"/>
              </a:rPr>
              <a:t> mayúscula. </a:t>
            </a:r>
            <a:r>
              <a:rPr i="1" lang="en" sz="1000">
                <a:solidFill>
                  <a:srgbClr val="0E0E0E"/>
                </a:solidFill>
                <a:latin typeface="Century Gothic"/>
                <a:ea typeface="Century Gothic"/>
                <a:cs typeface="Century Gothic"/>
                <a:sym typeface="Century Gothic"/>
              </a:rPr>
              <a:t> Mira cómo lo hago yo. Para escribir la letra </a:t>
            </a:r>
            <a:r>
              <a:rPr lang="en" sz="1000">
                <a:solidFill>
                  <a:srgbClr val="0E0E0E"/>
                </a:solidFill>
                <a:latin typeface="Century Gothic"/>
                <a:ea typeface="Century Gothic"/>
                <a:cs typeface="Century Gothic"/>
                <a:sym typeface="Century Gothic"/>
              </a:rPr>
              <a:t>f</a:t>
            </a:r>
            <a:r>
              <a:rPr i="1" lang="en" sz="1000">
                <a:solidFill>
                  <a:srgbClr val="0E0E0E"/>
                </a:solidFill>
                <a:latin typeface="Century Gothic"/>
                <a:ea typeface="Century Gothic"/>
                <a:cs typeface="Century Gothic"/>
                <a:sym typeface="Century Gothic"/>
              </a:rPr>
              <a:t> mayúscula, </a:t>
            </a:r>
            <a:r>
              <a:rPr i="1" lang="en" sz="1000">
                <a:solidFill>
                  <a:srgbClr val="0E0E0E"/>
                </a:solidFill>
                <a:latin typeface="Century Gothic"/>
                <a:ea typeface="Century Gothic"/>
                <a:cs typeface="Century Gothic"/>
                <a:sym typeface="Century Gothic"/>
              </a:rPr>
              <a:t>traza una línea recta hacia abajo. Traza una línea hacia la derecha. Traza una línea más corta hacia la derecha. </a:t>
            </a:r>
            <a:r>
              <a:rPr i="1" lang="en" sz="1000">
                <a:solidFill>
                  <a:srgbClr val="0E0E0E"/>
                </a:solidFill>
                <a:latin typeface="Century Gothic"/>
                <a:ea typeface="Century Gothic"/>
                <a:cs typeface="Century Gothic"/>
                <a:sym typeface="Century Gothic"/>
              </a:rPr>
              <a:t>Practiquemos juntos.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Guíe</a:t>
            </a:r>
            <a:r>
              <a:rPr lang="en" sz="1000">
                <a:solidFill>
                  <a:srgbClr val="0E0E0E"/>
                </a:solidFill>
                <a:latin typeface="Century Gothic"/>
                <a:ea typeface="Century Gothic"/>
                <a:cs typeface="Century Gothic"/>
                <a:sym typeface="Century Gothic"/>
              </a:rPr>
              <a:t> a los estudiantes paso a paso con la </a:t>
            </a:r>
            <a:r>
              <a:rPr i="1" lang="en" sz="1000">
                <a:solidFill>
                  <a:srgbClr val="0E0E0E"/>
                </a:solidFill>
                <a:latin typeface="Century Gothic"/>
                <a:ea typeface="Century Gothic"/>
                <a:cs typeface="Century Gothic"/>
                <a:sym typeface="Century Gothic"/>
              </a:rPr>
              <a:t>F mayúscula, </a:t>
            </a:r>
            <a:r>
              <a:rPr lang="en" sz="1000">
                <a:solidFill>
                  <a:srgbClr val="0E0E0E"/>
                </a:solidFill>
                <a:latin typeface="Century Gothic"/>
                <a:ea typeface="Century Gothic"/>
                <a:cs typeface="Century Gothic"/>
                <a:sym typeface="Century Gothic"/>
              </a:rPr>
              <a:t>animándolos a consultar su cartel o los </a:t>
            </a:r>
            <a:r>
              <a:rPr b="1" lang="en" sz="1000">
                <a:solidFill>
                  <a:srgbClr val="177F96"/>
                </a:solidFill>
                <a:latin typeface="Century Gothic"/>
                <a:ea typeface="Century Gothic"/>
                <a:cs typeface="Century Gothic"/>
                <a:sym typeface="Century Gothic"/>
              </a:rPr>
              <a:t>Cartelitos de formación de letras </a:t>
            </a:r>
            <a:r>
              <a:rPr lang="en" sz="1000">
                <a:solidFill>
                  <a:srgbClr val="0E0E0E"/>
                </a:solidFill>
                <a:latin typeface="Century Gothic"/>
                <a:ea typeface="Century Gothic"/>
                <a:cs typeface="Century Gothic"/>
                <a:sym typeface="Century Gothic"/>
              </a:rPr>
              <a:t>para apoyarse al escribir la letra y seguir los pasos correctamente empezando con 1.</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Anime</a:t>
            </a:r>
            <a:r>
              <a:rPr lang="en" sz="1000">
                <a:solidFill>
                  <a:srgbClr val="0E0E0E"/>
                </a:solidFill>
                <a:latin typeface="Century Gothic"/>
                <a:ea typeface="Century Gothic"/>
                <a:cs typeface="Century Gothic"/>
                <a:sym typeface="Century Gothic"/>
              </a:rPr>
              <a:t> a los estudiantes a mostrar sus pizarras después de escribir cada letra.</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287fe6fc5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287fe6fc5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Práctica en pizarras:</a:t>
            </a:r>
            <a:r>
              <a:rPr lang="en">
                <a:solidFill>
                  <a:schemeClr val="dk1"/>
                </a:solidFill>
                <a:latin typeface="Century Gothic"/>
                <a:ea typeface="Century Gothic"/>
                <a:cs typeface="Century Gothic"/>
                <a:sym typeface="Century Gothic"/>
              </a:rPr>
              <a:t> La letra Nn</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a:solidFill>
                  <a:schemeClr val="dk1"/>
                </a:solidFill>
                <a:latin typeface="Century Gothic"/>
                <a:ea typeface="Century Gothic"/>
                <a:cs typeface="Century Gothic"/>
                <a:sym typeface="Century Gothic"/>
              </a:rPr>
              <a:t>La letra Nn</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 </a:t>
            </a:r>
            <a:r>
              <a:rPr i="1" lang="en" sz="1000">
                <a:solidFill>
                  <a:srgbClr val="0E0E0E"/>
                </a:solidFill>
                <a:latin typeface="Century Gothic"/>
                <a:ea typeface="Century Gothic"/>
                <a:cs typeface="Century Gothic"/>
                <a:sym typeface="Century Gothic"/>
              </a:rPr>
              <a:t>Ahora vamos a escribir la letra </a:t>
            </a:r>
            <a:r>
              <a:rPr lang="en" sz="1000">
                <a:solidFill>
                  <a:srgbClr val="0E0E0E"/>
                </a:solidFill>
                <a:latin typeface="Century Gothic"/>
                <a:ea typeface="Century Gothic"/>
                <a:cs typeface="Century Gothic"/>
                <a:sym typeface="Century Gothic"/>
              </a:rPr>
              <a:t>Nn</a:t>
            </a:r>
            <a:r>
              <a:rPr i="1" lang="en" sz="1000">
                <a:solidFill>
                  <a:srgbClr val="0E0E0E"/>
                </a:solidFill>
                <a:latin typeface="Century Gothic"/>
                <a:ea typeface="Century Gothic"/>
                <a:cs typeface="Century Gothic"/>
                <a:sym typeface="Century Gothic"/>
              </a:rPr>
              <a:t> en nuestras pizarras. Mira cómo lo hago yo. Para escribir la </a:t>
            </a:r>
            <a:r>
              <a:rPr lang="en" sz="1000">
                <a:solidFill>
                  <a:srgbClr val="0E0E0E"/>
                </a:solidFill>
                <a:latin typeface="Century Gothic"/>
                <a:ea typeface="Century Gothic"/>
                <a:cs typeface="Century Gothic"/>
                <a:sym typeface="Century Gothic"/>
              </a:rPr>
              <a:t>n</a:t>
            </a:r>
            <a:r>
              <a:rPr i="1" lang="en" sz="1000">
                <a:solidFill>
                  <a:srgbClr val="0E0E0E"/>
                </a:solidFill>
                <a:latin typeface="Century Gothic"/>
                <a:ea typeface="Century Gothic"/>
                <a:cs typeface="Century Gothic"/>
                <a:sym typeface="Century Gothic"/>
              </a:rPr>
              <a:t> minúscula, traza una línea hacia abajo, luego sigue hacia arriba, haz una curva hacia adelante y traza una línea recta hacia abajo, así. Practiquemos juntos.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i="1" lang="en" sz="1000">
                <a:solidFill>
                  <a:srgbClr val="0E0E0E"/>
                </a:solidFill>
                <a:latin typeface="Century Gothic"/>
                <a:ea typeface="Century Gothic"/>
                <a:cs typeface="Century Gothic"/>
                <a:sym typeface="Century Gothic"/>
              </a:rPr>
              <a:t> </a:t>
            </a:r>
            <a:r>
              <a:rPr b="1" lang="en" sz="1000">
                <a:solidFill>
                  <a:srgbClr val="0E0E0E"/>
                </a:solidFill>
                <a:latin typeface="Century Gothic"/>
                <a:ea typeface="Century Gothic"/>
                <a:cs typeface="Century Gothic"/>
                <a:sym typeface="Century Gothic"/>
              </a:rPr>
              <a:t>Guíe</a:t>
            </a:r>
            <a:r>
              <a:rPr lang="en" sz="1000">
                <a:solidFill>
                  <a:srgbClr val="0E0E0E"/>
                </a:solidFill>
                <a:latin typeface="Century Gothic"/>
                <a:ea typeface="Century Gothic"/>
                <a:cs typeface="Century Gothic"/>
                <a:sym typeface="Century Gothic"/>
              </a:rPr>
              <a:t> a los estudiantes paso a paso con la </a:t>
            </a:r>
            <a:r>
              <a:rPr i="1" lang="en" sz="1000">
                <a:solidFill>
                  <a:srgbClr val="0E0E0E"/>
                </a:solidFill>
                <a:latin typeface="Century Gothic"/>
                <a:ea typeface="Century Gothic"/>
                <a:cs typeface="Century Gothic"/>
                <a:sym typeface="Century Gothic"/>
              </a:rPr>
              <a:t>Nn</a:t>
            </a:r>
            <a:r>
              <a:rPr lang="en" sz="1000">
                <a:solidFill>
                  <a:srgbClr val="0E0E0E"/>
                </a:solidFill>
                <a:latin typeface="Century Gothic"/>
                <a:ea typeface="Century Gothic"/>
                <a:cs typeface="Century Gothic"/>
                <a:sym typeface="Century Gothic"/>
              </a:rPr>
              <a:t>, animándolos a consultar el cartel o los </a:t>
            </a:r>
            <a:r>
              <a:rPr b="1" lang="en" sz="1000">
                <a:solidFill>
                  <a:srgbClr val="177F96"/>
                </a:solidFill>
                <a:latin typeface="Century Gothic"/>
                <a:ea typeface="Century Gothic"/>
                <a:cs typeface="Century Gothic"/>
                <a:sym typeface="Century Gothic"/>
              </a:rPr>
              <a:t>Cartelitos de formación de letras</a:t>
            </a:r>
            <a:r>
              <a:rPr lang="en" sz="1000">
                <a:solidFill>
                  <a:srgbClr val="0E0E0E"/>
                </a:solidFill>
                <a:latin typeface="Century Gothic"/>
                <a:ea typeface="Century Gothic"/>
                <a:cs typeface="Century Gothic"/>
                <a:sym typeface="Century Gothic"/>
              </a:rPr>
              <a:t> para apoyarse al escribir la letra y seguir los pasos correctamente empezando con 1.</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Repita</a:t>
            </a:r>
            <a:r>
              <a:rPr lang="en" sz="1000">
                <a:solidFill>
                  <a:srgbClr val="0E0E0E"/>
                </a:solidFill>
                <a:latin typeface="Century Gothic"/>
                <a:ea typeface="Century Gothic"/>
                <a:cs typeface="Century Gothic"/>
                <a:sym typeface="Century Gothic"/>
              </a:rPr>
              <a:t> con la </a:t>
            </a:r>
            <a:r>
              <a:rPr i="1" lang="en" sz="1000">
                <a:solidFill>
                  <a:srgbClr val="0E0E0E"/>
                </a:solidFill>
                <a:latin typeface="Century Gothic"/>
                <a:ea typeface="Century Gothic"/>
                <a:cs typeface="Century Gothic"/>
                <a:sym typeface="Century Gothic"/>
              </a:rPr>
              <a:t>N </a:t>
            </a:r>
            <a:r>
              <a:rPr lang="en" sz="1000">
                <a:solidFill>
                  <a:srgbClr val="0E0E0E"/>
                </a:solidFill>
                <a:latin typeface="Century Gothic"/>
                <a:ea typeface="Century Gothic"/>
                <a:cs typeface="Century Gothic"/>
                <a:sym typeface="Century Gothic"/>
              </a:rPr>
              <a:t>mayúscula.</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Ahora hay que practicar con la letra </a:t>
            </a:r>
            <a:r>
              <a:rPr lang="en" sz="1000">
                <a:solidFill>
                  <a:srgbClr val="363535"/>
                </a:solidFill>
                <a:latin typeface="Century Gothic"/>
                <a:ea typeface="Century Gothic"/>
                <a:cs typeface="Century Gothic"/>
                <a:sym typeface="Century Gothic"/>
              </a:rPr>
              <a:t>N</a:t>
            </a:r>
            <a:r>
              <a:rPr i="1" lang="en" sz="1000">
                <a:solidFill>
                  <a:srgbClr val="363535"/>
                </a:solidFill>
                <a:latin typeface="Century Gothic"/>
                <a:ea typeface="Century Gothic"/>
                <a:cs typeface="Century Gothic"/>
                <a:sym typeface="Century Gothic"/>
              </a:rPr>
              <a:t> mayúscula. </a:t>
            </a:r>
            <a:r>
              <a:rPr i="1" lang="en" sz="1000">
                <a:solidFill>
                  <a:srgbClr val="0E0E0E"/>
                </a:solidFill>
                <a:latin typeface="Century Gothic"/>
                <a:ea typeface="Century Gothic"/>
                <a:cs typeface="Century Gothic"/>
                <a:sym typeface="Century Gothic"/>
              </a:rPr>
              <a:t> Mira cómo lo hago yo. Para escribir la letra </a:t>
            </a:r>
            <a:r>
              <a:rPr lang="en" sz="1000">
                <a:solidFill>
                  <a:srgbClr val="0E0E0E"/>
                </a:solidFill>
                <a:latin typeface="Century Gothic"/>
                <a:ea typeface="Century Gothic"/>
                <a:cs typeface="Century Gothic"/>
                <a:sym typeface="Century Gothic"/>
              </a:rPr>
              <a:t>n</a:t>
            </a:r>
            <a:r>
              <a:rPr i="1" lang="en" sz="1000">
                <a:solidFill>
                  <a:srgbClr val="0E0E0E"/>
                </a:solidFill>
                <a:latin typeface="Century Gothic"/>
                <a:ea typeface="Century Gothic"/>
                <a:cs typeface="Century Gothic"/>
                <a:sym typeface="Century Gothic"/>
              </a:rPr>
              <a:t> mayúscula, traza una línea recta hacia abajo. Traza una línea inclinada hacia la derecha. Traza una línea recta hacia arriba. Practiquemos juntos.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Guíe</a:t>
            </a:r>
            <a:r>
              <a:rPr lang="en" sz="1000">
                <a:solidFill>
                  <a:srgbClr val="0E0E0E"/>
                </a:solidFill>
                <a:latin typeface="Century Gothic"/>
                <a:ea typeface="Century Gothic"/>
                <a:cs typeface="Century Gothic"/>
                <a:sym typeface="Century Gothic"/>
              </a:rPr>
              <a:t> a los estudiantes paso a paso con la </a:t>
            </a:r>
            <a:r>
              <a:rPr i="1" lang="en" sz="1000">
                <a:solidFill>
                  <a:srgbClr val="0E0E0E"/>
                </a:solidFill>
                <a:latin typeface="Century Gothic"/>
                <a:ea typeface="Century Gothic"/>
                <a:cs typeface="Century Gothic"/>
                <a:sym typeface="Century Gothic"/>
              </a:rPr>
              <a:t>N mayúscula, </a:t>
            </a:r>
            <a:r>
              <a:rPr lang="en" sz="1000">
                <a:solidFill>
                  <a:srgbClr val="0E0E0E"/>
                </a:solidFill>
                <a:latin typeface="Century Gothic"/>
                <a:ea typeface="Century Gothic"/>
                <a:cs typeface="Century Gothic"/>
                <a:sym typeface="Century Gothic"/>
              </a:rPr>
              <a:t>animándolos a consultar su cartel o los </a:t>
            </a:r>
            <a:r>
              <a:rPr b="1" lang="en" sz="1000">
                <a:solidFill>
                  <a:srgbClr val="177F96"/>
                </a:solidFill>
                <a:latin typeface="Century Gothic"/>
                <a:ea typeface="Century Gothic"/>
                <a:cs typeface="Century Gothic"/>
                <a:sym typeface="Century Gothic"/>
              </a:rPr>
              <a:t>Cartelitos de formación de letras </a:t>
            </a:r>
            <a:r>
              <a:rPr lang="en" sz="1000">
                <a:solidFill>
                  <a:srgbClr val="0E0E0E"/>
                </a:solidFill>
                <a:latin typeface="Century Gothic"/>
                <a:ea typeface="Century Gothic"/>
                <a:cs typeface="Century Gothic"/>
                <a:sym typeface="Century Gothic"/>
              </a:rPr>
              <a:t>para apoyarse al escribir la letra y seguir los pasos correctamente empezando con 1.</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Anime</a:t>
            </a:r>
            <a:r>
              <a:rPr lang="en" sz="1000">
                <a:solidFill>
                  <a:srgbClr val="0E0E0E"/>
                </a:solidFill>
                <a:latin typeface="Century Gothic"/>
                <a:ea typeface="Century Gothic"/>
                <a:cs typeface="Century Gothic"/>
                <a:sym typeface="Century Gothic"/>
              </a:rPr>
              <a:t> a los estudiantes a mostrar sus pizarras después de escribir cada letra.</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41555e864972cfe4_8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1555e864972cfe4_8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Combinar sonidos</a:t>
            </a:r>
            <a:endParaRPr b="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Comience </a:t>
            </a:r>
            <a:r>
              <a:rPr lang="en" sz="1000">
                <a:solidFill>
                  <a:srgbClr val="363535"/>
                </a:solidFill>
                <a:latin typeface="Century Gothic"/>
                <a:ea typeface="Century Gothic"/>
                <a:cs typeface="Century Gothic"/>
                <a:sym typeface="Century Gothic"/>
              </a:rPr>
              <a:t>en la diapositiva número 18.</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41555e864972cfe4_1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41555e864972cfe4_1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Ahora vamos a combinar sonidos para formar sílabas.</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Modele:</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Por ejemplo: </a:t>
            </a:r>
            <a:r>
              <a:rPr lang="en" sz="1000">
                <a:solidFill>
                  <a:srgbClr val="0E0E0E"/>
                </a:solidFill>
                <a:latin typeface="Century Gothic"/>
                <a:ea typeface="Century Gothic"/>
                <a:cs typeface="Century Gothic"/>
                <a:sym typeface="Century Gothic"/>
              </a:rPr>
              <a:t>[haga </a:t>
            </a:r>
            <a:r>
              <a:rPr b="1" lang="en" sz="1000">
                <a:solidFill>
                  <a:srgbClr val="0E0E0E"/>
                </a:solidFill>
                <a:latin typeface="Century Gothic"/>
                <a:ea typeface="Century Gothic"/>
                <a:cs typeface="Century Gothic"/>
                <a:sym typeface="Century Gothic"/>
              </a:rPr>
              <a:t>clic </a:t>
            </a:r>
            <a:r>
              <a:rPr lang="en" sz="1000">
                <a:solidFill>
                  <a:srgbClr val="0E0E0E"/>
                </a:solidFill>
                <a:latin typeface="Century Gothic"/>
                <a:ea typeface="Century Gothic"/>
                <a:cs typeface="Century Gothic"/>
                <a:sym typeface="Century Gothic"/>
              </a:rPr>
              <a:t>para revelar cada parte]</a:t>
            </a:r>
            <a:endParaRPr sz="1000">
              <a:solidFill>
                <a:srgbClr val="0E0E0E"/>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 </a:t>
            </a:r>
            <a:r>
              <a:rPr i="1" lang="en">
                <a:solidFill>
                  <a:schemeClr val="dk1"/>
                </a:solidFill>
                <a:latin typeface="Century Gothic"/>
                <a:ea typeface="Century Gothic"/>
                <a:cs typeface="Century Gothic"/>
                <a:sym typeface="Century Gothic"/>
              </a:rPr>
              <a:t>/f/</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 </a:t>
            </a:r>
            <a:r>
              <a:rPr i="1" lang="en">
                <a:solidFill>
                  <a:schemeClr val="dk1"/>
                </a:solidFill>
                <a:latin typeface="Century Gothic"/>
                <a:ea typeface="Century Gothic"/>
                <a:cs typeface="Century Gothic"/>
                <a:sym typeface="Century Gothic"/>
              </a:rPr>
              <a:t>/a/</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 fa</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 </a:t>
            </a:r>
            <a:r>
              <a:rPr i="1" lang="en" sz="1000">
                <a:solidFill>
                  <a:srgbClr val="0E0E0E"/>
                </a:solidFill>
                <a:latin typeface="Century Gothic"/>
                <a:ea typeface="Century Gothic"/>
                <a:cs typeface="Century Gothic"/>
                <a:sym typeface="Century Gothic"/>
              </a:rPr>
              <a:t>¿Qué sílaba formamos con /f/, /a/?</a:t>
            </a:r>
            <a:r>
              <a:rPr i="1" lang="en" sz="1000">
                <a:solidFill>
                  <a:srgbClr val="434343"/>
                </a:solidFill>
                <a:latin typeface="Century Gothic"/>
                <a:ea typeface="Century Gothic"/>
                <a:cs typeface="Century Gothic"/>
                <a:sym typeface="Century Gothic"/>
              </a:rPr>
              <a:t> Estudiantes: fa. </a:t>
            </a:r>
            <a:endParaRPr i="1" sz="1000">
              <a:solidFill>
                <a:srgbClr val="434343"/>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chemeClr val="dk1"/>
                </a:solidFill>
                <a:latin typeface="Century Gothic"/>
                <a:ea typeface="Century Gothic"/>
                <a:cs typeface="Century Gothic"/>
                <a:sym typeface="Century Gothic"/>
              </a:rPr>
              <a:t>Avance </a:t>
            </a:r>
            <a:r>
              <a:rPr lang="en" sz="1000">
                <a:solidFill>
                  <a:schemeClr val="dk1"/>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41555e864972cfe4_1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41555e864972cfe4_1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 docente y estudiantes:</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/f/</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/e/</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fe</a:t>
            </a:r>
            <a:endParaRPr i="1" sz="1000">
              <a:solidFill>
                <a:srgbClr val="434343"/>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chemeClr val="dk1"/>
                </a:solidFill>
                <a:latin typeface="Century Gothic"/>
                <a:ea typeface="Century Gothic"/>
                <a:cs typeface="Century Gothic"/>
                <a:sym typeface="Century Gothic"/>
              </a:rPr>
              <a:t>Avance </a:t>
            </a:r>
            <a:r>
              <a:rPr lang="en" sz="1000">
                <a:solidFill>
                  <a:schemeClr val="dk1"/>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41555e864972cfe4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1555e864972cfe4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lang="en" sz="1000">
                <a:solidFill>
                  <a:srgbClr val="363535"/>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¡Hola, lectores! Hoy vamos a jugar con los sonidos de las palabras! Escuchen con atención y usen sus oídos para descubrir sonidos, contar palabras y jugar con sílabas. ¿Listos?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41555e864972cfe4_1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41555e864972cfe4_1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 docente y estudiantes:</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/f/</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/i/</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fi</a:t>
            </a:r>
            <a:endParaRPr i="1" sz="1000">
              <a:solidFill>
                <a:srgbClr val="434343"/>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chemeClr val="dk1"/>
                </a:solidFill>
                <a:latin typeface="Century Gothic"/>
                <a:ea typeface="Century Gothic"/>
                <a:cs typeface="Century Gothic"/>
                <a:sym typeface="Century Gothic"/>
              </a:rPr>
              <a:t>Avance </a:t>
            </a:r>
            <a:r>
              <a:rPr lang="en" sz="1000">
                <a:solidFill>
                  <a:schemeClr val="dk1"/>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41555e864972cfe4_1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41555e864972cfe4_1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 docente y estudiantes:</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/f/</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/o/</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fo</a:t>
            </a:r>
            <a:endParaRPr i="1" sz="1000">
              <a:solidFill>
                <a:srgbClr val="434343"/>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chemeClr val="dk1"/>
                </a:solidFill>
                <a:latin typeface="Century Gothic"/>
                <a:ea typeface="Century Gothic"/>
                <a:cs typeface="Century Gothic"/>
                <a:sym typeface="Century Gothic"/>
              </a:rPr>
              <a:t>Avance </a:t>
            </a:r>
            <a:r>
              <a:rPr lang="en" sz="1000">
                <a:solidFill>
                  <a:schemeClr val="dk1"/>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41555e864972cfe4_1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41555e864972cfe4_1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 docente y estudiantes:</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/f/</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/u/</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fu</a:t>
            </a:r>
            <a:endParaRPr i="1" sz="1000">
              <a:solidFill>
                <a:srgbClr val="434343"/>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chemeClr val="dk1"/>
                </a:solidFill>
                <a:latin typeface="Century Gothic"/>
                <a:ea typeface="Century Gothic"/>
                <a:cs typeface="Century Gothic"/>
                <a:sym typeface="Century Gothic"/>
              </a:rPr>
              <a:t>Avance </a:t>
            </a:r>
            <a:r>
              <a:rPr lang="en" sz="1000">
                <a:solidFill>
                  <a:schemeClr val="dk1"/>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41555e864972cfe4_1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41555e864972cfe4_1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 docente y estudiantes:</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/n/</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/a/</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na</a:t>
            </a:r>
            <a:endParaRPr i="1" sz="1000">
              <a:solidFill>
                <a:srgbClr val="434343"/>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chemeClr val="dk1"/>
                </a:solidFill>
                <a:latin typeface="Century Gothic"/>
                <a:ea typeface="Century Gothic"/>
                <a:cs typeface="Century Gothic"/>
                <a:sym typeface="Century Gothic"/>
              </a:rPr>
              <a:t>Avance </a:t>
            </a:r>
            <a:r>
              <a:rPr lang="en" sz="1000">
                <a:solidFill>
                  <a:schemeClr val="dk1"/>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41555e864972cfe4_1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41555e864972cfe4_1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 docente y estudiantes:</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/n/</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/e/</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ne</a:t>
            </a:r>
            <a:endParaRPr i="1" sz="1000">
              <a:solidFill>
                <a:srgbClr val="434343"/>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chemeClr val="dk1"/>
                </a:solidFill>
                <a:latin typeface="Century Gothic"/>
                <a:ea typeface="Century Gothic"/>
                <a:cs typeface="Century Gothic"/>
                <a:sym typeface="Century Gothic"/>
              </a:rPr>
              <a:t>Avance </a:t>
            </a:r>
            <a:r>
              <a:rPr lang="en" sz="1000">
                <a:solidFill>
                  <a:schemeClr val="dk1"/>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41555e864972cfe4_1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1555e864972cfe4_1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 docente y estudiantes:</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/n/</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/i/</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ni</a:t>
            </a:r>
            <a:endParaRPr i="1" sz="1000">
              <a:solidFill>
                <a:srgbClr val="434343"/>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chemeClr val="dk1"/>
                </a:solidFill>
                <a:latin typeface="Century Gothic"/>
                <a:ea typeface="Century Gothic"/>
                <a:cs typeface="Century Gothic"/>
                <a:sym typeface="Century Gothic"/>
              </a:rPr>
              <a:t>Avance </a:t>
            </a:r>
            <a:r>
              <a:rPr lang="en" sz="1000">
                <a:solidFill>
                  <a:schemeClr val="dk1"/>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41555e864972cfe4_1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41555e864972cfe4_1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 docente y estudiantes:</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/n/</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/o/</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no</a:t>
            </a:r>
            <a:endParaRPr i="1" sz="1000">
              <a:solidFill>
                <a:srgbClr val="434343"/>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chemeClr val="dk1"/>
                </a:solidFill>
                <a:latin typeface="Century Gothic"/>
                <a:ea typeface="Century Gothic"/>
                <a:cs typeface="Century Gothic"/>
                <a:sym typeface="Century Gothic"/>
              </a:rPr>
              <a:t>Avance </a:t>
            </a:r>
            <a:r>
              <a:rPr lang="en" sz="1000">
                <a:solidFill>
                  <a:schemeClr val="dk1"/>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41555e864972cfe4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41555e864972cfe4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 docente y estudiantes:</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/n/</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/u/</a:t>
            </a:r>
            <a:endParaRPr i="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(Clic)</a:t>
            </a:r>
            <a:r>
              <a:rPr lang="en">
                <a:solidFill>
                  <a:schemeClr val="dk1"/>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 </a:t>
            </a:r>
            <a:r>
              <a:rPr b="1" lang="en">
                <a:solidFill>
                  <a:schemeClr val="dk1"/>
                </a:solidFill>
                <a:latin typeface="Century Gothic"/>
                <a:ea typeface="Century Gothic"/>
                <a:cs typeface="Century Gothic"/>
                <a:sym typeface="Century Gothic"/>
              </a:rPr>
              <a:t>docente y estudiantes: </a:t>
            </a:r>
            <a:r>
              <a:rPr i="1" lang="en">
                <a:solidFill>
                  <a:schemeClr val="dk1"/>
                </a:solidFill>
                <a:latin typeface="Century Gothic"/>
                <a:ea typeface="Century Gothic"/>
                <a:cs typeface="Century Gothic"/>
                <a:sym typeface="Century Gothic"/>
              </a:rPr>
              <a:t>nu</a:t>
            </a:r>
            <a:endParaRPr i="1" sz="1000">
              <a:solidFill>
                <a:srgbClr val="434343"/>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chemeClr val="dk1"/>
                </a:solidFill>
                <a:latin typeface="Century Gothic"/>
                <a:ea typeface="Century Gothic"/>
                <a:cs typeface="Century Gothic"/>
                <a:sym typeface="Century Gothic"/>
              </a:rPr>
              <a:t>Avance </a:t>
            </a:r>
            <a:r>
              <a:rPr lang="en" sz="1000">
                <a:solidFill>
                  <a:schemeClr val="dk1"/>
                </a:solidFill>
                <a:latin typeface="Century Gothic"/>
                <a:ea typeface="Century Gothic"/>
                <a:cs typeface="Century Gothic"/>
                <a:sym typeface="Century Gothic"/>
              </a:rPr>
              <a:t>a la siguiente diapositiva.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41555e864972cfe4_1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41555e864972cfe4_1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Comience </a:t>
            </a:r>
            <a:r>
              <a:rPr lang="en" sz="1000">
                <a:solidFill>
                  <a:srgbClr val="363535"/>
                </a:solidFill>
                <a:latin typeface="Century Gothic"/>
                <a:ea typeface="Century Gothic"/>
                <a:cs typeface="Century Gothic"/>
                <a:sym typeface="Century Gothic"/>
              </a:rPr>
              <a:t>en la diapositiva número 29.</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287fe6fc55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287fe6fc55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Vamos a practicar cómo combinar dos letras para formar una sílaba. Leeremos cada sílaba que aparece. ¿Listos?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363535"/>
                </a:solidFill>
                <a:latin typeface="Century Gothic"/>
                <a:ea typeface="Century Gothic"/>
                <a:cs typeface="Century Gothic"/>
                <a:sym typeface="Century Gothic"/>
              </a:rPr>
              <a:t>Diga cada sonido y luego combine las letras para formar la sílaba. Repita la sílaba con fluidez y en voz alta junto con los estudiantes.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363535"/>
                </a:solidFill>
                <a:latin typeface="Century Gothic"/>
                <a:ea typeface="Century Gothic"/>
                <a:cs typeface="Century Gothic"/>
                <a:sym typeface="Century Gothic"/>
              </a:rPr>
              <a:t>/f/, /a/, fa. /f/, /a/, fa.</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sonido, cada letra y luego la sílaba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41555e864972cfe4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1555e864972cfe4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Reconocer palabras en oraciones</a:t>
            </a:r>
            <a:endParaRPr b="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lang="en" sz="1000">
                <a:solidFill>
                  <a:srgbClr val="363535"/>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Voy a decir una oración y quiero que me ayuden a contar cuántas palabras tiene.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 </a:t>
            </a:r>
            <a:r>
              <a:rPr lang="en" sz="1000">
                <a:solidFill>
                  <a:srgbClr val="363535"/>
                </a:solidFill>
                <a:latin typeface="Century Gothic"/>
                <a:ea typeface="Century Gothic"/>
                <a:cs typeface="Century Gothic"/>
                <a:sym typeface="Century Gothic"/>
              </a:rPr>
              <a:t>a la diapositiva número 4.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02b7b9b47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02b7b9b47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fa.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Pida </a:t>
            </a:r>
            <a:r>
              <a:rPr lang="en" sz="1000">
                <a:solidFill>
                  <a:srgbClr val="0E0E0E"/>
                </a:solidFill>
                <a:latin typeface="Century Gothic"/>
                <a:ea typeface="Century Gothic"/>
                <a:cs typeface="Century Gothic"/>
                <a:sym typeface="Century Gothic"/>
              </a:rPr>
              <a:t>a los estudiantes que repitan.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28808c760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28808c760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Vamos a practicar cómo combinar dos letras para formar una sílaba. Leeremos cada sílaba que aparece. ¿Listos?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363535"/>
                </a:solidFill>
                <a:latin typeface="Century Gothic"/>
                <a:ea typeface="Century Gothic"/>
                <a:cs typeface="Century Gothic"/>
                <a:sym typeface="Century Gothic"/>
              </a:rPr>
              <a:t>Diga cada sonido y luego combine las letras para formar la sílaba. Repita la sílaba con fluidez y en voz alta junto con los estudiantes.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363535"/>
                </a:solidFill>
                <a:latin typeface="Century Gothic"/>
                <a:ea typeface="Century Gothic"/>
                <a:cs typeface="Century Gothic"/>
                <a:sym typeface="Century Gothic"/>
              </a:rPr>
              <a:t>/f/, /a/, fa. /f/, /a/, fa.</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sonido, cada letra y luego la sílaba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28808c760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28808c760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fa.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Pida </a:t>
            </a:r>
            <a:r>
              <a:rPr lang="en" sz="1000">
                <a:solidFill>
                  <a:srgbClr val="0E0E0E"/>
                </a:solidFill>
                <a:latin typeface="Century Gothic"/>
                <a:ea typeface="Century Gothic"/>
                <a:cs typeface="Century Gothic"/>
                <a:sym typeface="Century Gothic"/>
              </a:rPr>
              <a:t>a los estudiantes que repitan.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28808c760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28808c760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Vamos a practicar cómo combinar dos letras para formar una sílaba. Leeremos cada sílaba que aparece. ¿Listos?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363535"/>
                </a:solidFill>
                <a:latin typeface="Century Gothic"/>
                <a:ea typeface="Century Gothic"/>
                <a:cs typeface="Century Gothic"/>
                <a:sym typeface="Century Gothic"/>
              </a:rPr>
              <a:t>Diga cada sonido y luego combine las letras para formar la sílaba. Repita la sílaba con fluidez y en voz alta junto con los estudiantes.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363535"/>
                </a:solidFill>
                <a:latin typeface="Century Gothic"/>
                <a:ea typeface="Century Gothic"/>
                <a:cs typeface="Century Gothic"/>
                <a:sym typeface="Century Gothic"/>
              </a:rPr>
              <a:t>/f/, /e/, fe. /f/, /e/, fe.</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sonido, cada letra y luego la sílaba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28808c760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28808c760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fe.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Pida </a:t>
            </a:r>
            <a:r>
              <a:rPr lang="en" sz="1000">
                <a:solidFill>
                  <a:srgbClr val="0E0E0E"/>
                </a:solidFill>
                <a:latin typeface="Century Gothic"/>
                <a:ea typeface="Century Gothic"/>
                <a:cs typeface="Century Gothic"/>
                <a:sym typeface="Century Gothic"/>
              </a:rPr>
              <a:t>a los estudiantes que repitan.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28808c760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28808c760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Vamos a practicar cómo combinar dos letras para formar una sílaba. Leeremos cada sílaba que aparece. ¿Listos?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363535"/>
                </a:solidFill>
                <a:latin typeface="Century Gothic"/>
                <a:ea typeface="Century Gothic"/>
                <a:cs typeface="Century Gothic"/>
                <a:sym typeface="Century Gothic"/>
              </a:rPr>
              <a:t>Diga cada sonido y luego combine las letras para formar la sílaba. Repita la sílaba con fluidez y en voz alta junto con los estudiantes.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363535"/>
                </a:solidFill>
                <a:latin typeface="Century Gothic"/>
                <a:ea typeface="Century Gothic"/>
                <a:cs typeface="Century Gothic"/>
                <a:sym typeface="Century Gothic"/>
              </a:rPr>
              <a:t>/f/, /i/, fi. /f/, /i/, fi.</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sonido, cada letra y luego la sílaba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28808c760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28808c760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fi.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Pida </a:t>
            </a:r>
            <a:r>
              <a:rPr lang="en" sz="1000">
                <a:solidFill>
                  <a:srgbClr val="0E0E0E"/>
                </a:solidFill>
                <a:latin typeface="Century Gothic"/>
                <a:ea typeface="Century Gothic"/>
                <a:cs typeface="Century Gothic"/>
                <a:sym typeface="Century Gothic"/>
              </a:rPr>
              <a:t>a los estudiantes que repitan.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28808c760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28808c760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Vamos a practicar cómo combinar dos letras para formar una sílaba. Leeremos cada sílaba que aparece. ¿Listos?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363535"/>
                </a:solidFill>
                <a:latin typeface="Century Gothic"/>
                <a:ea typeface="Century Gothic"/>
                <a:cs typeface="Century Gothic"/>
                <a:sym typeface="Century Gothic"/>
              </a:rPr>
              <a:t>Diga cada sonido y luego combine las letras para formar la sílaba. Repita la sílaba con fluidez y en voz alta junto con los estudiantes.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363535"/>
                </a:solidFill>
                <a:latin typeface="Century Gothic"/>
                <a:ea typeface="Century Gothic"/>
                <a:cs typeface="Century Gothic"/>
                <a:sym typeface="Century Gothic"/>
              </a:rPr>
              <a:t>/f/, /o/, fo. /f/, /o/, fo.</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sonido, cada letra y luego la sílaba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28808c760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28808c760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fo.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Pida </a:t>
            </a:r>
            <a:r>
              <a:rPr lang="en" sz="1000">
                <a:solidFill>
                  <a:srgbClr val="0E0E0E"/>
                </a:solidFill>
                <a:latin typeface="Century Gothic"/>
                <a:ea typeface="Century Gothic"/>
                <a:cs typeface="Century Gothic"/>
                <a:sym typeface="Century Gothic"/>
              </a:rPr>
              <a:t>a los estudiantes que repitan.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28808c760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28808c760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Vamos a practicar cómo combinar dos letras para formar una sílaba. Leeremos cada sílaba que aparece. ¿Listos?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rgbClr val="363535"/>
                </a:solidFill>
                <a:latin typeface="Century Gothic"/>
                <a:ea typeface="Century Gothic"/>
                <a:cs typeface="Century Gothic"/>
                <a:sym typeface="Century Gothic"/>
              </a:rPr>
              <a:t>Diga cada sonido y luego combine las letras para formar la sílaba. Repita la sílaba con fluidez y en voz alta junto con los estudiantes.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363535"/>
                </a:solidFill>
                <a:latin typeface="Century Gothic"/>
                <a:ea typeface="Century Gothic"/>
                <a:cs typeface="Century Gothic"/>
                <a:sym typeface="Century Gothic"/>
              </a:rPr>
              <a:t>/f/, /u/, fu. /f/, /u/, fu.</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chemeClr val="dk1"/>
                </a:solidFill>
                <a:latin typeface="Century Gothic"/>
                <a:ea typeface="Century Gothic"/>
                <a:cs typeface="Century Gothic"/>
                <a:sym typeface="Century Gothic"/>
              </a:rPr>
              <a:t>Dé clic para mostrar cada sonido, cada letra y luego la sílaba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41555e864972cfe4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1555e864972cfe4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Tú eres inteligente. </a:t>
            </a:r>
            <a:r>
              <a:rPr i="1" lang="en" sz="1000">
                <a:solidFill>
                  <a:srgbClr val="0E0E0E"/>
                </a:solidFill>
                <a:latin typeface="Century Gothic"/>
                <a:ea typeface="Century Gothic"/>
                <a:cs typeface="Century Gothic"/>
                <a:sym typeface="Century Gothic"/>
              </a:rPr>
              <a:t>¿Cuántas palabras escucharon? Vamos a repetir la oración juntos mientras contamos cada palabra.</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Tú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eres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inteligente </a:t>
            </a:r>
            <a:r>
              <a:rPr lang="en" sz="1000">
                <a:solidFill>
                  <a:srgbClr val="0E0E0E"/>
                </a:solidFill>
                <a:latin typeface="Century Gothic"/>
                <a:ea typeface="Century Gothic"/>
                <a:cs typeface="Century Gothic"/>
                <a:sym typeface="Century Gothic"/>
              </a:rPr>
              <a:t>(3)</a:t>
            </a:r>
            <a:r>
              <a:rPr i="1" lang="en" sz="1000">
                <a:solidFill>
                  <a:srgbClr val="0E0E0E"/>
                </a:solidFill>
                <a:latin typeface="Century Gothic"/>
                <a:ea typeface="Century Gothic"/>
                <a:cs typeface="Century Gothic"/>
                <a:sym typeface="Century Gothic"/>
              </a:rPr>
              <a:t>. ¡Tiene tres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Puede contar, brincar o aplaudir cada palabra con los estudiantes.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28808c760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28808c760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fu.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Pida </a:t>
            </a:r>
            <a:r>
              <a:rPr lang="en" sz="1000">
                <a:solidFill>
                  <a:srgbClr val="0E0E0E"/>
                </a:solidFill>
                <a:latin typeface="Century Gothic"/>
                <a:ea typeface="Century Gothic"/>
                <a:cs typeface="Century Gothic"/>
                <a:sym typeface="Century Gothic"/>
              </a:rPr>
              <a:t>a los estudiantes que repitan.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288c32912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288c32912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Vamos a practicar cómo combinar dos letras para formar una sílaba. Leeremos cada sílaba que aparece. ¿Listos?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363535"/>
                </a:solidFill>
                <a:latin typeface="Century Gothic"/>
                <a:ea typeface="Century Gothic"/>
                <a:cs typeface="Century Gothic"/>
                <a:sym typeface="Century Gothic"/>
              </a:rPr>
              <a:t>Diga cada sonido y luego combine las letras para formar la sílaba. Repita la sílaba con fluidez y en voz alta junto con los estudiantes.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363535"/>
                </a:solidFill>
                <a:latin typeface="Century Gothic"/>
                <a:ea typeface="Century Gothic"/>
                <a:cs typeface="Century Gothic"/>
                <a:sym typeface="Century Gothic"/>
              </a:rPr>
              <a:t>/n/, /a/, na. /n/, /a/, na.</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sonido, cada letra y luego la sílaba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288c32912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288c32912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na.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Pida </a:t>
            </a:r>
            <a:r>
              <a:rPr lang="en" sz="1000">
                <a:solidFill>
                  <a:srgbClr val="0E0E0E"/>
                </a:solidFill>
                <a:latin typeface="Century Gothic"/>
                <a:ea typeface="Century Gothic"/>
                <a:cs typeface="Century Gothic"/>
                <a:sym typeface="Century Gothic"/>
              </a:rPr>
              <a:t>a los estudiantes que repitan.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288c32912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3288c32912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Vamos a practicar cómo combinar dos letras para formar una sílaba. Leeremos cada sílaba que aparece. ¿Listos?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363535"/>
                </a:solidFill>
                <a:latin typeface="Century Gothic"/>
                <a:ea typeface="Century Gothic"/>
                <a:cs typeface="Century Gothic"/>
                <a:sym typeface="Century Gothic"/>
              </a:rPr>
              <a:t>Diga cada sonido y luego combine las letras para formar la sílaba. Repita la sílaba con fluidez y en voz alta junto con los estudiantes.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363535"/>
                </a:solidFill>
                <a:latin typeface="Century Gothic"/>
                <a:ea typeface="Century Gothic"/>
                <a:cs typeface="Century Gothic"/>
                <a:sym typeface="Century Gothic"/>
              </a:rPr>
              <a:t>/n/, /e/, ne. /n/, /e/, ne.</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sonido, cada letra y luego la sílaba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288c32912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3288c32912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ne.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Pida </a:t>
            </a:r>
            <a:r>
              <a:rPr lang="en" sz="1000">
                <a:solidFill>
                  <a:srgbClr val="0E0E0E"/>
                </a:solidFill>
                <a:latin typeface="Century Gothic"/>
                <a:ea typeface="Century Gothic"/>
                <a:cs typeface="Century Gothic"/>
                <a:sym typeface="Century Gothic"/>
              </a:rPr>
              <a:t>a los estudiantes que repitan.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288c32912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288c32912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Vamos a practicar cómo combinar dos letras para formar una sílaba. Leeremos cada sílaba que aparece. ¿Listos?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363535"/>
                </a:solidFill>
                <a:latin typeface="Century Gothic"/>
                <a:ea typeface="Century Gothic"/>
                <a:cs typeface="Century Gothic"/>
                <a:sym typeface="Century Gothic"/>
              </a:rPr>
              <a:t>Diga cada sonido y luego combine las letras para formar la sílaba. Repita la sílaba con fluidez y en voz alta junto con los estudiantes.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363535"/>
                </a:solidFill>
                <a:latin typeface="Century Gothic"/>
                <a:ea typeface="Century Gothic"/>
                <a:cs typeface="Century Gothic"/>
                <a:sym typeface="Century Gothic"/>
              </a:rPr>
              <a:t>/n/, /i/, ni. /n/, /i/, ni.</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sonido, cada letra y luego la sílaba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288c32912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3288c32912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ni.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Pida </a:t>
            </a:r>
            <a:r>
              <a:rPr lang="en" sz="1000">
                <a:solidFill>
                  <a:srgbClr val="0E0E0E"/>
                </a:solidFill>
                <a:latin typeface="Century Gothic"/>
                <a:ea typeface="Century Gothic"/>
                <a:cs typeface="Century Gothic"/>
                <a:sym typeface="Century Gothic"/>
              </a:rPr>
              <a:t>a los estudiantes que repitan.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288c32912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3288c32912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Vamos a practicar cómo combinar dos letras para formar una sílaba. Leeremos cada sílaba que aparece. ¿Listos?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363535"/>
                </a:solidFill>
                <a:latin typeface="Century Gothic"/>
                <a:ea typeface="Century Gothic"/>
                <a:cs typeface="Century Gothic"/>
                <a:sym typeface="Century Gothic"/>
              </a:rPr>
              <a:t>Diga cada sonido y luego combine las letras para formar la sílaba. Repita la sílaba con fluidez y en voz alta junto con los estudiantes.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363535"/>
                </a:solidFill>
                <a:latin typeface="Century Gothic"/>
                <a:ea typeface="Century Gothic"/>
                <a:cs typeface="Century Gothic"/>
                <a:sym typeface="Century Gothic"/>
              </a:rPr>
              <a:t>/n/, /o/, no. /n/, /o/, no.</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sonido, cada letra y luego la sílaba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288c32912e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3288c32912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no.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Pida </a:t>
            </a:r>
            <a:r>
              <a:rPr lang="en" sz="1000">
                <a:solidFill>
                  <a:srgbClr val="0E0E0E"/>
                </a:solidFill>
                <a:latin typeface="Century Gothic"/>
                <a:ea typeface="Century Gothic"/>
                <a:cs typeface="Century Gothic"/>
                <a:sym typeface="Century Gothic"/>
              </a:rPr>
              <a:t>a los estudiantes que repitan.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288c32912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3288c32912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Vamos a practicar cómo combinar dos letras para formar una sílaba. Leeremos cada sílaba que aparece. ¿Listos?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363535"/>
                </a:solidFill>
                <a:latin typeface="Century Gothic"/>
                <a:ea typeface="Century Gothic"/>
                <a:cs typeface="Century Gothic"/>
                <a:sym typeface="Century Gothic"/>
              </a:rPr>
              <a:t>Diga cada sonido y luego combine las letras para formar la sílaba. Repita la sílaba con fluidez y en voz alta junto con los estudiantes.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363535"/>
                </a:solidFill>
                <a:latin typeface="Century Gothic"/>
                <a:ea typeface="Century Gothic"/>
                <a:cs typeface="Century Gothic"/>
                <a:sym typeface="Century Gothic"/>
              </a:rPr>
              <a:t>/n/, /u/, nu. /n/, /u/, nu.</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sonido, cada letra y luego la sílaba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41555e864972cfe4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1555e864972cfe4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Abre la puerta. </a:t>
            </a:r>
            <a:r>
              <a:rPr i="1" lang="en" sz="1000">
                <a:solidFill>
                  <a:srgbClr val="0E0E0E"/>
                </a:solidFill>
                <a:latin typeface="Century Gothic"/>
                <a:ea typeface="Century Gothic"/>
                <a:cs typeface="Century Gothic"/>
                <a:sym typeface="Century Gothic"/>
              </a:rPr>
              <a:t>¿Cuántas palabras escucharon? Vamos a repetir la oración juntos mientras contamos cada palabra.</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Abre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la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puerta </a:t>
            </a:r>
            <a:r>
              <a:rPr lang="en" sz="1000">
                <a:solidFill>
                  <a:srgbClr val="0E0E0E"/>
                </a:solidFill>
                <a:latin typeface="Century Gothic"/>
                <a:ea typeface="Century Gothic"/>
                <a:cs typeface="Century Gothic"/>
                <a:sym typeface="Century Gothic"/>
              </a:rPr>
              <a:t>(3)</a:t>
            </a:r>
            <a:r>
              <a:rPr i="1" lang="en" sz="1000">
                <a:solidFill>
                  <a:srgbClr val="0E0E0E"/>
                </a:solidFill>
                <a:latin typeface="Century Gothic"/>
                <a:ea typeface="Century Gothic"/>
                <a:cs typeface="Century Gothic"/>
                <a:sym typeface="Century Gothic"/>
              </a:rPr>
              <a:t>. ¡Tiene tres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Puede contar, brincar o aplaudir cada palabra con los estudiantes.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288c32912e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3288c32912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i="1" lang="en" sz="1000">
                <a:solidFill>
                  <a:srgbClr val="363535"/>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nu.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Pida </a:t>
            </a:r>
            <a:r>
              <a:rPr lang="en" sz="1000">
                <a:solidFill>
                  <a:srgbClr val="0E0E0E"/>
                </a:solidFill>
                <a:latin typeface="Century Gothic"/>
                <a:ea typeface="Century Gothic"/>
                <a:cs typeface="Century Gothic"/>
                <a:sym typeface="Century Gothic"/>
              </a:rPr>
              <a:t>a los estudiantes que repitan.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41555e864972cfe4_1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41555e864972cfe4_1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Comience </a:t>
            </a:r>
            <a:r>
              <a:rPr lang="en" sz="1000">
                <a:solidFill>
                  <a:srgbClr val="363535"/>
                </a:solidFill>
                <a:latin typeface="Century Gothic"/>
                <a:ea typeface="Century Gothic"/>
                <a:cs typeface="Century Gothic"/>
                <a:sym typeface="Century Gothic"/>
              </a:rPr>
              <a:t>en la diapositiva número 52 y utilice las </a:t>
            </a:r>
            <a:r>
              <a:rPr b="1" lang="en" sz="1000">
                <a:solidFill>
                  <a:srgbClr val="177F96"/>
                </a:solidFill>
                <a:latin typeface="Century Gothic"/>
                <a:ea typeface="Century Gothic"/>
                <a:cs typeface="Century Gothic"/>
                <a:sym typeface="Century Gothic"/>
              </a:rPr>
              <a:t>Fichas de letras</a:t>
            </a:r>
            <a:r>
              <a:rPr lang="en" sz="1000">
                <a:solidFill>
                  <a:srgbClr val="363535"/>
                </a:solidFill>
                <a:latin typeface="Century Gothic"/>
                <a:ea typeface="Century Gothic"/>
                <a:cs typeface="Century Gothic"/>
                <a:sym typeface="Century Gothic"/>
              </a:rPr>
              <a:t>.</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042d2f01e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3042d2f01e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Ahora vamos a construir sílabas con la letra </a:t>
            </a:r>
            <a:r>
              <a:rPr lang="en" sz="1000">
                <a:solidFill>
                  <a:srgbClr val="0E0E0E"/>
                </a:solidFill>
                <a:latin typeface="Century Gothic"/>
                <a:ea typeface="Century Gothic"/>
                <a:cs typeface="Century Gothic"/>
                <a:sym typeface="Century Gothic"/>
              </a:rPr>
              <a:t>f</a:t>
            </a:r>
            <a:r>
              <a:rPr i="1" lang="en" sz="1000">
                <a:solidFill>
                  <a:srgbClr val="0E0E0E"/>
                </a:solidFill>
                <a:latin typeface="Century Gothic"/>
                <a:ea typeface="Century Gothic"/>
                <a:cs typeface="Century Gothic"/>
                <a:sym typeface="Century Gothic"/>
              </a:rPr>
              <a:t> y las vocales </a:t>
            </a:r>
            <a:r>
              <a:rPr lang="en" sz="1000">
                <a:solidFill>
                  <a:srgbClr val="0E0E0E"/>
                </a:solidFill>
                <a:latin typeface="Century Gothic"/>
                <a:ea typeface="Century Gothic"/>
                <a:cs typeface="Century Gothic"/>
                <a:sym typeface="Century Gothic"/>
              </a:rPr>
              <a:t>a, e, i, o, u. </a:t>
            </a:r>
            <a:r>
              <a:rPr i="1" lang="en" sz="1000">
                <a:solidFill>
                  <a:srgbClr val="0E0E0E"/>
                </a:solidFill>
                <a:latin typeface="Century Gothic"/>
                <a:ea typeface="Century Gothic"/>
                <a:cs typeface="Century Gothic"/>
                <a:sym typeface="Century Gothic"/>
              </a:rPr>
              <a:t>Saca tus fichas y busca las letras.</a:t>
            </a:r>
            <a:endParaRPr i="1" sz="1000">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None/>
            </a:pPr>
            <a:r>
              <a:rPr b="1" lang="en" sz="1000">
                <a:solidFill>
                  <a:srgbClr val="0E0E0E"/>
                </a:solidFill>
                <a:latin typeface="Century Gothic"/>
                <a:ea typeface="Century Gothic"/>
                <a:cs typeface="Century Gothic"/>
                <a:sym typeface="Century Gothic"/>
              </a:rPr>
              <a:t>Modele:</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Por ejemplo, si quiero construir la sílaba </a:t>
            </a:r>
            <a:r>
              <a:rPr lang="en" sz="1000">
                <a:solidFill>
                  <a:srgbClr val="0E0E0E"/>
                </a:solidFill>
                <a:latin typeface="Century Gothic"/>
                <a:ea typeface="Century Gothic"/>
                <a:cs typeface="Century Gothic"/>
                <a:sym typeface="Century Gothic"/>
              </a:rPr>
              <a:t>fi</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fi</a:t>
            </a:r>
            <a:r>
              <a:rPr i="1" lang="en" sz="1000">
                <a:solidFill>
                  <a:srgbClr val="0E0E0E"/>
                </a:solidFill>
                <a:latin typeface="Century Gothic"/>
                <a:ea typeface="Century Gothic"/>
                <a:cs typeface="Century Gothic"/>
                <a:sym typeface="Century Gothic"/>
              </a:rPr>
              <a:t>? Eso es: la /f/ y la /i/. Busco las letras y las junto: /f/, /i/, fi.</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a:t>
            </a:r>
            <a:endParaRPr i="1"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328808c7601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328808c7601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Vamos a construir la sílaba </a:t>
            </a:r>
            <a:r>
              <a:rPr lang="en" sz="1000">
                <a:solidFill>
                  <a:srgbClr val="0E0E0E"/>
                </a:solidFill>
                <a:latin typeface="Century Gothic"/>
                <a:ea typeface="Century Gothic"/>
                <a:cs typeface="Century Gothic"/>
                <a:sym typeface="Century Gothic"/>
              </a:rPr>
              <a:t>fa</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fa</a:t>
            </a:r>
            <a:r>
              <a:rPr i="1" lang="en" sz="1000">
                <a:solidFill>
                  <a:srgbClr val="0E0E0E"/>
                </a:solidFill>
                <a:latin typeface="Century Gothic"/>
                <a:ea typeface="Century Gothic"/>
                <a:cs typeface="Century Gothic"/>
                <a:sym typeface="Century Gothic"/>
              </a:rPr>
              <a:t>? Eso es: la /f/ y la /a/. Busco las letras y las junto.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¿Qué silaba es?: </a:t>
            </a:r>
            <a:r>
              <a:rPr i="1" lang="en" sz="1000">
                <a:solidFill>
                  <a:srgbClr val="595959"/>
                </a:solidFill>
                <a:latin typeface="Century Gothic"/>
                <a:ea typeface="Century Gothic"/>
                <a:cs typeface="Century Gothic"/>
                <a:sym typeface="Century Gothic"/>
              </a:rPr>
              <a:t>/f/, /a/, fa. </a:t>
            </a:r>
            <a:endParaRPr>
              <a:solidFill>
                <a:srgbClr val="595959"/>
              </a:solidFill>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28808c7601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328808c7601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Vamos a construir la sílaba </a:t>
            </a:r>
            <a:r>
              <a:rPr lang="en" sz="1000">
                <a:solidFill>
                  <a:srgbClr val="0E0E0E"/>
                </a:solidFill>
                <a:latin typeface="Century Gothic"/>
                <a:ea typeface="Century Gothic"/>
                <a:cs typeface="Century Gothic"/>
                <a:sym typeface="Century Gothic"/>
              </a:rPr>
              <a:t>fe</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fe</a:t>
            </a:r>
            <a:r>
              <a:rPr i="1" lang="en" sz="1000">
                <a:solidFill>
                  <a:srgbClr val="0E0E0E"/>
                </a:solidFill>
                <a:latin typeface="Century Gothic"/>
                <a:ea typeface="Century Gothic"/>
                <a:cs typeface="Century Gothic"/>
                <a:sym typeface="Century Gothic"/>
              </a:rPr>
              <a:t>? Eso es: la /f/ y la /e/. Busco las letras y las junto.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¿Qué silaba es?: </a:t>
            </a:r>
            <a:r>
              <a:rPr i="1" lang="en" sz="1000">
                <a:solidFill>
                  <a:srgbClr val="595959"/>
                </a:solidFill>
                <a:latin typeface="Century Gothic"/>
                <a:ea typeface="Century Gothic"/>
                <a:cs typeface="Century Gothic"/>
                <a:sym typeface="Century Gothic"/>
              </a:rPr>
              <a:t>/f/, /e/, fe. </a:t>
            </a:r>
            <a:endParaRPr>
              <a:solidFill>
                <a:srgbClr val="595959"/>
              </a:solidFill>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28808c7601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28808c7601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Vamos a construir la sílaba </a:t>
            </a:r>
            <a:r>
              <a:rPr lang="en" sz="1000">
                <a:solidFill>
                  <a:srgbClr val="0E0E0E"/>
                </a:solidFill>
                <a:latin typeface="Century Gothic"/>
                <a:ea typeface="Century Gothic"/>
                <a:cs typeface="Century Gothic"/>
                <a:sym typeface="Century Gothic"/>
              </a:rPr>
              <a:t>fi</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fi</a:t>
            </a:r>
            <a:r>
              <a:rPr i="1" lang="en" sz="1000">
                <a:solidFill>
                  <a:srgbClr val="0E0E0E"/>
                </a:solidFill>
                <a:latin typeface="Century Gothic"/>
                <a:ea typeface="Century Gothic"/>
                <a:cs typeface="Century Gothic"/>
                <a:sym typeface="Century Gothic"/>
              </a:rPr>
              <a:t>? Eso es: la /f/ y la /i/. Busco las letras y las junto.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¿Qué silaba es?: </a:t>
            </a:r>
            <a:r>
              <a:rPr i="1" lang="en" sz="1000">
                <a:solidFill>
                  <a:srgbClr val="595959"/>
                </a:solidFill>
                <a:latin typeface="Century Gothic"/>
                <a:ea typeface="Century Gothic"/>
                <a:cs typeface="Century Gothic"/>
                <a:sym typeface="Century Gothic"/>
              </a:rPr>
              <a:t>/f/, /i/, fi. </a:t>
            </a:r>
            <a:endParaRPr>
              <a:solidFill>
                <a:srgbClr val="595959"/>
              </a:solidFill>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328808c7601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328808c7601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Vamos a construir la sílaba </a:t>
            </a:r>
            <a:r>
              <a:rPr lang="en" sz="1000">
                <a:solidFill>
                  <a:srgbClr val="0E0E0E"/>
                </a:solidFill>
                <a:latin typeface="Century Gothic"/>
                <a:ea typeface="Century Gothic"/>
                <a:cs typeface="Century Gothic"/>
                <a:sym typeface="Century Gothic"/>
              </a:rPr>
              <a:t>fo</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fo</a:t>
            </a:r>
            <a:r>
              <a:rPr i="1" lang="en" sz="1000">
                <a:solidFill>
                  <a:srgbClr val="0E0E0E"/>
                </a:solidFill>
                <a:latin typeface="Century Gothic"/>
                <a:ea typeface="Century Gothic"/>
                <a:cs typeface="Century Gothic"/>
                <a:sym typeface="Century Gothic"/>
              </a:rPr>
              <a:t>? Eso es: la /f/ y la /o/. Busco las letras y las junto.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¿Qué silaba es?: </a:t>
            </a:r>
            <a:r>
              <a:rPr i="1" lang="en" sz="1000">
                <a:solidFill>
                  <a:srgbClr val="595959"/>
                </a:solidFill>
                <a:latin typeface="Century Gothic"/>
                <a:ea typeface="Century Gothic"/>
                <a:cs typeface="Century Gothic"/>
                <a:sym typeface="Century Gothic"/>
              </a:rPr>
              <a:t>/f/, /o/, fo. </a:t>
            </a:r>
            <a:endParaRPr>
              <a:solidFill>
                <a:srgbClr val="595959"/>
              </a:solidFill>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288156377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3288156377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Vamos a construir la sílaba </a:t>
            </a:r>
            <a:r>
              <a:rPr lang="en" sz="1000">
                <a:solidFill>
                  <a:srgbClr val="0E0E0E"/>
                </a:solidFill>
                <a:latin typeface="Century Gothic"/>
                <a:ea typeface="Century Gothic"/>
                <a:cs typeface="Century Gothic"/>
                <a:sym typeface="Century Gothic"/>
              </a:rPr>
              <a:t>fu</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fu</a:t>
            </a:r>
            <a:r>
              <a:rPr i="1" lang="en" sz="1000">
                <a:solidFill>
                  <a:srgbClr val="0E0E0E"/>
                </a:solidFill>
                <a:latin typeface="Century Gothic"/>
                <a:ea typeface="Century Gothic"/>
                <a:cs typeface="Century Gothic"/>
                <a:sym typeface="Century Gothic"/>
              </a:rPr>
              <a:t>? Eso es: la /f/ y la /u/. Busco las letras y las junto.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¿Qué silaba es?: </a:t>
            </a:r>
            <a:r>
              <a:rPr i="1" lang="en" sz="1000">
                <a:solidFill>
                  <a:srgbClr val="595959"/>
                </a:solidFill>
                <a:latin typeface="Century Gothic"/>
                <a:ea typeface="Century Gothic"/>
                <a:cs typeface="Century Gothic"/>
                <a:sym typeface="Century Gothic"/>
              </a:rPr>
              <a:t>/f/, /u/, fu. </a:t>
            </a:r>
            <a:endParaRPr>
              <a:solidFill>
                <a:srgbClr val="595959"/>
              </a:solidFill>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328808c7601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328808c7601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Ahora vamos a construir sílabas con las letras </a:t>
            </a:r>
            <a:r>
              <a:rPr lang="en" sz="1000">
                <a:solidFill>
                  <a:srgbClr val="0E0E0E"/>
                </a:solidFill>
                <a:latin typeface="Century Gothic"/>
                <a:ea typeface="Century Gothic"/>
                <a:cs typeface="Century Gothic"/>
                <a:sym typeface="Century Gothic"/>
              </a:rPr>
              <a:t>t</a:t>
            </a:r>
            <a:r>
              <a:rPr i="1" lang="en" sz="1000">
                <a:solidFill>
                  <a:srgbClr val="0E0E0E"/>
                </a:solidFill>
                <a:latin typeface="Century Gothic"/>
                <a:ea typeface="Century Gothic"/>
                <a:cs typeface="Century Gothic"/>
                <a:sym typeface="Century Gothic"/>
              </a:rPr>
              <a:t>, </a:t>
            </a:r>
            <a:r>
              <a:rPr lang="en" sz="1000">
                <a:solidFill>
                  <a:srgbClr val="0E0E0E"/>
                </a:solidFill>
                <a:latin typeface="Century Gothic"/>
                <a:ea typeface="Century Gothic"/>
                <a:cs typeface="Century Gothic"/>
                <a:sym typeface="Century Gothic"/>
              </a:rPr>
              <a:t>d, n </a:t>
            </a:r>
            <a:r>
              <a:rPr i="1" lang="en" sz="1000">
                <a:solidFill>
                  <a:srgbClr val="0E0E0E"/>
                </a:solidFill>
                <a:latin typeface="Century Gothic"/>
                <a:ea typeface="Century Gothic"/>
                <a:cs typeface="Century Gothic"/>
                <a:sym typeface="Century Gothic"/>
              </a:rPr>
              <a:t>y las vocales </a:t>
            </a:r>
            <a:r>
              <a:rPr lang="en" sz="1000">
                <a:solidFill>
                  <a:srgbClr val="0E0E0E"/>
                </a:solidFill>
                <a:latin typeface="Century Gothic"/>
                <a:ea typeface="Century Gothic"/>
                <a:cs typeface="Century Gothic"/>
                <a:sym typeface="Century Gothic"/>
              </a:rPr>
              <a:t>a, e, i, o, u</a:t>
            </a:r>
            <a:r>
              <a:rPr i="1" lang="en" sz="1000">
                <a:solidFill>
                  <a:srgbClr val="0E0E0E"/>
                </a:solidFill>
                <a:latin typeface="Century Gothic"/>
                <a:ea typeface="Century Gothic"/>
                <a:cs typeface="Century Gothic"/>
                <a:sym typeface="Century Gothic"/>
              </a:rPr>
              <a:t>. Saca tus fichas y busca las letras.</a:t>
            </a:r>
            <a:endParaRPr b="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Vamos a construir la sílaba </a:t>
            </a:r>
            <a:r>
              <a:rPr lang="en" sz="1000">
                <a:solidFill>
                  <a:srgbClr val="0E0E0E"/>
                </a:solidFill>
                <a:latin typeface="Century Gothic"/>
                <a:ea typeface="Century Gothic"/>
                <a:cs typeface="Century Gothic"/>
                <a:sym typeface="Century Gothic"/>
              </a:rPr>
              <a:t>te</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te</a:t>
            </a:r>
            <a:r>
              <a:rPr i="1" lang="en" sz="1000">
                <a:solidFill>
                  <a:srgbClr val="0E0E0E"/>
                </a:solidFill>
                <a:latin typeface="Century Gothic"/>
                <a:ea typeface="Century Gothic"/>
                <a:cs typeface="Century Gothic"/>
                <a:sym typeface="Century Gothic"/>
              </a:rPr>
              <a:t>? Eso es: la /t/ y la /e/. Busco las letras y las junto.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¿Qué silaba es?: </a:t>
            </a:r>
            <a:r>
              <a:rPr i="1" lang="en" sz="1000">
                <a:solidFill>
                  <a:srgbClr val="595959"/>
                </a:solidFill>
                <a:latin typeface="Century Gothic"/>
                <a:ea typeface="Century Gothic"/>
                <a:cs typeface="Century Gothic"/>
                <a:sym typeface="Century Gothic"/>
              </a:rPr>
              <a:t>/t/, /e/, te. </a:t>
            </a:r>
            <a:endParaRPr>
              <a:solidFill>
                <a:srgbClr val="595959"/>
              </a:solidFill>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41555e864972cfe4_18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41555e864972cfe4_1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Vamos a construir la sílaba </a:t>
            </a:r>
            <a:r>
              <a:rPr lang="en" sz="1000">
                <a:solidFill>
                  <a:srgbClr val="0E0E0E"/>
                </a:solidFill>
                <a:latin typeface="Century Gothic"/>
                <a:ea typeface="Century Gothic"/>
                <a:cs typeface="Century Gothic"/>
                <a:sym typeface="Century Gothic"/>
              </a:rPr>
              <a:t>tu</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tu</a:t>
            </a:r>
            <a:r>
              <a:rPr i="1" lang="en" sz="1000">
                <a:solidFill>
                  <a:srgbClr val="0E0E0E"/>
                </a:solidFill>
                <a:latin typeface="Century Gothic"/>
                <a:ea typeface="Century Gothic"/>
                <a:cs typeface="Century Gothic"/>
                <a:sym typeface="Century Gothic"/>
              </a:rPr>
              <a:t>? Eso es: la /t/ y la /u/. Busco las letras y las junto.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¿Qué silaba es?: </a:t>
            </a:r>
            <a:r>
              <a:rPr i="1" lang="en" sz="1000">
                <a:solidFill>
                  <a:srgbClr val="595959"/>
                </a:solidFill>
                <a:latin typeface="Century Gothic"/>
                <a:ea typeface="Century Gothic"/>
                <a:cs typeface="Century Gothic"/>
                <a:sym typeface="Century Gothic"/>
              </a:rPr>
              <a:t>/t/, /u/, tu. </a:t>
            </a:r>
            <a:endParaRPr>
              <a:solidFill>
                <a:srgbClr val="595959"/>
              </a:solidFill>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41555e864972cfe4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1555e864972cfe4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Voy a casa. </a:t>
            </a:r>
            <a:r>
              <a:rPr i="1" lang="en" sz="1000">
                <a:solidFill>
                  <a:srgbClr val="0E0E0E"/>
                </a:solidFill>
                <a:latin typeface="Century Gothic"/>
                <a:ea typeface="Century Gothic"/>
                <a:cs typeface="Century Gothic"/>
                <a:sym typeface="Century Gothic"/>
              </a:rPr>
              <a:t>¿Cuántas palabras escucharon? Vamos a repetir la oración juntos mientras contamos cada palabra.</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Voy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a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casa </a:t>
            </a:r>
            <a:r>
              <a:rPr lang="en" sz="1000">
                <a:solidFill>
                  <a:srgbClr val="0E0E0E"/>
                </a:solidFill>
                <a:latin typeface="Century Gothic"/>
                <a:ea typeface="Century Gothic"/>
                <a:cs typeface="Century Gothic"/>
                <a:sym typeface="Century Gothic"/>
              </a:rPr>
              <a:t>(3)</a:t>
            </a:r>
            <a:r>
              <a:rPr i="1" lang="en" sz="1000">
                <a:solidFill>
                  <a:srgbClr val="0E0E0E"/>
                </a:solidFill>
                <a:latin typeface="Century Gothic"/>
                <a:ea typeface="Century Gothic"/>
                <a:cs typeface="Century Gothic"/>
                <a:sym typeface="Century Gothic"/>
              </a:rPr>
              <a:t>. ¡Tiene tres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Puede contar, brincar o aplaudir cada palabra con los estudiantes.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41555e864972cfe4_1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41555e864972cfe4_1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Vamos a construir la sílaba </a:t>
            </a:r>
            <a:r>
              <a:rPr lang="en" sz="1000">
                <a:solidFill>
                  <a:srgbClr val="0E0E0E"/>
                </a:solidFill>
                <a:latin typeface="Century Gothic"/>
                <a:ea typeface="Century Gothic"/>
                <a:cs typeface="Century Gothic"/>
                <a:sym typeface="Century Gothic"/>
              </a:rPr>
              <a:t>de</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de</a:t>
            </a:r>
            <a:r>
              <a:rPr i="1" lang="en" sz="1000">
                <a:solidFill>
                  <a:srgbClr val="0E0E0E"/>
                </a:solidFill>
                <a:latin typeface="Century Gothic"/>
                <a:ea typeface="Century Gothic"/>
                <a:cs typeface="Century Gothic"/>
                <a:sym typeface="Century Gothic"/>
              </a:rPr>
              <a:t>? Eso es: la /d/ y la /e/. Busco las letras y las junto.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¿Qué silaba es?: </a:t>
            </a:r>
            <a:r>
              <a:rPr i="1" lang="en" sz="1000">
                <a:solidFill>
                  <a:srgbClr val="595959"/>
                </a:solidFill>
                <a:latin typeface="Century Gothic"/>
                <a:ea typeface="Century Gothic"/>
                <a:cs typeface="Century Gothic"/>
                <a:sym typeface="Century Gothic"/>
              </a:rPr>
              <a:t>/d/, /e/, de. </a:t>
            </a:r>
            <a:endParaRPr>
              <a:solidFill>
                <a:srgbClr val="595959"/>
              </a:solidFill>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41555e864972cfe4_1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41555e864972cfe4_1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Vamos a construir la sílaba </a:t>
            </a:r>
            <a:r>
              <a:rPr lang="en" sz="1000">
                <a:solidFill>
                  <a:srgbClr val="0E0E0E"/>
                </a:solidFill>
                <a:latin typeface="Century Gothic"/>
                <a:ea typeface="Century Gothic"/>
                <a:cs typeface="Century Gothic"/>
                <a:sym typeface="Century Gothic"/>
              </a:rPr>
              <a:t>do</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do</a:t>
            </a:r>
            <a:r>
              <a:rPr i="1" lang="en" sz="1000">
                <a:solidFill>
                  <a:srgbClr val="0E0E0E"/>
                </a:solidFill>
                <a:latin typeface="Century Gothic"/>
                <a:ea typeface="Century Gothic"/>
                <a:cs typeface="Century Gothic"/>
                <a:sym typeface="Century Gothic"/>
              </a:rPr>
              <a:t>? Eso es: la /d/ y la /o/. Busco las letras y las junto.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¿Qué silaba es?: </a:t>
            </a:r>
            <a:r>
              <a:rPr i="1" lang="en" sz="1000">
                <a:solidFill>
                  <a:srgbClr val="595959"/>
                </a:solidFill>
                <a:latin typeface="Century Gothic"/>
                <a:ea typeface="Century Gothic"/>
                <a:cs typeface="Century Gothic"/>
                <a:sym typeface="Century Gothic"/>
              </a:rPr>
              <a:t>/d/, /o/, do. </a:t>
            </a:r>
            <a:endParaRPr>
              <a:solidFill>
                <a:srgbClr val="595959"/>
              </a:solidFill>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41555e864972cfe4_1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41555e864972cfe4_1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Vamos a construir la sílaba </a:t>
            </a:r>
            <a:r>
              <a:rPr lang="en" sz="1000">
                <a:solidFill>
                  <a:srgbClr val="0E0E0E"/>
                </a:solidFill>
                <a:latin typeface="Century Gothic"/>
                <a:ea typeface="Century Gothic"/>
                <a:cs typeface="Century Gothic"/>
                <a:sym typeface="Century Gothic"/>
              </a:rPr>
              <a:t>ni</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ni</a:t>
            </a:r>
            <a:r>
              <a:rPr i="1" lang="en" sz="1000">
                <a:solidFill>
                  <a:srgbClr val="0E0E0E"/>
                </a:solidFill>
                <a:latin typeface="Century Gothic"/>
                <a:ea typeface="Century Gothic"/>
                <a:cs typeface="Century Gothic"/>
                <a:sym typeface="Century Gothic"/>
              </a:rPr>
              <a:t>? Eso es: la /n/ y la /i/. Busco las letras y las junto.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¿Qué silaba es?: </a:t>
            </a:r>
            <a:r>
              <a:rPr i="1" lang="en" sz="1000">
                <a:solidFill>
                  <a:srgbClr val="595959"/>
                </a:solidFill>
                <a:latin typeface="Century Gothic"/>
                <a:ea typeface="Century Gothic"/>
                <a:cs typeface="Century Gothic"/>
                <a:sym typeface="Century Gothic"/>
              </a:rPr>
              <a:t>/n/, /i/, ni. </a:t>
            </a:r>
            <a:endParaRPr>
              <a:solidFill>
                <a:srgbClr val="595959"/>
              </a:solidFill>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41555e864972cfe4_19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41555e864972cfe4_19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Vamos a construir la sílaba </a:t>
            </a:r>
            <a:r>
              <a:rPr lang="en" sz="1000">
                <a:solidFill>
                  <a:srgbClr val="0E0E0E"/>
                </a:solidFill>
                <a:latin typeface="Century Gothic"/>
                <a:ea typeface="Century Gothic"/>
                <a:cs typeface="Century Gothic"/>
                <a:sym typeface="Century Gothic"/>
              </a:rPr>
              <a:t>na</a:t>
            </a:r>
            <a:r>
              <a:rPr i="1" lang="en" sz="1000">
                <a:solidFill>
                  <a:srgbClr val="0E0E0E"/>
                </a:solidFill>
                <a:latin typeface="Century Gothic"/>
                <a:ea typeface="Century Gothic"/>
                <a:cs typeface="Century Gothic"/>
                <a:sym typeface="Century Gothic"/>
              </a:rPr>
              <a:t>, necesito 2 letras. ¿Qué sonidos escuchamos en </a:t>
            </a:r>
            <a:r>
              <a:rPr lang="en" sz="1000">
                <a:solidFill>
                  <a:srgbClr val="0E0E0E"/>
                </a:solidFill>
                <a:latin typeface="Century Gothic"/>
                <a:ea typeface="Century Gothic"/>
                <a:cs typeface="Century Gothic"/>
                <a:sym typeface="Century Gothic"/>
              </a:rPr>
              <a:t>na</a:t>
            </a:r>
            <a:r>
              <a:rPr i="1" lang="en" sz="1000">
                <a:solidFill>
                  <a:srgbClr val="0E0E0E"/>
                </a:solidFill>
                <a:latin typeface="Century Gothic"/>
                <a:ea typeface="Century Gothic"/>
                <a:cs typeface="Century Gothic"/>
                <a:sym typeface="Century Gothic"/>
              </a:rPr>
              <a:t>? Eso es: la /n/ y la /a/. Busco las letras y las junto.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¿Qué silaba es?: </a:t>
            </a:r>
            <a:r>
              <a:rPr i="1" lang="en" sz="1000">
                <a:solidFill>
                  <a:srgbClr val="595959"/>
                </a:solidFill>
                <a:latin typeface="Century Gothic"/>
                <a:ea typeface="Century Gothic"/>
                <a:cs typeface="Century Gothic"/>
                <a:sym typeface="Century Gothic"/>
              </a:rPr>
              <a:t>/n/, /a/, na. </a:t>
            </a:r>
            <a:endParaRPr>
              <a:solidFill>
                <a:srgbClr val="595959"/>
              </a:solidFill>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41555e864972cfe4_19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41555e864972cfe4_19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41555e864972cfe4_2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41555e864972cfe4_2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lang="en" sz="1000">
                <a:solidFill>
                  <a:srgbClr val="363535"/>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¡Hola, lectores! Hoy vamos a contar palabras en las oraciones y jugar con los sonidos de las palabras! Escuchen con atención y usen sus oídos para descubrir sonidos, contar palabras y jugar con sílabas. ¿Listos?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41555e864972cfe4_2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41555e864972cfe4_2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 Reconocer palabras en oraciones</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lang="en" sz="1000">
                <a:solidFill>
                  <a:srgbClr val="363535"/>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Voy a decir una oración y quiero que me ayuden a contar cuántas palabras tiene.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 </a:t>
            </a:r>
            <a:r>
              <a:rPr lang="en" sz="1000">
                <a:solidFill>
                  <a:srgbClr val="363535"/>
                </a:solidFill>
                <a:latin typeface="Century Gothic"/>
                <a:ea typeface="Century Gothic"/>
                <a:cs typeface="Century Gothic"/>
                <a:sym typeface="Century Gothic"/>
              </a:rPr>
              <a:t>a la diapositiva número 67.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41555e864972cfe4_2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41555e864972cfe4_2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Día 4</a:t>
            </a:r>
            <a:endParaRPr b="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Ella tiene sueño.</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Ella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tiene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sueño </a:t>
            </a:r>
            <a:r>
              <a:rPr lang="en" sz="1000">
                <a:solidFill>
                  <a:srgbClr val="0E0E0E"/>
                </a:solidFill>
                <a:latin typeface="Century Gothic"/>
                <a:ea typeface="Century Gothic"/>
                <a:cs typeface="Century Gothic"/>
                <a:sym typeface="Century Gothic"/>
              </a:rPr>
              <a:t>(3)</a:t>
            </a:r>
            <a:r>
              <a:rPr i="1" lang="en" sz="1000">
                <a:solidFill>
                  <a:srgbClr val="0E0E0E"/>
                </a:solidFill>
                <a:latin typeface="Century Gothic"/>
                <a:ea typeface="Century Gothic"/>
                <a:cs typeface="Century Gothic"/>
                <a:sym typeface="Century Gothic"/>
              </a:rPr>
              <a:t>. ¡Tiene tres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Puede contar, brincar o aplaudir cada palabra con los estudiantes.</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rgbClr val="0E0E0E"/>
                </a:solidFill>
                <a:latin typeface="Century Gothic"/>
                <a:ea typeface="Century Gothic"/>
                <a:cs typeface="Century Gothic"/>
                <a:sym typeface="Century Gothic"/>
              </a:rPr>
              <a:t>__________________________________________________________________________________________</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Día 5</a:t>
            </a:r>
            <a:endParaRPr b="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La rana salta.</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La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rana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salta </a:t>
            </a:r>
            <a:r>
              <a:rPr lang="en" sz="1000">
                <a:solidFill>
                  <a:srgbClr val="0E0E0E"/>
                </a:solidFill>
                <a:latin typeface="Century Gothic"/>
                <a:ea typeface="Century Gothic"/>
                <a:cs typeface="Century Gothic"/>
                <a:sym typeface="Century Gothic"/>
              </a:rPr>
              <a:t>(3)</a:t>
            </a:r>
            <a:r>
              <a:rPr i="1" lang="en" sz="1000">
                <a:solidFill>
                  <a:srgbClr val="0E0E0E"/>
                </a:solidFill>
                <a:latin typeface="Century Gothic"/>
                <a:ea typeface="Century Gothic"/>
                <a:cs typeface="Century Gothic"/>
                <a:sym typeface="Century Gothic"/>
              </a:rPr>
              <a:t>. ¡Tiene tres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rgbClr val="0E0E0E"/>
                </a:solidFill>
                <a:latin typeface="Century Gothic"/>
                <a:ea typeface="Century Gothic"/>
                <a:cs typeface="Century Gothic"/>
                <a:sym typeface="Century Gothic"/>
              </a:rPr>
              <a:t>Puede contar, brincar o aplaudir cada palabra con los estudiantes.</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b="1"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41555e864972cfe4_2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41555e864972cfe4_2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Yo tengo hambre.</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Yo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tengo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hambre </a:t>
            </a:r>
            <a:r>
              <a:rPr lang="en" sz="1000">
                <a:solidFill>
                  <a:srgbClr val="0E0E0E"/>
                </a:solidFill>
                <a:latin typeface="Century Gothic"/>
                <a:ea typeface="Century Gothic"/>
                <a:cs typeface="Century Gothic"/>
                <a:sym typeface="Century Gothic"/>
              </a:rPr>
              <a:t>(3)</a:t>
            </a:r>
            <a:r>
              <a:rPr i="1" lang="en" sz="1000">
                <a:solidFill>
                  <a:srgbClr val="0E0E0E"/>
                </a:solidFill>
                <a:latin typeface="Century Gothic"/>
                <a:ea typeface="Century Gothic"/>
                <a:cs typeface="Century Gothic"/>
                <a:sym typeface="Century Gothic"/>
              </a:rPr>
              <a:t>. ¡Tiene tres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Puede contar, brincar o aplaudir cada palabra con los estudiantes.</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rgbClr val="0E0E0E"/>
                </a:solidFill>
                <a:latin typeface="Century Gothic"/>
                <a:ea typeface="Century Gothic"/>
                <a:cs typeface="Century Gothic"/>
                <a:sym typeface="Century Gothic"/>
              </a:rPr>
              <a:t>__________________________________________________________________________________________</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Día 5</a:t>
            </a:r>
            <a:endParaRPr b="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Hoy hace frío.</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Hoy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hace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frío </a:t>
            </a:r>
            <a:r>
              <a:rPr lang="en" sz="1000">
                <a:solidFill>
                  <a:srgbClr val="0E0E0E"/>
                </a:solidFill>
                <a:latin typeface="Century Gothic"/>
                <a:ea typeface="Century Gothic"/>
                <a:cs typeface="Century Gothic"/>
                <a:sym typeface="Century Gothic"/>
              </a:rPr>
              <a:t>(3)</a:t>
            </a:r>
            <a:r>
              <a:rPr i="1" lang="en" sz="1000">
                <a:solidFill>
                  <a:srgbClr val="0E0E0E"/>
                </a:solidFill>
                <a:latin typeface="Century Gothic"/>
                <a:ea typeface="Century Gothic"/>
                <a:cs typeface="Century Gothic"/>
                <a:sym typeface="Century Gothic"/>
              </a:rPr>
              <a:t>. ¡Tiene tres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rgbClr val="0E0E0E"/>
                </a:solidFill>
                <a:latin typeface="Century Gothic"/>
                <a:ea typeface="Century Gothic"/>
                <a:cs typeface="Century Gothic"/>
                <a:sym typeface="Century Gothic"/>
              </a:rPr>
              <a:t>Puede contar, brincar o aplaudir cada palabra con los estudiantes.</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41555e864972cfe4_2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9" name="Google Shape;889;g41555e864972cfe4_2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Lilia quiere sopa.</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Lilia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quiere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sopa </a:t>
            </a:r>
            <a:r>
              <a:rPr lang="en" sz="1000">
                <a:solidFill>
                  <a:srgbClr val="0E0E0E"/>
                </a:solidFill>
                <a:latin typeface="Century Gothic"/>
                <a:ea typeface="Century Gothic"/>
                <a:cs typeface="Century Gothic"/>
                <a:sym typeface="Century Gothic"/>
              </a:rPr>
              <a:t>(3)</a:t>
            </a:r>
            <a:r>
              <a:rPr i="1" lang="en" sz="1000">
                <a:solidFill>
                  <a:srgbClr val="0E0E0E"/>
                </a:solidFill>
                <a:latin typeface="Century Gothic"/>
                <a:ea typeface="Century Gothic"/>
                <a:cs typeface="Century Gothic"/>
                <a:sym typeface="Century Gothic"/>
              </a:rPr>
              <a:t>. ¡Tiene tres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Puede contar, brincar o aplaudir cada palabra con los estudiantes.</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rgbClr val="0E0E0E"/>
                </a:solidFill>
                <a:latin typeface="Century Gothic"/>
                <a:ea typeface="Century Gothic"/>
                <a:cs typeface="Century Gothic"/>
                <a:sym typeface="Century Gothic"/>
              </a:rPr>
              <a:t>__________________________________________________________________________________________</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Día 5</a:t>
            </a:r>
            <a:endParaRPr b="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Lucas come uvas.</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Lucas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come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uvas </a:t>
            </a:r>
            <a:r>
              <a:rPr lang="en" sz="1000">
                <a:solidFill>
                  <a:srgbClr val="0E0E0E"/>
                </a:solidFill>
                <a:latin typeface="Century Gothic"/>
                <a:ea typeface="Century Gothic"/>
                <a:cs typeface="Century Gothic"/>
                <a:sym typeface="Century Gothic"/>
              </a:rPr>
              <a:t>(3)</a:t>
            </a:r>
            <a:r>
              <a:rPr i="1" lang="en" sz="1000">
                <a:solidFill>
                  <a:srgbClr val="0E0E0E"/>
                </a:solidFill>
                <a:latin typeface="Century Gothic"/>
                <a:ea typeface="Century Gothic"/>
                <a:cs typeface="Century Gothic"/>
                <a:sym typeface="Century Gothic"/>
              </a:rPr>
              <a:t>. ¡Tiene tres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rgbClr val="0E0E0E"/>
                </a:solidFill>
                <a:latin typeface="Century Gothic"/>
                <a:ea typeface="Century Gothic"/>
                <a:cs typeface="Century Gothic"/>
                <a:sym typeface="Century Gothic"/>
              </a:rPr>
              <a:t>Puede contar, brincar o aplaudir cada palabra con los estudiantes.</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41555e864972cfe4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1555e864972cfe4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lang="en" sz="1000">
                <a:solidFill>
                  <a:srgbClr val="363535"/>
                </a:solidFill>
                <a:latin typeface="Century Gothic"/>
                <a:ea typeface="Century Gothic"/>
                <a:cs typeface="Century Gothic"/>
                <a:sym typeface="Century Gothic"/>
              </a:rPr>
              <a:t>:</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Ellos juegan en equipo.</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sz="10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Docente y estudiantes practican: </a:t>
            </a:r>
            <a:r>
              <a:rPr i="1" lang="en" sz="1000">
                <a:solidFill>
                  <a:srgbClr val="0E0E0E"/>
                </a:solidFill>
                <a:latin typeface="Century Gothic"/>
                <a:ea typeface="Century Gothic"/>
                <a:cs typeface="Century Gothic"/>
                <a:sym typeface="Century Gothic"/>
              </a:rPr>
              <a:t>Ellos</a:t>
            </a:r>
            <a:r>
              <a:rPr lang="en" sz="1000">
                <a:solidFill>
                  <a:srgbClr val="0E0E0E"/>
                </a:solidFill>
                <a:latin typeface="Century Gothic"/>
                <a:ea typeface="Century Gothic"/>
                <a:cs typeface="Century Gothic"/>
                <a:sym typeface="Century Gothic"/>
              </a:rPr>
              <a:t> (1)</a:t>
            </a:r>
            <a:r>
              <a:rPr i="1" lang="en" sz="1000">
                <a:solidFill>
                  <a:srgbClr val="0E0E0E"/>
                </a:solidFill>
                <a:latin typeface="Century Gothic"/>
                <a:ea typeface="Century Gothic"/>
                <a:cs typeface="Century Gothic"/>
                <a:sym typeface="Century Gothic"/>
              </a:rPr>
              <a:t>, juegan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en </a:t>
            </a:r>
            <a:r>
              <a:rPr lang="en" sz="1000">
                <a:solidFill>
                  <a:srgbClr val="0E0E0E"/>
                </a:solidFill>
                <a:latin typeface="Century Gothic"/>
                <a:ea typeface="Century Gothic"/>
                <a:cs typeface="Century Gothic"/>
                <a:sym typeface="Century Gothic"/>
              </a:rPr>
              <a:t>(3)</a:t>
            </a:r>
            <a:r>
              <a:rPr i="1" lang="en" sz="1000">
                <a:solidFill>
                  <a:srgbClr val="0E0E0E"/>
                </a:solidFill>
                <a:latin typeface="Century Gothic"/>
                <a:ea typeface="Century Gothic"/>
                <a:cs typeface="Century Gothic"/>
                <a:sym typeface="Century Gothic"/>
              </a:rPr>
              <a:t>, equipo </a:t>
            </a:r>
            <a:r>
              <a:rPr lang="en" sz="1000">
                <a:solidFill>
                  <a:srgbClr val="0E0E0E"/>
                </a:solidFill>
                <a:latin typeface="Century Gothic"/>
                <a:ea typeface="Century Gothic"/>
                <a:cs typeface="Century Gothic"/>
                <a:sym typeface="Century Gothic"/>
              </a:rPr>
              <a:t>(4).</a:t>
            </a:r>
            <a:r>
              <a:rPr i="1" lang="en" sz="1000">
                <a:solidFill>
                  <a:srgbClr val="0E0E0E"/>
                </a:solidFill>
                <a:latin typeface="Century Gothic"/>
                <a:ea typeface="Century Gothic"/>
                <a:cs typeface="Century Gothic"/>
                <a:sym typeface="Century Gothic"/>
              </a:rPr>
              <a:t> ¡Tiene cuatro palabras!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Puede contar, brincar o aplaudir cada palabra con los estudiantes.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41555e864972cfe4_2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41555e864972cfe4_2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Ceci come arroz blanco.</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Cesi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come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arroz </a:t>
            </a:r>
            <a:r>
              <a:rPr lang="en" sz="1000">
                <a:solidFill>
                  <a:srgbClr val="0E0E0E"/>
                </a:solidFill>
                <a:latin typeface="Century Gothic"/>
                <a:ea typeface="Century Gothic"/>
                <a:cs typeface="Century Gothic"/>
                <a:sym typeface="Century Gothic"/>
              </a:rPr>
              <a:t>(3), </a:t>
            </a:r>
            <a:r>
              <a:rPr i="1" lang="en" sz="1000">
                <a:solidFill>
                  <a:srgbClr val="0E0E0E"/>
                </a:solidFill>
                <a:latin typeface="Century Gothic"/>
                <a:ea typeface="Century Gothic"/>
                <a:cs typeface="Century Gothic"/>
                <a:sym typeface="Century Gothic"/>
              </a:rPr>
              <a:t>blanco </a:t>
            </a:r>
            <a:r>
              <a:rPr lang="en" sz="1000">
                <a:solidFill>
                  <a:srgbClr val="0E0E0E"/>
                </a:solidFill>
                <a:latin typeface="Century Gothic"/>
                <a:ea typeface="Century Gothic"/>
                <a:cs typeface="Century Gothic"/>
                <a:sym typeface="Century Gothic"/>
              </a:rPr>
              <a:t>(4)</a:t>
            </a:r>
            <a:r>
              <a:rPr i="1" lang="en" sz="1000">
                <a:solidFill>
                  <a:srgbClr val="0E0E0E"/>
                </a:solidFill>
                <a:latin typeface="Century Gothic"/>
                <a:ea typeface="Century Gothic"/>
                <a:cs typeface="Century Gothic"/>
                <a:sym typeface="Century Gothic"/>
              </a:rPr>
              <a:t>. ¡Tiene cuatro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Puede contar, brincar o aplaudir cada palabra con los estudiantes.</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rgbClr val="0E0E0E"/>
                </a:solidFill>
                <a:latin typeface="Century Gothic"/>
                <a:ea typeface="Century Gothic"/>
                <a:cs typeface="Century Gothic"/>
                <a:sym typeface="Century Gothic"/>
              </a:rPr>
              <a:t>__________________________________________________________________________________________</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Día 5</a:t>
            </a:r>
            <a:endParaRPr b="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Ema cuida a Elena.</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Ema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cuida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a </a:t>
            </a:r>
            <a:r>
              <a:rPr lang="en" sz="1000">
                <a:solidFill>
                  <a:srgbClr val="0E0E0E"/>
                </a:solidFill>
                <a:latin typeface="Century Gothic"/>
                <a:ea typeface="Century Gothic"/>
                <a:cs typeface="Century Gothic"/>
                <a:sym typeface="Century Gothic"/>
              </a:rPr>
              <a:t>(3) </a:t>
            </a:r>
            <a:r>
              <a:rPr i="1" lang="en" sz="1000">
                <a:solidFill>
                  <a:srgbClr val="0E0E0E"/>
                </a:solidFill>
                <a:latin typeface="Century Gothic"/>
                <a:ea typeface="Century Gothic"/>
                <a:cs typeface="Century Gothic"/>
                <a:sym typeface="Century Gothic"/>
              </a:rPr>
              <a:t>Elena </a:t>
            </a:r>
            <a:r>
              <a:rPr lang="en" sz="1000">
                <a:solidFill>
                  <a:srgbClr val="0E0E0E"/>
                </a:solidFill>
                <a:latin typeface="Century Gothic"/>
                <a:ea typeface="Century Gothic"/>
                <a:cs typeface="Century Gothic"/>
                <a:sym typeface="Century Gothic"/>
              </a:rPr>
              <a:t>(4)</a:t>
            </a:r>
            <a:r>
              <a:rPr i="1" lang="en" sz="1000">
                <a:solidFill>
                  <a:srgbClr val="0E0E0E"/>
                </a:solidFill>
                <a:latin typeface="Century Gothic"/>
                <a:ea typeface="Century Gothic"/>
                <a:cs typeface="Century Gothic"/>
                <a:sym typeface="Century Gothic"/>
              </a:rPr>
              <a:t>. ¡Tiene cuatro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rgbClr val="0E0E0E"/>
                </a:solidFill>
                <a:latin typeface="Century Gothic"/>
                <a:ea typeface="Century Gothic"/>
                <a:cs typeface="Century Gothic"/>
                <a:sym typeface="Century Gothic"/>
              </a:rPr>
              <a:t>Puede contar, brincar o aplaudir cada palabra con los estudiantes.</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41555e864972cfe4_2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41555e864972cfe4_2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Cierra la ventana rápido.</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Cierra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la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ventana </a:t>
            </a:r>
            <a:r>
              <a:rPr lang="en" sz="1000">
                <a:solidFill>
                  <a:srgbClr val="0E0E0E"/>
                </a:solidFill>
                <a:latin typeface="Century Gothic"/>
                <a:ea typeface="Century Gothic"/>
                <a:cs typeface="Century Gothic"/>
                <a:sym typeface="Century Gothic"/>
              </a:rPr>
              <a:t>(3), </a:t>
            </a:r>
            <a:r>
              <a:rPr i="1" lang="en" sz="1000">
                <a:solidFill>
                  <a:srgbClr val="0E0E0E"/>
                </a:solidFill>
                <a:latin typeface="Century Gothic"/>
                <a:ea typeface="Century Gothic"/>
                <a:cs typeface="Century Gothic"/>
                <a:sym typeface="Century Gothic"/>
              </a:rPr>
              <a:t>rápido </a:t>
            </a:r>
            <a:r>
              <a:rPr lang="en" sz="1000">
                <a:solidFill>
                  <a:srgbClr val="0E0E0E"/>
                </a:solidFill>
                <a:latin typeface="Century Gothic"/>
                <a:ea typeface="Century Gothic"/>
                <a:cs typeface="Century Gothic"/>
                <a:sym typeface="Century Gothic"/>
              </a:rPr>
              <a:t>(4)</a:t>
            </a:r>
            <a:r>
              <a:rPr i="1" lang="en" sz="1000">
                <a:solidFill>
                  <a:srgbClr val="0E0E0E"/>
                </a:solidFill>
                <a:latin typeface="Century Gothic"/>
                <a:ea typeface="Century Gothic"/>
                <a:cs typeface="Century Gothic"/>
                <a:sym typeface="Century Gothic"/>
              </a:rPr>
              <a:t>. ¡Tiene cuatro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Puede contar, brincar o aplaudir cada palabra con los estudiantes.</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rgbClr val="0E0E0E"/>
                </a:solidFill>
                <a:latin typeface="Century Gothic"/>
                <a:ea typeface="Century Gothic"/>
                <a:cs typeface="Century Gothic"/>
                <a:sym typeface="Century Gothic"/>
              </a:rPr>
              <a:t>__________________________________________________________________________________________</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Día 5</a:t>
            </a:r>
            <a:endParaRPr b="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Calisto encuentra una iguana.</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Docente y estudiantes practican:</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Calisto </a:t>
            </a:r>
            <a:r>
              <a:rPr lang="en" sz="1000">
                <a:solidFill>
                  <a:srgbClr val="0E0E0E"/>
                </a:solidFill>
                <a:latin typeface="Century Gothic"/>
                <a:ea typeface="Century Gothic"/>
                <a:cs typeface="Century Gothic"/>
                <a:sym typeface="Century Gothic"/>
              </a:rPr>
              <a:t>(1),</a:t>
            </a:r>
            <a:r>
              <a:rPr i="1" lang="en" sz="1000">
                <a:solidFill>
                  <a:srgbClr val="0E0E0E"/>
                </a:solidFill>
                <a:latin typeface="Century Gothic"/>
                <a:ea typeface="Century Gothic"/>
                <a:cs typeface="Century Gothic"/>
                <a:sym typeface="Century Gothic"/>
              </a:rPr>
              <a:t> encuentra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una </a:t>
            </a:r>
            <a:r>
              <a:rPr lang="en" sz="1000">
                <a:solidFill>
                  <a:srgbClr val="0E0E0E"/>
                </a:solidFill>
                <a:latin typeface="Century Gothic"/>
                <a:ea typeface="Century Gothic"/>
                <a:cs typeface="Century Gothic"/>
                <a:sym typeface="Century Gothic"/>
              </a:rPr>
              <a:t>(3) </a:t>
            </a:r>
            <a:r>
              <a:rPr i="1" lang="en" sz="1000">
                <a:solidFill>
                  <a:srgbClr val="0E0E0E"/>
                </a:solidFill>
                <a:latin typeface="Century Gothic"/>
                <a:ea typeface="Century Gothic"/>
                <a:cs typeface="Century Gothic"/>
                <a:sym typeface="Century Gothic"/>
              </a:rPr>
              <a:t>iguana </a:t>
            </a:r>
            <a:r>
              <a:rPr lang="en" sz="1000">
                <a:solidFill>
                  <a:srgbClr val="0E0E0E"/>
                </a:solidFill>
                <a:latin typeface="Century Gothic"/>
                <a:ea typeface="Century Gothic"/>
                <a:cs typeface="Century Gothic"/>
                <a:sym typeface="Century Gothic"/>
              </a:rPr>
              <a:t>(4)</a:t>
            </a:r>
            <a:r>
              <a:rPr i="1" lang="en" sz="1000">
                <a:solidFill>
                  <a:srgbClr val="0E0E0E"/>
                </a:solidFill>
                <a:latin typeface="Century Gothic"/>
                <a:ea typeface="Century Gothic"/>
                <a:cs typeface="Century Gothic"/>
                <a:sym typeface="Century Gothic"/>
              </a:rPr>
              <a:t>. ¡Tiene cuatro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rgbClr val="0E0E0E"/>
                </a:solidFill>
                <a:latin typeface="Century Gothic"/>
                <a:ea typeface="Century Gothic"/>
                <a:cs typeface="Century Gothic"/>
                <a:sym typeface="Century Gothic"/>
              </a:rPr>
              <a:t>Puede contar, brincar o aplaudir cada palabra con los estudiantes.</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41555e864972cfe4_2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41555e864972cfe4_2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5240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Hoy los estudiantes tendrán la oportunidad de practicar sus nuevas habilidades de decodificación, identificar sonidos iniciales y juntos leer el texto decodificable </a:t>
            </a:r>
            <a:r>
              <a:rPr i="1" lang="en" sz="1000">
                <a:solidFill>
                  <a:srgbClr val="0E0E0E"/>
                </a:solidFill>
                <a:latin typeface="Century Gothic"/>
                <a:ea typeface="Century Gothic"/>
                <a:cs typeface="Century Gothic"/>
                <a:sym typeface="Century Gothic"/>
              </a:rPr>
              <a:t>Palabras con f.</a:t>
            </a:r>
            <a:endParaRPr i="1" sz="1000">
              <a:solidFill>
                <a:srgbClr val="0E0E0E"/>
              </a:solidFill>
              <a:latin typeface="Century Gothic"/>
              <a:ea typeface="Century Gothic"/>
              <a:cs typeface="Century Gothic"/>
              <a:sym typeface="Century Gothic"/>
            </a:endParaRPr>
          </a:p>
          <a:p>
            <a:pPr indent="0" lvl="0" marL="0" marR="152400" rtl="0" algn="l">
              <a:lnSpc>
                <a:spcPct val="125000"/>
              </a:lnSpc>
              <a:spcBef>
                <a:spcPts val="0"/>
              </a:spcBef>
              <a:spcAft>
                <a:spcPts val="0"/>
              </a:spcAft>
              <a:buClr>
                <a:schemeClr val="dk1"/>
              </a:buClr>
              <a:buSzPts val="1100"/>
              <a:buFont typeface="Arial"/>
              <a:buNone/>
            </a:pPr>
            <a:r>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200">
                <a:solidFill>
                  <a:srgbClr val="363535"/>
                </a:solidFill>
                <a:latin typeface="Century Gothic"/>
                <a:ea typeface="Century Gothic"/>
                <a:cs typeface="Century Gothic"/>
                <a:sym typeface="Century Gothic"/>
              </a:rPr>
              <a:t>Antes de leer</a:t>
            </a:r>
            <a:endParaRPr b="1" sz="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 </a:t>
            </a:r>
            <a:r>
              <a:rPr i="1" lang="en" sz="1000">
                <a:solidFill>
                  <a:srgbClr val="0E0E0E"/>
                </a:solidFill>
                <a:latin typeface="Century Gothic"/>
                <a:ea typeface="Century Gothic"/>
                <a:cs typeface="Century Gothic"/>
                <a:sym typeface="Century Gothic"/>
              </a:rPr>
              <a:t>Hoy vamos a leer un texto juntos. Este texto nos ayudará a practicar los sonidos de las letras y a leer palabras que ya conocemos. Este texto tiene palabras con la /f/, la /n/, la /t/ y la /d/ que estamos aprendiendo. Este libro es un poco diferente de los otros libros de palabras que leímos, porque cada página tiene dos palabras que hacen una oración. Tenemos que asegurarnos de leer todas las partes de la página.</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 </a:t>
            </a:r>
            <a:r>
              <a:rPr lang="en" sz="1000">
                <a:solidFill>
                  <a:srgbClr val="0E0E0E"/>
                </a:solidFill>
                <a:latin typeface="Century Gothic"/>
                <a:ea typeface="Century Gothic"/>
                <a:cs typeface="Century Gothic"/>
                <a:sym typeface="Century Gothic"/>
              </a:rPr>
              <a:t>a la diapositiva número 73. </a:t>
            </a:r>
            <a:endParaRPr i="1"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324dce3b86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324dce3b86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¿Listos? Esta parte nos ayuda a prepararnos para todos los sonidos que necesitaremos. Observa cómo cada punto me ayuda a asegurarme de que conozco todos los sonidos y me ayuda a moverme de izquierda a derecha sin olvidar ninguna letra.</a:t>
            </a:r>
            <a:endParaRPr b="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Modele</a:t>
            </a:r>
            <a:r>
              <a:rPr lang="en" sz="1000">
                <a:solidFill>
                  <a:srgbClr val="0E0E0E"/>
                </a:solidFill>
                <a:latin typeface="Century Gothic"/>
                <a:ea typeface="Century Gothic"/>
                <a:cs typeface="Century Gothic"/>
                <a:sym typeface="Century Gothic"/>
              </a:rPr>
              <a:t> señalando y diciendo todos los sonidos de las letras y </a:t>
            </a:r>
            <a:r>
              <a:rPr b="1" lang="en" sz="1000">
                <a:solidFill>
                  <a:srgbClr val="0E0E0E"/>
                </a:solidFill>
                <a:latin typeface="Century Gothic"/>
                <a:ea typeface="Century Gothic"/>
                <a:cs typeface="Century Gothic"/>
                <a:sym typeface="Century Gothic"/>
              </a:rPr>
              <a:t>diga</a:t>
            </a:r>
            <a:r>
              <a:rPr lang="en" sz="1000">
                <a:solidFill>
                  <a:srgbClr val="0E0E0E"/>
                </a:solidFill>
                <a:latin typeface="Century Gothic"/>
                <a:ea typeface="Century Gothic"/>
                <a:cs typeface="Century Gothic"/>
                <a:sym typeface="Century Gothic"/>
              </a:rPr>
              <a:t>:</a:t>
            </a:r>
            <a:r>
              <a:rPr i="1" lang="en" sz="1000">
                <a:solidFill>
                  <a:srgbClr val="0E0E0E"/>
                </a:solidFill>
                <a:latin typeface="Century Gothic"/>
                <a:ea typeface="Century Gothic"/>
                <a:cs typeface="Century Gothic"/>
                <a:sym typeface="Century Gothic"/>
              </a:rPr>
              <a:t> ¿Viste como lo hice? Ahora, inténtalo conmigo.</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diapositiva número 74. </a:t>
            </a:r>
            <a:endParaRPr i="1" sz="1000">
              <a:solidFill>
                <a:srgbClr val="0E0E0E"/>
              </a:solidFill>
              <a:latin typeface="Century Gothic"/>
              <a:ea typeface="Century Gothic"/>
              <a:cs typeface="Century Gothic"/>
              <a:sym typeface="Century Gothic"/>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41555e864972cfe4_2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41555e864972cfe4_2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Diga:</a:t>
            </a:r>
            <a:r>
              <a:rPr i="1" lang="en" sz="1000">
                <a:solidFill>
                  <a:srgbClr val="0E0E0E"/>
                </a:solidFill>
                <a:latin typeface="Century Gothic"/>
                <a:ea typeface="Century Gothic"/>
                <a:cs typeface="Century Gothic"/>
                <a:sym typeface="Century Gothic"/>
              </a:rPr>
              <a:t> Vamos a practicar y leer cada letra juntos.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diapositiva número 75.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324dce3b861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324dce3b861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Diga: </a:t>
            </a:r>
            <a:r>
              <a:rPr i="1" lang="en" sz="1000">
                <a:solidFill>
                  <a:srgbClr val="0E0E0E"/>
                </a:solidFill>
                <a:latin typeface="Century Gothic"/>
                <a:ea typeface="Century Gothic"/>
                <a:cs typeface="Century Gothic"/>
                <a:sym typeface="Century Gothic"/>
              </a:rPr>
              <a:t>Vamos a tocar y leer cada sílaba. Mira cómo lo hago yo y ayúdame si puedes.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0E0E0E"/>
                </a:solidFill>
                <a:latin typeface="Century Gothic"/>
                <a:ea typeface="Century Gothic"/>
                <a:cs typeface="Century Gothic"/>
                <a:sym typeface="Century Gothic"/>
              </a:rPr>
              <a:t>Lea </a:t>
            </a:r>
            <a:r>
              <a:rPr lang="en" sz="1000">
                <a:solidFill>
                  <a:srgbClr val="0E0E0E"/>
                </a:solidFill>
                <a:latin typeface="Century Gothic"/>
                <a:ea typeface="Century Gothic"/>
                <a:cs typeface="Century Gothic"/>
                <a:sym typeface="Century Gothic"/>
              </a:rPr>
              <a:t>cada sílaba una por una.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Continúe</a:t>
            </a:r>
            <a:r>
              <a:rPr lang="en" sz="1000">
                <a:solidFill>
                  <a:srgbClr val="0E0E0E"/>
                </a:solidFill>
                <a:latin typeface="Century Gothic"/>
                <a:ea typeface="Century Gothic"/>
                <a:cs typeface="Century Gothic"/>
                <a:sym typeface="Century Gothic"/>
              </a:rPr>
              <a:t> con las palabras en la diapositiva número 76. </a:t>
            </a:r>
            <a:endParaRPr b="1" sz="1000">
              <a:solidFill>
                <a:srgbClr val="0E0E0E"/>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324dce3b861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324dce3b861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Lea </a:t>
            </a:r>
            <a:r>
              <a:rPr lang="en" sz="1000">
                <a:solidFill>
                  <a:srgbClr val="0E0E0E"/>
                </a:solidFill>
                <a:latin typeface="Century Gothic"/>
                <a:ea typeface="Century Gothic"/>
                <a:cs typeface="Century Gothic"/>
                <a:sym typeface="Century Gothic"/>
              </a:rPr>
              <a:t>cada sílaba una por una y luego siga la flecha para leer la palabra completa.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Apoye a los estudiantes según sus necesidades. </a:t>
            </a:r>
            <a:endParaRPr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324dce3b861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324dce3b861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200">
                <a:solidFill>
                  <a:srgbClr val="363535"/>
                </a:solidFill>
                <a:latin typeface="Century Gothic"/>
                <a:ea typeface="Century Gothic"/>
                <a:cs typeface="Century Gothic"/>
                <a:sym typeface="Century Gothic"/>
              </a:rPr>
              <a:t>Durante la lectura</a:t>
            </a:r>
            <a:endParaRPr b="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 </a:t>
            </a:r>
            <a:r>
              <a:rPr i="1" lang="en" sz="1000">
                <a:solidFill>
                  <a:srgbClr val="0E0E0E"/>
                </a:solidFill>
                <a:latin typeface="Century Gothic"/>
                <a:ea typeface="Century Gothic"/>
                <a:cs typeface="Century Gothic"/>
                <a:sym typeface="Century Gothic"/>
              </a:rPr>
              <a:t>Recuerda estar atento al ícono, que te indicará cuándo es tu turno para ayudarme a leer. ¡También puedes leer todo el tiempo si puedes hacerlo! Ahora, comencemos.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Lea</a:t>
            </a:r>
            <a:r>
              <a:rPr lang="en" sz="1000">
                <a:solidFill>
                  <a:srgbClr val="363535"/>
                </a:solidFill>
                <a:latin typeface="Century Gothic"/>
                <a:ea typeface="Century Gothic"/>
                <a:cs typeface="Century Gothic"/>
                <a:sym typeface="Century Gothic"/>
              </a:rPr>
              <a:t> las sílabas y luego siga la flecha para leer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Repita</a:t>
            </a:r>
            <a:r>
              <a:rPr lang="en" sz="1000">
                <a:solidFill>
                  <a:srgbClr val="363535"/>
                </a:solidFill>
                <a:latin typeface="Century Gothic"/>
                <a:ea typeface="Century Gothic"/>
                <a:cs typeface="Century Gothic"/>
                <a:sym typeface="Century Gothic"/>
              </a:rPr>
              <a:t> el mismo proceso con el resto de las diapositivas.</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324dce3b86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324dce3b86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Lea</a:t>
            </a:r>
            <a:r>
              <a:rPr lang="en" sz="1000">
                <a:solidFill>
                  <a:srgbClr val="363535"/>
                </a:solidFill>
                <a:latin typeface="Century Gothic"/>
                <a:ea typeface="Century Gothic"/>
                <a:cs typeface="Century Gothic"/>
                <a:sym typeface="Century Gothic"/>
              </a:rPr>
              <a:t> las sílabas y luego siga la flecha para leer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chemeClr val="dk1"/>
                </a:solidFill>
                <a:latin typeface="Century Gothic"/>
                <a:ea typeface="Century Gothic"/>
                <a:cs typeface="Century Gothic"/>
                <a:sym typeface="Century Gothic"/>
              </a:rPr>
              <a:t>Dé clic para mostrar cada sílaba y luego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b="1" sz="1000">
              <a:solidFill>
                <a:srgbClr val="363535"/>
              </a:solidFill>
              <a:latin typeface="Century Gothic"/>
              <a:ea typeface="Century Gothic"/>
              <a:cs typeface="Century Gothic"/>
              <a:sym typeface="Century Gothic"/>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324dce3b861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324dce3b861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Lea</a:t>
            </a:r>
            <a:r>
              <a:rPr lang="en" sz="1000">
                <a:solidFill>
                  <a:srgbClr val="363535"/>
                </a:solidFill>
                <a:latin typeface="Century Gothic"/>
                <a:ea typeface="Century Gothic"/>
                <a:cs typeface="Century Gothic"/>
                <a:sym typeface="Century Gothic"/>
              </a:rPr>
              <a:t> las sílabas y luego siga la flecha para leer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sílaba y luego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41555e864972cfe4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1555e864972cfe4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Diga</a:t>
            </a:r>
            <a:r>
              <a:rPr lang="en" sz="1000">
                <a:solidFill>
                  <a:srgbClr val="363535"/>
                </a:solidFill>
                <a:latin typeface="Century Gothic"/>
                <a:ea typeface="Century Gothic"/>
                <a:cs typeface="Century Gothic"/>
                <a:sym typeface="Century Gothic"/>
              </a:rPr>
              <a:t>:</a:t>
            </a:r>
            <a:r>
              <a:rPr b="1" lang="en" sz="1000">
                <a:solidFill>
                  <a:srgbClr val="0E0E0E"/>
                </a:solidFill>
                <a:latin typeface="Century Gothic"/>
                <a:ea typeface="Century Gothic"/>
                <a:cs typeface="Century Gothic"/>
                <a:sym typeface="Century Gothic"/>
              </a:rPr>
              <a:t> </a:t>
            </a:r>
            <a:r>
              <a:rPr i="1" lang="en" sz="1000">
                <a:solidFill>
                  <a:srgbClr val="0E0E0E"/>
                </a:solidFill>
                <a:latin typeface="Century Gothic"/>
                <a:ea typeface="Century Gothic"/>
                <a:cs typeface="Century Gothic"/>
                <a:sym typeface="Century Gothic"/>
              </a:rPr>
              <a:t>Escuchen con atención: </a:t>
            </a:r>
            <a:r>
              <a:rPr lang="en" sz="1000">
                <a:solidFill>
                  <a:srgbClr val="0E0E0E"/>
                </a:solidFill>
                <a:latin typeface="Century Gothic"/>
                <a:ea typeface="Century Gothic"/>
                <a:cs typeface="Century Gothic"/>
                <a:sym typeface="Century Gothic"/>
              </a:rPr>
              <a:t>Me gustan las focas.</a:t>
            </a:r>
            <a:r>
              <a:rPr i="1" lang="en" sz="1000">
                <a:solidFill>
                  <a:srgbClr val="0E0E0E"/>
                </a:solidFill>
                <a:latin typeface="Century Gothic"/>
                <a:ea typeface="Century Gothic"/>
                <a:cs typeface="Century Gothic"/>
                <a:sym typeface="Century Gothic"/>
              </a:rPr>
              <a:t> ¿Cuántas palabras escucharon? Vamos a repetir la oración juntos mientras contamos cada palabra.</a:t>
            </a:r>
            <a:endParaRPr b="1" sz="5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parte de la diapositiva, palabra por palabra y finalmente la frase completa con el conteo de palabras.</a:t>
            </a:r>
            <a:endParaRPr sz="10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Docente y estudiantes practican: </a:t>
            </a:r>
            <a:r>
              <a:rPr i="1" lang="en" sz="1000">
                <a:solidFill>
                  <a:srgbClr val="0E0E0E"/>
                </a:solidFill>
                <a:latin typeface="Century Gothic"/>
                <a:ea typeface="Century Gothic"/>
                <a:cs typeface="Century Gothic"/>
                <a:sym typeface="Century Gothic"/>
              </a:rPr>
              <a:t>Me</a:t>
            </a:r>
            <a:r>
              <a:rPr lang="en" sz="1000">
                <a:solidFill>
                  <a:srgbClr val="0E0E0E"/>
                </a:solidFill>
                <a:latin typeface="Century Gothic"/>
                <a:ea typeface="Century Gothic"/>
                <a:cs typeface="Century Gothic"/>
                <a:sym typeface="Century Gothic"/>
              </a:rPr>
              <a:t> (1)</a:t>
            </a:r>
            <a:r>
              <a:rPr i="1" lang="en" sz="1000">
                <a:solidFill>
                  <a:srgbClr val="0E0E0E"/>
                </a:solidFill>
                <a:latin typeface="Century Gothic"/>
                <a:ea typeface="Century Gothic"/>
                <a:cs typeface="Century Gothic"/>
                <a:sym typeface="Century Gothic"/>
              </a:rPr>
              <a:t>, gustan </a:t>
            </a:r>
            <a:r>
              <a:rPr lang="en" sz="1000">
                <a:solidFill>
                  <a:srgbClr val="0E0E0E"/>
                </a:solidFill>
                <a:latin typeface="Century Gothic"/>
                <a:ea typeface="Century Gothic"/>
                <a:cs typeface="Century Gothic"/>
                <a:sym typeface="Century Gothic"/>
              </a:rPr>
              <a:t>(2)</a:t>
            </a:r>
            <a:r>
              <a:rPr i="1" lang="en" sz="1000">
                <a:solidFill>
                  <a:srgbClr val="0E0E0E"/>
                </a:solidFill>
                <a:latin typeface="Century Gothic"/>
                <a:ea typeface="Century Gothic"/>
                <a:cs typeface="Century Gothic"/>
                <a:sym typeface="Century Gothic"/>
              </a:rPr>
              <a:t>, las </a:t>
            </a:r>
            <a:r>
              <a:rPr lang="en" sz="1000">
                <a:solidFill>
                  <a:srgbClr val="0E0E0E"/>
                </a:solidFill>
                <a:latin typeface="Century Gothic"/>
                <a:ea typeface="Century Gothic"/>
                <a:cs typeface="Century Gothic"/>
                <a:sym typeface="Century Gothic"/>
              </a:rPr>
              <a:t>(3)</a:t>
            </a:r>
            <a:r>
              <a:rPr i="1" lang="en" sz="1000">
                <a:solidFill>
                  <a:srgbClr val="0E0E0E"/>
                </a:solidFill>
                <a:latin typeface="Century Gothic"/>
                <a:ea typeface="Century Gothic"/>
                <a:cs typeface="Century Gothic"/>
                <a:sym typeface="Century Gothic"/>
              </a:rPr>
              <a:t>, focas </a:t>
            </a:r>
            <a:r>
              <a:rPr lang="en" sz="1000">
                <a:solidFill>
                  <a:srgbClr val="0E0E0E"/>
                </a:solidFill>
                <a:latin typeface="Century Gothic"/>
                <a:ea typeface="Century Gothic"/>
                <a:cs typeface="Century Gothic"/>
                <a:sym typeface="Century Gothic"/>
              </a:rPr>
              <a:t>(4).</a:t>
            </a:r>
            <a:r>
              <a:rPr i="1" lang="en" sz="1000">
                <a:solidFill>
                  <a:srgbClr val="0E0E0E"/>
                </a:solidFill>
                <a:latin typeface="Century Gothic"/>
                <a:ea typeface="Century Gothic"/>
                <a:cs typeface="Century Gothic"/>
                <a:sym typeface="Century Gothic"/>
              </a:rPr>
              <a:t> ¡Tiene cuatro palabras! </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rgbClr val="0E0E0E"/>
                </a:solidFill>
                <a:latin typeface="Century Gothic"/>
                <a:ea typeface="Century Gothic"/>
                <a:cs typeface="Century Gothic"/>
                <a:sym typeface="Century Gothic"/>
              </a:rPr>
              <a:t>Puede contar, brincar o aplaudir cada palabra con los estudiantes.</a:t>
            </a:r>
            <a:endParaRPr i="1" sz="10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0E0E0E"/>
                </a:solidFill>
                <a:latin typeface="Century Gothic"/>
                <a:ea typeface="Century Gothic"/>
                <a:cs typeface="Century Gothic"/>
                <a:sym typeface="Century Gothic"/>
              </a:rPr>
              <a:t>Avance</a:t>
            </a:r>
            <a:r>
              <a:rPr lang="en" sz="1000">
                <a:solidFill>
                  <a:srgbClr val="0E0E0E"/>
                </a:solidFill>
                <a:latin typeface="Century Gothic"/>
                <a:ea typeface="Century Gothic"/>
                <a:cs typeface="Century Gothic"/>
                <a:sym typeface="Century Gothic"/>
              </a:rPr>
              <a:t> a la siguiente diapositiva.</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324dce3b861_3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324dce3b861_3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Lea</a:t>
            </a:r>
            <a:r>
              <a:rPr lang="en" sz="1000">
                <a:solidFill>
                  <a:srgbClr val="363535"/>
                </a:solidFill>
                <a:latin typeface="Century Gothic"/>
                <a:ea typeface="Century Gothic"/>
                <a:cs typeface="Century Gothic"/>
                <a:sym typeface="Century Gothic"/>
              </a:rPr>
              <a:t> las sílabas y luego siga la flecha para leer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sílaba y luego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324dce3b861_3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324dce3b861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Lea</a:t>
            </a:r>
            <a:r>
              <a:rPr lang="en" sz="1000">
                <a:solidFill>
                  <a:srgbClr val="363535"/>
                </a:solidFill>
                <a:latin typeface="Century Gothic"/>
                <a:ea typeface="Century Gothic"/>
                <a:cs typeface="Century Gothic"/>
                <a:sym typeface="Century Gothic"/>
              </a:rPr>
              <a:t> las sílabas y luego siga la flecha para leer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sílaba y luego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324dce3b861_3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0" name="Google Shape;1080;g324dce3b861_3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Lea</a:t>
            </a:r>
            <a:r>
              <a:rPr lang="en" sz="1000">
                <a:solidFill>
                  <a:srgbClr val="363535"/>
                </a:solidFill>
                <a:latin typeface="Century Gothic"/>
                <a:ea typeface="Century Gothic"/>
                <a:cs typeface="Century Gothic"/>
                <a:sym typeface="Century Gothic"/>
              </a:rPr>
              <a:t> las sílabas y luego siga la flecha para leer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sílaba y luego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324dce3b861_3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324dce3b861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Lea</a:t>
            </a:r>
            <a:r>
              <a:rPr lang="en" sz="1000">
                <a:solidFill>
                  <a:srgbClr val="363535"/>
                </a:solidFill>
                <a:latin typeface="Century Gothic"/>
                <a:ea typeface="Century Gothic"/>
                <a:cs typeface="Century Gothic"/>
                <a:sym typeface="Century Gothic"/>
              </a:rPr>
              <a:t> las sílabas y luego siga la flecha para leer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Dé clic para mostrar cada sílaba y luego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324dce3b861_3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324dce3b861_3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Lea</a:t>
            </a:r>
            <a:r>
              <a:rPr lang="en" sz="1000">
                <a:solidFill>
                  <a:srgbClr val="363535"/>
                </a:solidFill>
                <a:latin typeface="Century Gothic"/>
                <a:ea typeface="Century Gothic"/>
                <a:cs typeface="Century Gothic"/>
                <a:sym typeface="Century Gothic"/>
              </a:rPr>
              <a:t> las sílabas y luego siga la flecha para leer la palabra completa.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sz="1000">
                <a:solidFill>
                  <a:schemeClr val="dk1"/>
                </a:solidFill>
                <a:latin typeface="Century Gothic"/>
                <a:ea typeface="Century Gothic"/>
                <a:cs typeface="Century Gothic"/>
                <a:sym typeface="Century Gothic"/>
              </a:rPr>
              <a:t>Dé clic para mostrar cada sílaba y luego la palabra completa. </a:t>
            </a:r>
            <a:endParaRPr sz="10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200">
                <a:solidFill>
                  <a:srgbClr val="363535"/>
                </a:solidFill>
                <a:latin typeface="Century Gothic"/>
                <a:ea typeface="Century Gothic"/>
                <a:cs typeface="Century Gothic"/>
                <a:sym typeface="Century Gothic"/>
              </a:rPr>
              <a:t>Después de leer</a:t>
            </a:r>
            <a:endParaRPr b="1" sz="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Desarrollo del lenguaje:</a:t>
            </a:r>
            <a:r>
              <a:rPr lang="en" sz="1000">
                <a:solidFill>
                  <a:srgbClr val="363535"/>
                </a:solidFill>
                <a:latin typeface="Century Gothic"/>
                <a:ea typeface="Century Gothic"/>
                <a:cs typeface="Century Gothic"/>
                <a:sym typeface="Century Gothic"/>
              </a:rPr>
              <a:t> </a:t>
            </a:r>
            <a:endParaRPr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sz="1000">
                <a:solidFill>
                  <a:srgbClr val="363535"/>
                </a:solidFill>
                <a:latin typeface="Century Gothic"/>
                <a:ea typeface="Century Gothic"/>
                <a:cs typeface="Century Gothic"/>
                <a:sym typeface="Century Gothic"/>
              </a:rPr>
              <a:t>Diga:</a:t>
            </a:r>
            <a:r>
              <a:rPr lang="en" sz="1000">
                <a:solidFill>
                  <a:srgbClr val="363535"/>
                </a:solidFill>
                <a:latin typeface="Century Gothic"/>
                <a:ea typeface="Century Gothic"/>
                <a:cs typeface="Century Gothic"/>
                <a:sym typeface="Century Gothic"/>
              </a:rPr>
              <a:t> </a:t>
            </a:r>
            <a:r>
              <a:rPr i="1" lang="en" sz="1000">
                <a:solidFill>
                  <a:srgbClr val="363535"/>
                </a:solidFill>
                <a:latin typeface="Century Gothic"/>
                <a:ea typeface="Century Gothic"/>
                <a:cs typeface="Century Gothic"/>
                <a:sym typeface="Century Gothic"/>
              </a:rPr>
              <a:t>Comparte con un compañero una palabra que tiene el sonido /f/. Usa el marco de oración: </a:t>
            </a:r>
            <a:r>
              <a:rPr lang="en" sz="1000">
                <a:solidFill>
                  <a:srgbClr val="363535"/>
                </a:solidFill>
                <a:latin typeface="Century Gothic"/>
                <a:ea typeface="Century Gothic"/>
                <a:cs typeface="Century Gothic"/>
                <a:sym typeface="Century Gothic"/>
              </a:rPr>
              <a:t>/f/ como en _____. </a:t>
            </a:r>
            <a:r>
              <a:rPr lang="en" sz="1000">
                <a:solidFill>
                  <a:srgbClr val="595959"/>
                </a:solidFill>
                <a:latin typeface="Century Gothic"/>
                <a:ea typeface="Century Gothic"/>
                <a:cs typeface="Century Gothic"/>
                <a:sym typeface="Century Gothic"/>
              </a:rPr>
              <a:t>(/f/ como en </a:t>
            </a:r>
            <a:r>
              <a:rPr i="1" lang="en" sz="1000">
                <a:solidFill>
                  <a:srgbClr val="595959"/>
                </a:solidFill>
                <a:latin typeface="Century Gothic"/>
                <a:ea typeface="Century Gothic"/>
                <a:cs typeface="Century Gothic"/>
                <a:sym typeface="Century Gothic"/>
              </a:rPr>
              <a:t>foca</a:t>
            </a:r>
            <a:r>
              <a:rPr lang="en" sz="1000">
                <a:solidFill>
                  <a:srgbClr val="595959"/>
                </a:solidFill>
                <a:latin typeface="Century Gothic"/>
                <a:ea typeface="Century Gothic"/>
                <a:cs typeface="Century Gothic"/>
                <a:sym typeface="Century Gothic"/>
              </a:rPr>
              <a:t>)</a:t>
            </a:r>
            <a:endParaRPr sz="1000">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sz="1000">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Avance</a:t>
            </a:r>
            <a:r>
              <a:rPr lang="en" sz="1000">
                <a:solidFill>
                  <a:srgbClr val="363535"/>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41555e864972cfe4_2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41555e864972cfe4_2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41555e864972cfe4_2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41555e864972cfe4_2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3288156377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3288156377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3288156377c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3288156377c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3288156377c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2" name="Google Shape;1162;g3288156377c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41555e864972cfe4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1555e864972cfe4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Introducción: La letra </a:t>
            </a:r>
            <a:r>
              <a:rPr b="1" i="1" lang="en" sz="1000">
                <a:solidFill>
                  <a:srgbClr val="363535"/>
                </a:solidFill>
                <a:latin typeface="Century Gothic"/>
                <a:ea typeface="Century Gothic"/>
                <a:cs typeface="Century Gothic"/>
                <a:sym typeface="Century Gothic"/>
              </a:rPr>
              <a:t>f</a:t>
            </a:r>
            <a:endParaRPr b="1"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sz="1000">
                <a:solidFill>
                  <a:srgbClr val="363535"/>
                </a:solidFill>
                <a:latin typeface="Century Gothic"/>
                <a:ea typeface="Century Gothic"/>
                <a:cs typeface="Century Gothic"/>
                <a:sym typeface="Century Gothic"/>
              </a:rPr>
              <a:t>Comience </a:t>
            </a:r>
            <a:r>
              <a:rPr lang="en" sz="1000">
                <a:solidFill>
                  <a:srgbClr val="363535"/>
                </a:solidFill>
                <a:latin typeface="Century Gothic"/>
                <a:ea typeface="Century Gothic"/>
                <a:cs typeface="Century Gothic"/>
                <a:sym typeface="Century Gothic"/>
              </a:rPr>
              <a:t>en la diapositiva número 10.</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g3288156377c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9" name="Google Shape;1169;g3288156377c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3288156377c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6" name="Google Shape;1176;g3288156377c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3288156377c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3288156377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3288156377c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3288156377c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3288156377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3288156377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3288156377c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3288156377c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3288156377c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3288156377c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3288156377c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8" name="Google Shape;1218;g3288156377c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g3288156377c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5" name="Google Shape;1225;g3288156377c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30585857d5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30585857d5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1" name="Google Shape;11;p2"/>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50" name="Shape 50"/>
        <p:cNvGrpSpPr/>
        <p:nvPr/>
      </p:nvGrpSpPr>
      <p:grpSpPr>
        <a:xfrm>
          <a:off x="0" y="0"/>
          <a:ext cx="0" cy="0"/>
          <a:chOff x="0" y="0"/>
          <a:chExt cx="0" cy="0"/>
        </a:xfrm>
      </p:grpSpPr>
      <p:sp>
        <p:nvSpPr>
          <p:cNvPr id="51" name="Google Shape;51;p11"/>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 name="Google Shape;52;p11"/>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1"/>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rtl="0">
              <a:spcBef>
                <a:spcPts val="200"/>
              </a:spcBef>
              <a:spcAft>
                <a:spcPts val="0"/>
              </a:spcAft>
              <a:buSzPts val="1800"/>
              <a:buChar char="●"/>
              <a:defRPr b="0" sz="1800"/>
            </a:lvl1pPr>
            <a:lvl2pPr indent="-342900" lvl="1" marL="914400" rtl="0">
              <a:spcBef>
                <a:spcPts val="200"/>
              </a:spcBef>
              <a:spcAft>
                <a:spcPts val="0"/>
              </a:spcAft>
              <a:buSzPts val="1800"/>
              <a:buChar char="○"/>
              <a:defRPr sz="1800"/>
            </a:lvl2pPr>
            <a:lvl3pPr indent="-317500" lvl="2" marL="1371600" rtl="0">
              <a:spcBef>
                <a:spcPts val="200"/>
              </a:spcBef>
              <a:spcAft>
                <a:spcPts val="0"/>
              </a:spcAft>
              <a:buSzPts val="1400"/>
              <a:buChar char="■"/>
              <a:defRPr sz="1400"/>
            </a:lvl3pPr>
            <a:lvl4pPr indent="-317500" lvl="3" marL="1828800" rtl="0">
              <a:spcBef>
                <a:spcPts val="200"/>
              </a:spcBef>
              <a:spcAft>
                <a:spcPts val="0"/>
              </a:spcAft>
              <a:buSzPts val="1400"/>
              <a:buChar char="●"/>
              <a:defRPr/>
            </a:lvl4pPr>
            <a:lvl5pPr indent="-298450" lvl="4" marL="2286000" rtl="0">
              <a:spcBef>
                <a:spcPts val="200"/>
              </a:spcBef>
              <a:spcAft>
                <a:spcPts val="0"/>
              </a:spcAft>
              <a:buSzPts val="1100"/>
              <a:buChar char="○"/>
              <a:defRPr sz="1100"/>
            </a:lvl5pPr>
            <a:lvl6pPr indent="-298450" lvl="5" marL="2743200" rtl="0">
              <a:spcBef>
                <a:spcPts val="200"/>
              </a:spcBef>
              <a:spcAft>
                <a:spcPts val="0"/>
              </a:spcAft>
              <a:buSzPts val="1100"/>
              <a:buChar char="■"/>
              <a:defRPr/>
            </a:lvl6pPr>
            <a:lvl7pPr indent="-298450" lvl="6" marL="3200400" rtl="0">
              <a:spcBef>
                <a:spcPts val="200"/>
              </a:spcBef>
              <a:spcAft>
                <a:spcPts val="0"/>
              </a:spcAft>
              <a:buSzPts val="1100"/>
              <a:buChar char="●"/>
              <a:defRPr/>
            </a:lvl7pPr>
            <a:lvl8pPr indent="-298450" lvl="7" marL="3657600" rtl="0">
              <a:spcBef>
                <a:spcPts val="200"/>
              </a:spcBef>
              <a:spcAft>
                <a:spcPts val="0"/>
              </a:spcAft>
              <a:buSzPts val="1100"/>
              <a:buChar char="○"/>
              <a:defRPr/>
            </a:lvl8pPr>
            <a:lvl9pPr indent="-298450" lvl="8" marL="4114800" rtl="0">
              <a:spcBef>
                <a:spcPts val="200"/>
              </a:spcBef>
              <a:spcAft>
                <a:spcPts val="200"/>
              </a:spcAft>
              <a:buSzPts val="1100"/>
              <a:buChar char="■"/>
              <a:defRPr/>
            </a:lvl9pPr>
          </a:lstStyle>
          <a:p/>
        </p:txBody>
      </p:sp>
      <p:sp>
        <p:nvSpPr>
          <p:cNvPr id="54" name="Google Shape;54;p11"/>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5" name="Google Shape;55;p11"/>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56" name="Shape 56"/>
        <p:cNvGrpSpPr/>
        <p:nvPr/>
      </p:nvGrpSpPr>
      <p:grpSpPr>
        <a:xfrm>
          <a:off x="0" y="0"/>
          <a:ext cx="0" cy="0"/>
          <a:chOff x="0" y="0"/>
          <a:chExt cx="0" cy="0"/>
        </a:xfrm>
      </p:grpSpPr>
      <p:sp>
        <p:nvSpPr>
          <p:cNvPr id="57" name="Google Shape;57;p12"/>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2"/>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 name="Google Shape;59;p12"/>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rtl="0">
              <a:spcBef>
                <a:spcPts val="200"/>
              </a:spcBef>
              <a:spcAft>
                <a:spcPts val="0"/>
              </a:spcAft>
              <a:buSzPts val="1800"/>
              <a:buChar char="●"/>
              <a:defRPr b="0" sz="1800"/>
            </a:lvl1pPr>
            <a:lvl2pPr indent="-342900" lvl="1" marL="914400" rtl="0">
              <a:spcBef>
                <a:spcPts val="200"/>
              </a:spcBef>
              <a:spcAft>
                <a:spcPts val="0"/>
              </a:spcAft>
              <a:buSzPts val="1800"/>
              <a:buChar char="○"/>
              <a:defRPr sz="1800"/>
            </a:lvl2pPr>
            <a:lvl3pPr indent="-317500" lvl="2" marL="1371600" rtl="0">
              <a:spcBef>
                <a:spcPts val="200"/>
              </a:spcBef>
              <a:spcAft>
                <a:spcPts val="0"/>
              </a:spcAft>
              <a:buSzPts val="1400"/>
              <a:buChar char="■"/>
              <a:defRPr sz="1400"/>
            </a:lvl3pPr>
            <a:lvl4pPr indent="-317500" lvl="3" marL="1828800" rtl="0">
              <a:spcBef>
                <a:spcPts val="200"/>
              </a:spcBef>
              <a:spcAft>
                <a:spcPts val="0"/>
              </a:spcAft>
              <a:buSzPts val="1400"/>
              <a:buChar char="●"/>
              <a:defRPr/>
            </a:lvl4pPr>
            <a:lvl5pPr indent="-298450" lvl="4" marL="2286000" rtl="0">
              <a:spcBef>
                <a:spcPts val="200"/>
              </a:spcBef>
              <a:spcAft>
                <a:spcPts val="0"/>
              </a:spcAft>
              <a:buSzPts val="1100"/>
              <a:buChar char="○"/>
              <a:defRPr sz="1100"/>
            </a:lvl5pPr>
            <a:lvl6pPr indent="-298450" lvl="5" marL="2743200" rtl="0">
              <a:spcBef>
                <a:spcPts val="200"/>
              </a:spcBef>
              <a:spcAft>
                <a:spcPts val="0"/>
              </a:spcAft>
              <a:buSzPts val="1100"/>
              <a:buChar char="■"/>
              <a:defRPr/>
            </a:lvl6pPr>
            <a:lvl7pPr indent="-298450" lvl="6" marL="3200400" rtl="0">
              <a:spcBef>
                <a:spcPts val="200"/>
              </a:spcBef>
              <a:spcAft>
                <a:spcPts val="0"/>
              </a:spcAft>
              <a:buSzPts val="1100"/>
              <a:buChar char="●"/>
              <a:defRPr/>
            </a:lvl7pPr>
            <a:lvl8pPr indent="-298450" lvl="7" marL="3657600" rtl="0">
              <a:spcBef>
                <a:spcPts val="200"/>
              </a:spcBef>
              <a:spcAft>
                <a:spcPts val="0"/>
              </a:spcAft>
              <a:buSzPts val="1100"/>
              <a:buChar char="○"/>
              <a:defRPr/>
            </a:lvl8pPr>
            <a:lvl9pPr indent="-298450" lvl="8" marL="4114800" rtl="0">
              <a:spcBef>
                <a:spcPts val="200"/>
              </a:spcBef>
              <a:spcAft>
                <a:spcPts val="200"/>
              </a:spcAft>
              <a:buSzPts val="1100"/>
              <a:buChar char="■"/>
              <a:defRPr/>
            </a:lvl9pPr>
          </a:lstStyle>
          <a:p/>
        </p:txBody>
      </p:sp>
      <p:sp>
        <p:nvSpPr>
          <p:cNvPr id="60" name="Google Shape;60;p12"/>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1" name="Google Shape;61;p12"/>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62" name="Shape 62"/>
        <p:cNvGrpSpPr/>
        <p:nvPr/>
      </p:nvGrpSpPr>
      <p:grpSpPr>
        <a:xfrm>
          <a:off x="0" y="0"/>
          <a:ext cx="0" cy="0"/>
          <a:chOff x="0" y="0"/>
          <a:chExt cx="0" cy="0"/>
        </a:xfrm>
      </p:grpSpPr>
      <p:sp>
        <p:nvSpPr>
          <p:cNvPr id="63" name="Google Shape;63;p13"/>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3"/>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5" name="Google Shape;65;p13"/>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66" name="Google Shape;66;p13"/>
          <p:cNvSpPr/>
          <p:nvPr/>
        </p:nvSpPr>
        <p:spPr>
          <a:xfrm rot="-5400000">
            <a:off x="4262700" y="4472438"/>
            <a:ext cx="618600" cy="744600"/>
          </a:xfrm>
          <a:prstGeom prst="flowChartDelay">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7" name="Google Shape;67;p13"/>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68" name="Shape 68"/>
        <p:cNvGrpSpPr/>
        <p:nvPr/>
      </p:nvGrpSpPr>
      <p:grpSpPr>
        <a:xfrm>
          <a:off x="0" y="0"/>
          <a:ext cx="0" cy="0"/>
          <a:chOff x="0" y="0"/>
          <a:chExt cx="0" cy="0"/>
        </a:xfrm>
      </p:grpSpPr>
      <p:sp>
        <p:nvSpPr>
          <p:cNvPr id="69" name="Google Shape;69;p1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70" name="Google Shape;70;p14"/>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71" name="Google Shape;71;p14"/>
          <p:cNvSpPr txBox="1"/>
          <p:nvPr>
            <p:ph idx="1" type="body"/>
          </p:nvPr>
        </p:nvSpPr>
        <p:spPr>
          <a:xfrm>
            <a:off x="311700" y="10177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74" name="Google Shape;74;p15"/>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75" name="Google Shape;75;p15"/>
          <p:cNvSpPr txBox="1"/>
          <p:nvPr>
            <p:ph idx="1" type="body"/>
          </p:nvPr>
        </p:nvSpPr>
        <p:spPr>
          <a:xfrm>
            <a:off x="311700" y="1450125"/>
            <a:ext cx="8520600" cy="2494800"/>
          </a:xfrm>
          <a:prstGeom prst="rect">
            <a:avLst/>
          </a:prstGeom>
        </p:spPr>
        <p:txBody>
          <a:bodyPr anchorCtr="0" anchor="t" bIns="91425" lIns="91425" spcFirstLastPara="1" rIns="91425" wrap="square" tIns="91425">
            <a:spAutoFit/>
          </a:bodyPr>
          <a:lstStyle>
            <a:lvl1pPr indent="-342900" lvl="0" marL="457200" rtl="0">
              <a:spcBef>
                <a:spcPts val="200"/>
              </a:spcBef>
              <a:spcAft>
                <a:spcPts val="0"/>
              </a:spcAft>
              <a:buSzPts val="1800"/>
              <a:buChar char="●"/>
              <a:defRPr/>
            </a:lvl1pPr>
            <a:lvl2pPr indent="-342900" lvl="1" marL="914400" rtl="0">
              <a:spcBef>
                <a:spcPts val="200"/>
              </a:spcBef>
              <a:spcAft>
                <a:spcPts val="0"/>
              </a:spcAft>
              <a:buSzPts val="1800"/>
              <a:buChar char="○"/>
              <a:defRPr/>
            </a:lvl2pPr>
            <a:lvl3pPr indent="-317500" lvl="2" marL="1371600" rtl="0">
              <a:spcBef>
                <a:spcPts val="200"/>
              </a:spcBef>
              <a:spcAft>
                <a:spcPts val="0"/>
              </a:spcAft>
              <a:buSzPts val="1400"/>
              <a:buChar char="■"/>
              <a:defRPr/>
            </a:lvl3pPr>
            <a:lvl4pPr indent="-317500" lvl="3" marL="1828800" rtl="0">
              <a:spcBef>
                <a:spcPts val="200"/>
              </a:spcBef>
              <a:spcAft>
                <a:spcPts val="0"/>
              </a:spcAft>
              <a:buSzPts val="1400"/>
              <a:buChar char="●"/>
              <a:defRPr/>
            </a:lvl4pPr>
            <a:lvl5pPr indent="-298450" lvl="4" marL="2286000" rtl="0">
              <a:spcBef>
                <a:spcPts val="200"/>
              </a:spcBef>
              <a:spcAft>
                <a:spcPts val="0"/>
              </a:spcAft>
              <a:buSzPts val="1100"/>
              <a:buChar char="○"/>
              <a:defRPr/>
            </a:lvl5pPr>
            <a:lvl6pPr indent="-298450" lvl="5" marL="2743200" rtl="0">
              <a:spcBef>
                <a:spcPts val="200"/>
              </a:spcBef>
              <a:spcAft>
                <a:spcPts val="0"/>
              </a:spcAft>
              <a:buSzPts val="1100"/>
              <a:buChar char="■"/>
              <a:defRPr/>
            </a:lvl6pPr>
            <a:lvl7pPr indent="-298450" lvl="6" marL="3200400" rtl="0">
              <a:spcBef>
                <a:spcPts val="200"/>
              </a:spcBef>
              <a:spcAft>
                <a:spcPts val="0"/>
              </a:spcAft>
              <a:buSzPts val="1100"/>
              <a:buChar char="●"/>
              <a:defRPr/>
            </a:lvl7pPr>
            <a:lvl8pPr indent="-298450" lvl="7" marL="3657600" rtl="0">
              <a:spcBef>
                <a:spcPts val="200"/>
              </a:spcBef>
              <a:spcAft>
                <a:spcPts val="0"/>
              </a:spcAft>
              <a:buSzPts val="1100"/>
              <a:buChar char="○"/>
              <a:defRPr/>
            </a:lvl8pPr>
            <a:lvl9pPr indent="-298450" lvl="8" marL="4114800" rtl="0">
              <a:spcBef>
                <a:spcPts val="200"/>
              </a:spcBef>
              <a:spcAft>
                <a:spcPts val="200"/>
              </a:spcAft>
              <a:buSzPts val="1100"/>
              <a:buChar char="■"/>
              <a:defRPr/>
            </a:lvl9pPr>
          </a:lstStyle>
          <a:p/>
        </p:txBody>
      </p:sp>
      <p:sp>
        <p:nvSpPr>
          <p:cNvPr id="76" name="Google Shape;76;p15"/>
          <p:cNvSpPr txBox="1"/>
          <p:nvPr>
            <p:ph idx="2" type="subTitle"/>
          </p:nvPr>
        </p:nvSpPr>
        <p:spPr>
          <a:xfrm>
            <a:off x="311850" y="980925"/>
            <a:ext cx="8520600" cy="469200"/>
          </a:xfrm>
          <a:prstGeom prst="rect">
            <a:avLst/>
          </a:prstGeom>
        </p:spPr>
        <p:txBody>
          <a:bodyPr anchorCtr="0" anchor="t" bIns="91425" lIns="91425" spcFirstLastPara="1" rIns="91425" wrap="square" tIns="91425">
            <a:normAutofit/>
          </a:bodyPr>
          <a:lstStyle>
            <a:lvl1pPr lvl="0">
              <a:spcBef>
                <a:spcPts val="200"/>
              </a:spcBef>
              <a:spcAft>
                <a:spcPts val="0"/>
              </a:spcAft>
              <a:buSzPts val="1800"/>
              <a:buNone/>
              <a:defRPr/>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79" name="Google Shape;79;p16"/>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80" name="Google Shape;80;p16"/>
          <p:cNvSpPr txBox="1"/>
          <p:nvPr>
            <p:ph idx="1" type="subTitle"/>
          </p:nvPr>
        </p:nvSpPr>
        <p:spPr>
          <a:xfrm>
            <a:off x="3117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81" name="Google Shape;81;p16"/>
          <p:cNvSpPr txBox="1"/>
          <p:nvPr>
            <p:ph idx="2" type="subTitle"/>
          </p:nvPr>
        </p:nvSpPr>
        <p:spPr>
          <a:xfrm>
            <a:off x="3231000" y="3298375"/>
            <a:ext cx="2682000" cy="1149000"/>
          </a:xfrm>
          <a:prstGeom prst="rect">
            <a:avLst/>
          </a:prstGeom>
        </p:spPr>
        <p:txBody>
          <a:bodyPr anchorCtr="0" anchor="t" bIns="91425" lIns="91425" spcFirstLastPara="1" rIns="91425" wrap="square" tIns="91425">
            <a:spAutoFit/>
          </a:bodyPr>
          <a:lstStyle>
            <a:lvl1pPr lvl="0" rtl="0" algn="ctr">
              <a:spcBef>
                <a:spcPts val="200"/>
              </a:spcBef>
              <a:spcAft>
                <a:spcPts val="0"/>
              </a:spcAft>
              <a:buSzPts val="1800"/>
              <a:buNone/>
              <a:defRPr b="1"/>
            </a:lvl1pPr>
            <a:lvl2pPr lvl="1" rtl="0">
              <a:spcBef>
                <a:spcPts val="200"/>
              </a:spcBef>
              <a:spcAft>
                <a:spcPts val="0"/>
              </a:spcAft>
              <a:buSzPts val="1800"/>
              <a:buNone/>
              <a:defRPr/>
            </a:lvl2pPr>
            <a:lvl3pPr lvl="2" rtl="0">
              <a:spcBef>
                <a:spcPts val="200"/>
              </a:spcBef>
              <a:spcAft>
                <a:spcPts val="0"/>
              </a:spcAft>
              <a:buSzPts val="1400"/>
              <a:buNone/>
              <a:defRPr/>
            </a:lvl3pPr>
            <a:lvl4pPr lvl="3" rtl="0">
              <a:spcBef>
                <a:spcPts val="200"/>
              </a:spcBef>
              <a:spcAft>
                <a:spcPts val="0"/>
              </a:spcAft>
              <a:buSzPts val="1400"/>
              <a:buNone/>
              <a:defRPr/>
            </a:lvl4pPr>
            <a:lvl5pPr lvl="4" rtl="0">
              <a:spcBef>
                <a:spcPts val="200"/>
              </a:spcBef>
              <a:spcAft>
                <a:spcPts val="0"/>
              </a:spcAft>
              <a:buSzPts val="1100"/>
              <a:buNone/>
              <a:defRPr/>
            </a:lvl5pPr>
            <a:lvl6pPr lvl="5" rtl="0">
              <a:spcBef>
                <a:spcPts val="200"/>
              </a:spcBef>
              <a:spcAft>
                <a:spcPts val="0"/>
              </a:spcAft>
              <a:buSzPts val="1100"/>
              <a:buNone/>
              <a:defRPr/>
            </a:lvl6pPr>
            <a:lvl7pPr lvl="6" rtl="0">
              <a:spcBef>
                <a:spcPts val="200"/>
              </a:spcBef>
              <a:spcAft>
                <a:spcPts val="0"/>
              </a:spcAft>
              <a:buSzPts val="1100"/>
              <a:buNone/>
              <a:defRPr/>
            </a:lvl7pPr>
            <a:lvl8pPr lvl="7" rtl="0">
              <a:spcBef>
                <a:spcPts val="200"/>
              </a:spcBef>
              <a:spcAft>
                <a:spcPts val="0"/>
              </a:spcAft>
              <a:buSzPts val="1100"/>
              <a:buNone/>
              <a:defRPr/>
            </a:lvl8pPr>
            <a:lvl9pPr lvl="8" rtl="0">
              <a:spcBef>
                <a:spcPts val="200"/>
              </a:spcBef>
              <a:spcAft>
                <a:spcPts val="200"/>
              </a:spcAft>
              <a:buSzPts val="1100"/>
              <a:buNone/>
              <a:defRPr/>
            </a:lvl9pPr>
          </a:lstStyle>
          <a:p/>
        </p:txBody>
      </p:sp>
      <p:sp>
        <p:nvSpPr>
          <p:cNvPr id="82" name="Google Shape;82;p16"/>
          <p:cNvSpPr txBox="1"/>
          <p:nvPr>
            <p:ph idx="3" type="subTitle"/>
          </p:nvPr>
        </p:nvSpPr>
        <p:spPr>
          <a:xfrm>
            <a:off x="6150300" y="3298375"/>
            <a:ext cx="2682000" cy="1149000"/>
          </a:xfrm>
          <a:prstGeom prst="rect">
            <a:avLst/>
          </a:prstGeom>
        </p:spPr>
        <p:txBody>
          <a:bodyPr anchorCtr="0" anchor="t" bIns="91425" lIns="91425" spcFirstLastPara="1" rIns="91425" wrap="square" tIns="91425">
            <a:normAutofit/>
          </a:bodyPr>
          <a:lstStyle>
            <a:lvl1pPr lvl="0" rtl="0" algn="ctr">
              <a:spcBef>
                <a:spcPts val="200"/>
              </a:spcBef>
              <a:spcAft>
                <a:spcPts val="0"/>
              </a:spcAft>
              <a:buSzPts val="1800"/>
              <a:buNone/>
              <a:defRPr b="1"/>
            </a:lvl1pPr>
            <a:lvl2pPr lvl="1" rtl="0">
              <a:spcBef>
                <a:spcPts val="200"/>
              </a:spcBef>
              <a:spcAft>
                <a:spcPts val="0"/>
              </a:spcAft>
              <a:buSzPts val="1800"/>
              <a:buNone/>
              <a:defRPr/>
            </a:lvl2pPr>
            <a:lvl3pPr lvl="2" rtl="0">
              <a:spcBef>
                <a:spcPts val="200"/>
              </a:spcBef>
              <a:spcAft>
                <a:spcPts val="0"/>
              </a:spcAft>
              <a:buSzPts val="1400"/>
              <a:buNone/>
              <a:defRPr/>
            </a:lvl3pPr>
            <a:lvl4pPr lvl="3" rtl="0">
              <a:spcBef>
                <a:spcPts val="200"/>
              </a:spcBef>
              <a:spcAft>
                <a:spcPts val="0"/>
              </a:spcAft>
              <a:buSzPts val="1400"/>
              <a:buNone/>
              <a:defRPr/>
            </a:lvl4pPr>
            <a:lvl5pPr lvl="4" rtl="0">
              <a:spcBef>
                <a:spcPts val="200"/>
              </a:spcBef>
              <a:spcAft>
                <a:spcPts val="0"/>
              </a:spcAft>
              <a:buSzPts val="1100"/>
              <a:buNone/>
              <a:defRPr/>
            </a:lvl5pPr>
            <a:lvl6pPr lvl="5" rtl="0">
              <a:spcBef>
                <a:spcPts val="200"/>
              </a:spcBef>
              <a:spcAft>
                <a:spcPts val="0"/>
              </a:spcAft>
              <a:buSzPts val="1100"/>
              <a:buNone/>
              <a:defRPr/>
            </a:lvl6pPr>
            <a:lvl7pPr lvl="6" rtl="0">
              <a:spcBef>
                <a:spcPts val="200"/>
              </a:spcBef>
              <a:spcAft>
                <a:spcPts val="0"/>
              </a:spcAft>
              <a:buSzPts val="1100"/>
              <a:buNone/>
              <a:defRPr/>
            </a:lvl7pPr>
            <a:lvl8pPr lvl="7" rtl="0">
              <a:spcBef>
                <a:spcPts val="200"/>
              </a:spcBef>
              <a:spcAft>
                <a:spcPts val="0"/>
              </a:spcAft>
              <a:buSzPts val="1100"/>
              <a:buNone/>
              <a:defRPr/>
            </a:lvl8pPr>
            <a:lvl9pPr lvl="8" rtl="0">
              <a:spcBef>
                <a:spcPts val="200"/>
              </a:spcBef>
              <a:spcAft>
                <a:spcPts val="200"/>
              </a:spcAft>
              <a:buSzPts val="1100"/>
              <a:buNone/>
              <a:defRPr/>
            </a:lvl9pPr>
          </a:lstStyle>
          <a:p/>
        </p:txBody>
      </p:sp>
      <p:sp>
        <p:nvSpPr>
          <p:cNvPr id="83" name="Google Shape;83;p16"/>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84" name="Google Shape;84;p16"/>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85" name="Google Shape;85;p16"/>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86" name="Shape 86"/>
        <p:cNvGrpSpPr/>
        <p:nvPr/>
      </p:nvGrpSpPr>
      <p:grpSpPr>
        <a:xfrm>
          <a:off x="0" y="0"/>
          <a:ext cx="0" cy="0"/>
          <a:chOff x="0" y="0"/>
          <a:chExt cx="0" cy="0"/>
        </a:xfrm>
      </p:grpSpPr>
      <p:sp>
        <p:nvSpPr>
          <p:cNvPr id="87" name="Google Shape;87;p17"/>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88" name="Google Shape;88;p17"/>
          <p:cNvGraphicFramePr/>
          <p:nvPr/>
        </p:nvGraphicFramePr>
        <p:xfrm>
          <a:off x="280700" y="1076350"/>
          <a:ext cx="3000000" cy="3000000"/>
        </p:xfrm>
        <a:graphic>
          <a:graphicData uri="http://schemas.openxmlformats.org/drawingml/2006/table">
            <a:tbl>
              <a:tblPr>
                <a:noFill/>
                <a:tableStyleId>{1B5E162E-7B32-42A8-87BE-D2155E32329E}</a:tableStyleId>
              </a:tblPr>
              <a:tblGrid>
                <a:gridCol w="2857175"/>
                <a:gridCol w="2857175"/>
                <a:gridCol w="2857175"/>
              </a:tblGrid>
              <a:tr h="417450">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p>
                      <a:pPr indent="0" lvl="0" marL="45720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90" name="Google Shape;90;p17"/>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91" name="Shape 9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Cover">
  <p:cSld name="TITLE_4_1_3">
    <p:bg>
      <p:bgPr>
        <a:noFill/>
      </p:bgPr>
    </p:bg>
    <p:spTree>
      <p:nvGrpSpPr>
        <p:cNvPr id="92" name="Shape 92"/>
        <p:cNvGrpSpPr/>
        <p:nvPr/>
      </p:nvGrpSpPr>
      <p:grpSpPr>
        <a:xfrm>
          <a:off x="0" y="0"/>
          <a:ext cx="0" cy="0"/>
          <a:chOff x="0" y="0"/>
          <a:chExt cx="0" cy="0"/>
        </a:xfrm>
      </p:grpSpPr>
      <p:pic>
        <p:nvPicPr>
          <p:cNvPr id="93" name="Google Shape;93;p19"/>
          <p:cNvPicPr preferRelativeResize="0"/>
          <p:nvPr/>
        </p:nvPicPr>
        <p:blipFill>
          <a:blip r:embed="rId2">
            <a:alphaModFix/>
          </a:blip>
          <a:stretch>
            <a:fillRect/>
          </a:stretch>
        </p:blipFill>
        <p:spPr>
          <a:xfrm>
            <a:off x="0" y="0"/>
            <a:ext cx="9144003" cy="5143501"/>
          </a:xfrm>
          <a:prstGeom prst="rect">
            <a:avLst/>
          </a:prstGeom>
          <a:noFill/>
          <a:ln>
            <a:noFill/>
          </a:ln>
        </p:spPr>
      </p:pic>
      <p:sp>
        <p:nvSpPr>
          <p:cNvPr id="94" name="Google Shape;94;p19"/>
          <p:cNvSpPr/>
          <p:nvPr/>
        </p:nvSpPr>
        <p:spPr>
          <a:xfrm flipH="1">
            <a:off x="5794700" y="2381696"/>
            <a:ext cx="1699500" cy="16998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 name="Google Shape;95;p19"/>
          <p:cNvSpPr/>
          <p:nvPr/>
        </p:nvSpPr>
        <p:spPr>
          <a:xfrm flipH="1">
            <a:off x="6492872" y="1604165"/>
            <a:ext cx="726300" cy="7263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 name="Google Shape;96;p19"/>
          <p:cNvSpPr/>
          <p:nvPr/>
        </p:nvSpPr>
        <p:spPr>
          <a:xfrm flipH="1">
            <a:off x="4997499" y="3649298"/>
            <a:ext cx="1035000" cy="10350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 name="Google Shape;97;p19"/>
          <p:cNvSpPr/>
          <p:nvPr/>
        </p:nvSpPr>
        <p:spPr>
          <a:xfrm flipH="1">
            <a:off x="7494189" y="3514801"/>
            <a:ext cx="518700" cy="5187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 name="Google Shape;98;p19"/>
          <p:cNvSpPr/>
          <p:nvPr/>
        </p:nvSpPr>
        <p:spPr>
          <a:xfrm flipH="1">
            <a:off x="4950775" y="1086275"/>
            <a:ext cx="1433400" cy="14334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 name="Google Shape;99;p19"/>
          <p:cNvSpPr/>
          <p:nvPr/>
        </p:nvSpPr>
        <p:spPr>
          <a:xfrm>
            <a:off x="1674370" y="2900392"/>
            <a:ext cx="1132800" cy="11331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 name="Google Shape;100;p19"/>
          <p:cNvSpPr/>
          <p:nvPr/>
        </p:nvSpPr>
        <p:spPr>
          <a:xfrm>
            <a:off x="1490817" y="2174015"/>
            <a:ext cx="726300" cy="7263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 name="Google Shape;101;p19"/>
          <p:cNvSpPr/>
          <p:nvPr/>
        </p:nvSpPr>
        <p:spPr>
          <a:xfrm>
            <a:off x="2807468" y="3250818"/>
            <a:ext cx="1433400" cy="14334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 name="Google Shape;102;p19"/>
          <p:cNvSpPr/>
          <p:nvPr/>
        </p:nvSpPr>
        <p:spPr>
          <a:xfrm>
            <a:off x="1121750" y="2831626"/>
            <a:ext cx="518700" cy="5187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9"/>
          <p:cNvSpPr/>
          <p:nvPr/>
        </p:nvSpPr>
        <p:spPr>
          <a:xfrm>
            <a:off x="2247089" y="1086275"/>
            <a:ext cx="2068800" cy="20688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9"/>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5" name="Google Shape;105;p19"/>
          <p:cNvGrpSpPr/>
          <p:nvPr/>
        </p:nvGrpSpPr>
        <p:grpSpPr>
          <a:xfrm>
            <a:off x="2081051" y="4771850"/>
            <a:ext cx="4981899" cy="259175"/>
            <a:chOff x="2188251" y="4771850"/>
            <a:chExt cx="4981899" cy="259175"/>
          </a:xfrm>
        </p:grpSpPr>
        <p:sp>
          <p:nvSpPr>
            <p:cNvPr id="106" name="Google Shape;106;p19"/>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07" name="Google Shape;107;p19"/>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08" name="Google Shape;108;p19"/>
          <p:cNvSpPr/>
          <p:nvPr/>
        </p:nvSpPr>
        <p:spPr>
          <a:xfrm>
            <a:off x="-25400" y="342900"/>
            <a:ext cx="9169500" cy="685800"/>
          </a:xfrm>
          <a:prstGeom prst="rect">
            <a:avLst/>
          </a:prstGeom>
          <a:solidFill>
            <a:srgbClr val="E3F5E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 name="Google Shape;109;p19"/>
          <p:cNvSpPr txBox="1"/>
          <p:nvPr>
            <p:ph type="ctrTitle"/>
          </p:nvPr>
        </p:nvSpPr>
        <p:spPr>
          <a:xfrm>
            <a:off x="311700" y="458700"/>
            <a:ext cx="8520600" cy="4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10" name="Google Shape;110;p19"/>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Día">
  <p:cSld name="TITLE_4_1_3_1_1">
    <p:bg>
      <p:bgPr>
        <a:solidFill>
          <a:srgbClr val="E3F5EA"/>
        </a:solidFill>
      </p:bgPr>
    </p:bg>
    <p:spTree>
      <p:nvGrpSpPr>
        <p:cNvPr id="111" name="Shape 111"/>
        <p:cNvGrpSpPr/>
        <p:nvPr/>
      </p:nvGrpSpPr>
      <p:grpSpPr>
        <a:xfrm>
          <a:off x="0" y="0"/>
          <a:ext cx="0" cy="0"/>
          <a:chOff x="0" y="0"/>
          <a:chExt cx="0" cy="0"/>
        </a:xfrm>
      </p:grpSpPr>
      <p:pic>
        <p:nvPicPr>
          <p:cNvPr id="112" name="Google Shape;112;p20"/>
          <p:cNvPicPr preferRelativeResize="0"/>
          <p:nvPr/>
        </p:nvPicPr>
        <p:blipFill>
          <a:blip r:embed="rId2">
            <a:alphaModFix/>
          </a:blip>
          <a:stretch>
            <a:fillRect/>
          </a:stretch>
        </p:blipFill>
        <p:spPr>
          <a:xfrm>
            <a:off x="0" y="0"/>
            <a:ext cx="9144003" cy="5143501"/>
          </a:xfrm>
          <a:prstGeom prst="rect">
            <a:avLst/>
          </a:prstGeom>
          <a:noFill/>
          <a:ln>
            <a:noFill/>
          </a:ln>
        </p:spPr>
      </p:pic>
      <p:sp>
        <p:nvSpPr>
          <p:cNvPr id="113" name="Google Shape;113;p20"/>
          <p:cNvSpPr txBox="1"/>
          <p:nvPr>
            <p:ph type="ctrTitle"/>
          </p:nvPr>
        </p:nvSpPr>
        <p:spPr>
          <a:xfrm>
            <a:off x="457213" y="2112264"/>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14" name="Google Shape;114;p20"/>
          <p:cNvSpPr/>
          <p:nvPr/>
        </p:nvSpPr>
        <p:spPr>
          <a:xfrm>
            <a:off x="4247550" y="4771850"/>
            <a:ext cx="639600" cy="3717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5" name="Google Shape;115;p2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12" name="Shape 12"/>
        <p:cNvGrpSpPr/>
        <p:nvPr/>
      </p:nvGrpSpPr>
      <p:grpSpPr>
        <a:xfrm>
          <a:off x="0" y="0"/>
          <a:ext cx="0" cy="0"/>
          <a:chOff x="0" y="0"/>
          <a:chExt cx="0" cy="0"/>
        </a:xfrm>
      </p:grpSpPr>
      <p:sp>
        <p:nvSpPr>
          <p:cNvPr id="13" name="Google Shape;13;p3"/>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 name="Google Shape;14;p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200"/>
              </a:spcBef>
              <a:spcAft>
                <a:spcPts val="0"/>
              </a:spcAft>
              <a:buSzPts val="1800"/>
              <a:buNone/>
              <a:defRPr b="0" sz="1800"/>
            </a:lvl1pPr>
            <a:lvl2pPr lvl="1" rtl="0" algn="ctr">
              <a:lnSpc>
                <a:spcPct val="100000"/>
              </a:lnSpc>
              <a:spcBef>
                <a:spcPts val="200"/>
              </a:spcBef>
              <a:spcAft>
                <a:spcPts val="0"/>
              </a:spcAft>
              <a:buSzPts val="2800"/>
              <a:buNone/>
              <a:defRPr sz="2800"/>
            </a:lvl2pPr>
            <a:lvl3pPr lvl="2" rtl="0" algn="ctr">
              <a:lnSpc>
                <a:spcPct val="100000"/>
              </a:lnSpc>
              <a:spcBef>
                <a:spcPts val="200"/>
              </a:spcBef>
              <a:spcAft>
                <a:spcPts val="0"/>
              </a:spcAft>
              <a:buSzPts val="2800"/>
              <a:buNone/>
              <a:defRPr sz="2800"/>
            </a:lvl3pPr>
            <a:lvl4pPr lvl="3" rtl="0" algn="ctr">
              <a:lnSpc>
                <a:spcPct val="100000"/>
              </a:lnSpc>
              <a:spcBef>
                <a:spcPts val="200"/>
              </a:spcBef>
              <a:spcAft>
                <a:spcPts val="0"/>
              </a:spcAft>
              <a:buSzPts val="2800"/>
              <a:buNone/>
              <a:defRPr sz="2800"/>
            </a:lvl4pPr>
            <a:lvl5pPr lvl="4" rtl="0" algn="ctr">
              <a:lnSpc>
                <a:spcPct val="100000"/>
              </a:lnSpc>
              <a:spcBef>
                <a:spcPts val="200"/>
              </a:spcBef>
              <a:spcAft>
                <a:spcPts val="0"/>
              </a:spcAft>
              <a:buSzPts val="2800"/>
              <a:buNone/>
              <a:defRPr sz="2800"/>
            </a:lvl5pPr>
            <a:lvl6pPr lvl="5" rtl="0" algn="ctr">
              <a:lnSpc>
                <a:spcPct val="100000"/>
              </a:lnSpc>
              <a:spcBef>
                <a:spcPts val="200"/>
              </a:spcBef>
              <a:spcAft>
                <a:spcPts val="0"/>
              </a:spcAft>
              <a:buSzPts val="2800"/>
              <a:buNone/>
              <a:defRPr sz="2800"/>
            </a:lvl6pPr>
            <a:lvl7pPr lvl="6" rtl="0" algn="ctr">
              <a:lnSpc>
                <a:spcPct val="100000"/>
              </a:lnSpc>
              <a:spcBef>
                <a:spcPts val="200"/>
              </a:spcBef>
              <a:spcAft>
                <a:spcPts val="0"/>
              </a:spcAft>
              <a:buSzPts val="2800"/>
              <a:buNone/>
              <a:defRPr sz="2800"/>
            </a:lvl7pPr>
            <a:lvl8pPr lvl="7" rtl="0" algn="ctr">
              <a:lnSpc>
                <a:spcPct val="100000"/>
              </a:lnSpc>
              <a:spcBef>
                <a:spcPts val="200"/>
              </a:spcBef>
              <a:spcAft>
                <a:spcPts val="0"/>
              </a:spcAft>
              <a:buSzPts val="2800"/>
              <a:buNone/>
              <a:defRPr sz="2800"/>
            </a:lvl8pPr>
            <a:lvl9pPr lvl="8" rtl="0" algn="ctr">
              <a:lnSpc>
                <a:spcPct val="100000"/>
              </a:lnSpc>
              <a:spcBef>
                <a:spcPts val="200"/>
              </a:spcBef>
              <a:spcAft>
                <a:spcPts val="0"/>
              </a:spcAft>
              <a:buSzPts val="2800"/>
              <a:buNone/>
              <a:defRPr sz="2800"/>
            </a:lvl9pPr>
          </a:lstStyle>
          <a:p/>
        </p:txBody>
      </p:sp>
      <p:pic>
        <p:nvPicPr>
          <p:cNvPr id="15" name="Google Shape;15;p3"/>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Section Title">
  <p:cSld name="TITLE_4_1_3_1_1_1">
    <p:bg>
      <p:bgPr>
        <a:solidFill>
          <a:srgbClr val="E3F5EA"/>
        </a:solidFill>
      </p:bgPr>
    </p:bg>
    <p:spTree>
      <p:nvGrpSpPr>
        <p:cNvPr id="116" name="Shape 116"/>
        <p:cNvGrpSpPr/>
        <p:nvPr/>
      </p:nvGrpSpPr>
      <p:grpSpPr>
        <a:xfrm>
          <a:off x="0" y="0"/>
          <a:ext cx="0" cy="0"/>
          <a:chOff x="0" y="0"/>
          <a:chExt cx="0" cy="0"/>
        </a:xfrm>
      </p:grpSpPr>
      <p:pic>
        <p:nvPicPr>
          <p:cNvPr id="117" name="Google Shape;117;p21"/>
          <p:cNvPicPr preferRelativeResize="0"/>
          <p:nvPr/>
        </p:nvPicPr>
        <p:blipFill>
          <a:blip r:embed="rId2">
            <a:alphaModFix/>
          </a:blip>
          <a:stretch>
            <a:fillRect/>
          </a:stretch>
        </p:blipFill>
        <p:spPr>
          <a:xfrm>
            <a:off x="0" y="0"/>
            <a:ext cx="9144003" cy="5143501"/>
          </a:xfrm>
          <a:prstGeom prst="rect">
            <a:avLst/>
          </a:prstGeom>
          <a:noFill/>
          <a:ln>
            <a:noFill/>
          </a:ln>
        </p:spPr>
      </p:pic>
      <p:sp>
        <p:nvSpPr>
          <p:cNvPr id="118" name="Google Shape;118;p21"/>
          <p:cNvSpPr txBox="1"/>
          <p:nvPr>
            <p:ph type="ctrTitle"/>
          </p:nvPr>
        </p:nvSpPr>
        <p:spPr>
          <a:xfrm>
            <a:off x="457200" y="3470325"/>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500"/>
              <a:buNone/>
              <a:defRPr sz="3500"/>
            </a:lvl1pPr>
            <a:lvl2pPr lvl="1" algn="ctr">
              <a:spcBef>
                <a:spcPts val="0"/>
              </a:spcBef>
              <a:spcAft>
                <a:spcPts val="0"/>
              </a:spcAft>
              <a:buSzPts val="3500"/>
              <a:buFont typeface="Century Gothic"/>
              <a:buNone/>
              <a:defRPr b="1" sz="3500">
                <a:latin typeface="Century Gothic"/>
                <a:ea typeface="Century Gothic"/>
                <a:cs typeface="Century Gothic"/>
                <a:sym typeface="Century Gothic"/>
              </a:defRPr>
            </a:lvl2pPr>
            <a:lvl3pPr lvl="2" algn="ctr">
              <a:spcBef>
                <a:spcPts val="0"/>
              </a:spcBef>
              <a:spcAft>
                <a:spcPts val="0"/>
              </a:spcAft>
              <a:buSzPts val="3500"/>
              <a:buFont typeface="Century Gothic"/>
              <a:buNone/>
              <a:defRPr b="1" sz="3500">
                <a:latin typeface="Century Gothic"/>
                <a:ea typeface="Century Gothic"/>
                <a:cs typeface="Century Gothic"/>
                <a:sym typeface="Century Gothic"/>
              </a:defRPr>
            </a:lvl3pPr>
            <a:lvl4pPr lvl="3" algn="ctr">
              <a:spcBef>
                <a:spcPts val="0"/>
              </a:spcBef>
              <a:spcAft>
                <a:spcPts val="0"/>
              </a:spcAft>
              <a:buSzPts val="3500"/>
              <a:buFont typeface="Century Gothic"/>
              <a:buNone/>
              <a:defRPr b="1" sz="3500">
                <a:latin typeface="Century Gothic"/>
                <a:ea typeface="Century Gothic"/>
                <a:cs typeface="Century Gothic"/>
                <a:sym typeface="Century Gothic"/>
              </a:defRPr>
            </a:lvl4pPr>
            <a:lvl5pPr lvl="4" algn="ctr">
              <a:spcBef>
                <a:spcPts val="0"/>
              </a:spcBef>
              <a:spcAft>
                <a:spcPts val="0"/>
              </a:spcAft>
              <a:buSzPts val="3500"/>
              <a:buFont typeface="Century Gothic"/>
              <a:buNone/>
              <a:defRPr b="1" sz="3500">
                <a:latin typeface="Century Gothic"/>
                <a:ea typeface="Century Gothic"/>
                <a:cs typeface="Century Gothic"/>
                <a:sym typeface="Century Gothic"/>
              </a:defRPr>
            </a:lvl5pPr>
            <a:lvl6pPr lvl="5" algn="ctr">
              <a:spcBef>
                <a:spcPts val="0"/>
              </a:spcBef>
              <a:spcAft>
                <a:spcPts val="0"/>
              </a:spcAft>
              <a:buSzPts val="3500"/>
              <a:buFont typeface="Century Gothic"/>
              <a:buNone/>
              <a:defRPr b="1" sz="3500">
                <a:latin typeface="Century Gothic"/>
                <a:ea typeface="Century Gothic"/>
                <a:cs typeface="Century Gothic"/>
                <a:sym typeface="Century Gothic"/>
              </a:defRPr>
            </a:lvl6pPr>
            <a:lvl7pPr lvl="6" algn="ctr">
              <a:spcBef>
                <a:spcPts val="0"/>
              </a:spcBef>
              <a:spcAft>
                <a:spcPts val="0"/>
              </a:spcAft>
              <a:buSzPts val="3500"/>
              <a:buFont typeface="Century Gothic"/>
              <a:buNone/>
              <a:defRPr b="1" sz="3500">
                <a:latin typeface="Century Gothic"/>
                <a:ea typeface="Century Gothic"/>
                <a:cs typeface="Century Gothic"/>
                <a:sym typeface="Century Gothic"/>
              </a:defRPr>
            </a:lvl7pPr>
            <a:lvl8pPr lvl="7" algn="ctr">
              <a:spcBef>
                <a:spcPts val="0"/>
              </a:spcBef>
              <a:spcAft>
                <a:spcPts val="0"/>
              </a:spcAft>
              <a:buSzPts val="3500"/>
              <a:buFont typeface="Century Gothic"/>
              <a:buNone/>
              <a:defRPr b="1" sz="3500">
                <a:latin typeface="Century Gothic"/>
                <a:ea typeface="Century Gothic"/>
                <a:cs typeface="Century Gothic"/>
                <a:sym typeface="Century Gothic"/>
              </a:defRPr>
            </a:lvl8pPr>
            <a:lvl9pPr lvl="8" algn="ctr">
              <a:spcBef>
                <a:spcPts val="0"/>
              </a:spcBef>
              <a:spcAft>
                <a:spcPts val="0"/>
              </a:spcAft>
              <a:buSzPts val="3500"/>
              <a:buFont typeface="Century Gothic"/>
              <a:buNone/>
              <a:defRPr b="1" sz="3500">
                <a:latin typeface="Century Gothic"/>
                <a:ea typeface="Century Gothic"/>
                <a:cs typeface="Century Gothic"/>
                <a:sym typeface="Century Gothic"/>
              </a:defRPr>
            </a:lvl9pPr>
          </a:lstStyle>
          <a:p/>
        </p:txBody>
      </p:sp>
      <p:sp>
        <p:nvSpPr>
          <p:cNvPr id="119" name="Google Shape;119;p21"/>
          <p:cNvSpPr/>
          <p:nvPr>
            <p:ph idx="2" type="pic"/>
          </p:nvPr>
        </p:nvSpPr>
        <p:spPr>
          <a:xfrm>
            <a:off x="3352800" y="1051550"/>
            <a:ext cx="2286000" cy="2286000"/>
          </a:xfrm>
          <a:prstGeom prst="ellipse">
            <a:avLst/>
          </a:prstGeom>
          <a:noFill/>
          <a:ln>
            <a:noFill/>
          </a:ln>
        </p:spPr>
      </p:sp>
      <p:sp>
        <p:nvSpPr>
          <p:cNvPr id="120" name="Google Shape;120;p21"/>
          <p:cNvSpPr/>
          <p:nvPr/>
        </p:nvSpPr>
        <p:spPr>
          <a:xfrm>
            <a:off x="4247550" y="4771850"/>
            <a:ext cx="639600" cy="3717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1" name="Google Shape;121;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Generic+CornerIcon">
  <p:cSld name="TITLE_4_1_3_1_1_1_1_1">
    <p:bg>
      <p:bgPr>
        <a:solidFill>
          <a:schemeClr val="lt1"/>
        </a:solidFill>
      </p:bgPr>
    </p:bg>
    <p:spTree>
      <p:nvGrpSpPr>
        <p:cNvPr id="122" name="Shape 122"/>
        <p:cNvGrpSpPr/>
        <p:nvPr/>
      </p:nvGrpSpPr>
      <p:grpSpPr>
        <a:xfrm>
          <a:off x="0" y="0"/>
          <a:ext cx="0" cy="0"/>
          <a:chOff x="0" y="0"/>
          <a:chExt cx="0" cy="0"/>
        </a:xfrm>
      </p:grpSpPr>
      <p:pic>
        <p:nvPicPr>
          <p:cNvPr id="123" name="Google Shape;123;p2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24" name="Google Shape;124;p22"/>
          <p:cNvSpPr/>
          <p:nvPr/>
        </p:nvSpPr>
        <p:spPr>
          <a:xfrm>
            <a:off x="-95700" y="3685150"/>
            <a:ext cx="552900" cy="55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5" name="Google Shape;125;p22"/>
          <p:cNvSpPr/>
          <p:nvPr/>
        </p:nvSpPr>
        <p:spPr>
          <a:xfrm>
            <a:off x="772050" y="4703625"/>
            <a:ext cx="552900" cy="55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22"/>
          <p:cNvSpPr/>
          <p:nvPr/>
        </p:nvSpPr>
        <p:spPr>
          <a:xfrm rot="-2701136">
            <a:off x="-200528" y="4029126"/>
            <a:ext cx="1284247" cy="1214668"/>
          </a:xfrm>
          <a:prstGeom prst="flowChartDelay">
            <a:avLst/>
          </a:prstGeom>
          <a:solidFill>
            <a:srgbClr val="E3F5EA"/>
          </a:solidFill>
          <a:ln cap="flat" cmpd="sng" w="38100">
            <a:solidFill>
              <a:srgbClr val="99DB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2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8" name="Google Shape;128;p2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29" name="Google Shape;129;p22"/>
          <p:cNvSpPr/>
          <p:nvPr>
            <p:ph idx="2" type="pic"/>
          </p:nvPr>
        </p:nvSpPr>
        <p:spPr>
          <a:xfrm>
            <a:off x="113275" y="4162550"/>
            <a:ext cx="822900" cy="822900"/>
          </a:xfrm>
          <a:prstGeom prst="ellipse">
            <a:avLst/>
          </a:prstGeom>
          <a:noFill/>
          <a:ln>
            <a:noFill/>
          </a:ln>
        </p:spPr>
      </p:sp>
      <p:sp>
        <p:nvSpPr>
          <p:cNvPr id="130" name="Google Shape;130;p22"/>
          <p:cNvSpPr/>
          <p:nvPr/>
        </p:nvSpPr>
        <p:spPr>
          <a:xfrm rot="2700000">
            <a:off x="-625486" y="4779657"/>
            <a:ext cx="1162908" cy="690278"/>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celebration">
  <p:cSld name="TITLE_4_1_3_1_2">
    <p:bg>
      <p:bgPr>
        <a:solidFill>
          <a:srgbClr val="E3F5EA"/>
        </a:solidFill>
      </p:bgPr>
    </p:bg>
    <p:spTree>
      <p:nvGrpSpPr>
        <p:cNvPr id="131" name="Shape 131"/>
        <p:cNvGrpSpPr/>
        <p:nvPr/>
      </p:nvGrpSpPr>
      <p:grpSpPr>
        <a:xfrm>
          <a:off x="0" y="0"/>
          <a:ext cx="0" cy="0"/>
          <a:chOff x="0" y="0"/>
          <a:chExt cx="0" cy="0"/>
        </a:xfrm>
      </p:grpSpPr>
      <p:pic>
        <p:nvPicPr>
          <p:cNvPr id="132" name="Google Shape;132;p2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33" name="Google Shape;133;p23"/>
          <p:cNvSpPr txBox="1"/>
          <p:nvPr>
            <p:ph type="ctrTitle"/>
          </p:nvPr>
        </p:nvSpPr>
        <p:spPr>
          <a:xfrm>
            <a:off x="457200" y="1835075"/>
            <a:ext cx="4114800" cy="671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34" name="Google Shape;134;p23"/>
          <p:cNvSpPr txBox="1"/>
          <p:nvPr>
            <p:ph idx="1" type="subTitle"/>
          </p:nvPr>
        </p:nvSpPr>
        <p:spPr>
          <a:xfrm>
            <a:off x="457200" y="2613550"/>
            <a:ext cx="4114800" cy="792600"/>
          </a:xfrm>
          <a:prstGeom prst="rect">
            <a:avLst/>
          </a:prstGeom>
        </p:spPr>
        <p:txBody>
          <a:bodyPr anchorCtr="0" anchor="t" bIns="91425" lIns="91425" spcFirstLastPara="1" rIns="91425" wrap="square" tIns="91425">
            <a:norm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35" name="Google Shape;135;p23"/>
          <p:cNvSpPr/>
          <p:nvPr/>
        </p:nvSpPr>
        <p:spPr>
          <a:xfrm>
            <a:off x="4247550" y="4771850"/>
            <a:ext cx="639600" cy="3717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6" name="Google Shape;136;p23"/>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7" name="Google Shape;137;p23"/>
          <p:cNvSpPr/>
          <p:nvPr/>
        </p:nvSpPr>
        <p:spPr>
          <a:xfrm rot="2696691">
            <a:off x="812303" y="3429722"/>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8" name="Google Shape;138;p23"/>
          <p:cNvSpPr/>
          <p:nvPr/>
        </p:nvSpPr>
        <p:spPr>
          <a:xfrm flipH="1" rot="-2696691">
            <a:off x="3138403" y="3429722"/>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9" name="Google Shape;139;p23"/>
          <p:cNvSpPr/>
          <p:nvPr/>
        </p:nvSpPr>
        <p:spPr>
          <a:xfrm flipH="1" rot="3312">
            <a:off x="1929847" y="3432672"/>
            <a:ext cx="311400" cy="12708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0" name="Google Shape;140;p23"/>
          <p:cNvSpPr/>
          <p:nvPr/>
        </p:nvSpPr>
        <p:spPr>
          <a:xfrm flipH="1" rot="8103309">
            <a:off x="812303" y="830809"/>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1" name="Google Shape;141;p23"/>
          <p:cNvSpPr/>
          <p:nvPr/>
        </p:nvSpPr>
        <p:spPr>
          <a:xfrm rot="-8103309">
            <a:off x="3138403" y="830809"/>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23"/>
          <p:cNvSpPr/>
          <p:nvPr/>
        </p:nvSpPr>
        <p:spPr>
          <a:xfrm rot="10796688">
            <a:off x="1929847" y="457347"/>
            <a:ext cx="311400" cy="12708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End">
  <p:cSld name="TITLE_4_1_2">
    <p:bg>
      <p:bgPr>
        <a:solidFill>
          <a:srgbClr val="E3F5EA"/>
        </a:solidFill>
      </p:bgPr>
    </p:bg>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16" name="Shape 16"/>
        <p:cNvGrpSpPr/>
        <p:nvPr/>
      </p:nvGrpSpPr>
      <p:grpSpPr>
        <a:xfrm>
          <a:off x="0" y="0"/>
          <a:ext cx="0" cy="0"/>
          <a:chOff x="0" y="0"/>
          <a:chExt cx="0" cy="0"/>
        </a:xfrm>
      </p:grpSpPr>
      <p:sp>
        <p:nvSpPr>
          <p:cNvPr id="17" name="Google Shape;17;p4"/>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 name="Google Shape;18;p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200"/>
              </a:spcBef>
              <a:spcAft>
                <a:spcPts val="0"/>
              </a:spcAft>
              <a:buSzPts val="1800"/>
              <a:buNone/>
              <a:defRPr b="0" sz="1800"/>
            </a:lvl1pPr>
            <a:lvl2pPr lvl="1" rtl="0" algn="ctr">
              <a:lnSpc>
                <a:spcPct val="100000"/>
              </a:lnSpc>
              <a:spcBef>
                <a:spcPts val="200"/>
              </a:spcBef>
              <a:spcAft>
                <a:spcPts val="0"/>
              </a:spcAft>
              <a:buSzPts val="2800"/>
              <a:buNone/>
              <a:defRPr sz="2800"/>
            </a:lvl2pPr>
            <a:lvl3pPr lvl="2" rtl="0" algn="ctr">
              <a:lnSpc>
                <a:spcPct val="100000"/>
              </a:lnSpc>
              <a:spcBef>
                <a:spcPts val="200"/>
              </a:spcBef>
              <a:spcAft>
                <a:spcPts val="0"/>
              </a:spcAft>
              <a:buSzPts val="2800"/>
              <a:buNone/>
              <a:defRPr sz="2800"/>
            </a:lvl3pPr>
            <a:lvl4pPr lvl="3" rtl="0" algn="ctr">
              <a:lnSpc>
                <a:spcPct val="100000"/>
              </a:lnSpc>
              <a:spcBef>
                <a:spcPts val="200"/>
              </a:spcBef>
              <a:spcAft>
                <a:spcPts val="0"/>
              </a:spcAft>
              <a:buSzPts val="2800"/>
              <a:buNone/>
              <a:defRPr sz="2800"/>
            </a:lvl4pPr>
            <a:lvl5pPr lvl="4" rtl="0" algn="ctr">
              <a:lnSpc>
                <a:spcPct val="100000"/>
              </a:lnSpc>
              <a:spcBef>
                <a:spcPts val="200"/>
              </a:spcBef>
              <a:spcAft>
                <a:spcPts val="0"/>
              </a:spcAft>
              <a:buSzPts val="2800"/>
              <a:buNone/>
              <a:defRPr sz="2800"/>
            </a:lvl5pPr>
            <a:lvl6pPr lvl="5" rtl="0" algn="ctr">
              <a:lnSpc>
                <a:spcPct val="100000"/>
              </a:lnSpc>
              <a:spcBef>
                <a:spcPts val="200"/>
              </a:spcBef>
              <a:spcAft>
                <a:spcPts val="0"/>
              </a:spcAft>
              <a:buSzPts val="2800"/>
              <a:buNone/>
              <a:defRPr sz="2800"/>
            </a:lvl6pPr>
            <a:lvl7pPr lvl="6" rtl="0" algn="ctr">
              <a:lnSpc>
                <a:spcPct val="100000"/>
              </a:lnSpc>
              <a:spcBef>
                <a:spcPts val="200"/>
              </a:spcBef>
              <a:spcAft>
                <a:spcPts val="0"/>
              </a:spcAft>
              <a:buSzPts val="2800"/>
              <a:buNone/>
              <a:defRPr sz="2800"/>
            </a:lvl7pPr>
            <a:lvl8pPr lvl="7" rtl="0" algn="ctr">
              <a:lnSpc>
                <a:spcPct val="100000"/>
              </a:lnSpc>
              <a:spcBef>
                <a:spcPts val="200"/>
              </a:spcBef>
              <a:spcAft>
                <a:spcPts val="0"/>
              </a:spcAft>
              <a:buSzPts val="2800"/>
              <a:buNone/>
              <a:defRPr sz="2800"/>
            </a:lvl8pPr>
            <a:lvl9pPr lvl="8" rtl="0" algn="ctr">
              <a:lnSpc>
                <a:spcPct val="100000"/>
              </a:lnSpc>
              <a:spcBef>
                <a:spcPts val="200"/>
              </a:spcBef>
              <a:spcAft>
                <a:spcPts val="0"/>
              </a:spcAft>
              <a:buSzPts val="2800"/>
              <a:buNone/>
              <a:defRPr sz="2800"/>
            </a:lvl9pPr>
          </a:lstStyle>
          <a:p/>
        </p:txBody>
      </p:sp>
      <p:pic>
        <p:nvPicPr>
          <p:cNvPr id="19" name="Google Shape;19;p4"/>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20" name="Shape 20"/>
        <p:cNvGrpSpPr/>
        <p:nvPr/>
      </p:nvGrpSpPr>
      <p:grpSpPr>
        <a:xfrm>
          <a:off x="0" y="0"/>
          <a:ext cx="0" cy="0"/>
          <a:chOff x="0" y="0"/>
          <a:chExt cx="0" cy="0"/>
        </a:xfrm>
      </p:grpSpPr>
      <p:sp>
        <p:nvSpPr>
          <p:cNvPr id="21" name="Google Shape;21;p5"/>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 name="Google Shape;22;p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200"/>
              </a:spcBef>
              <a:spcAft>
                <a:spcPts val="0"/>
              </a:spcAft>
              <a:buSzPts val="1800"/>
              <a:buNone/>
              <a:defRPr b="0" sz="1800"/>
            </a:lvl1pPr>
            <a:lvl2pPr lvl="1" rtl="0" algn="ctr">
              <a:lnSpc>
                <a:spcPct val="100000"/>
              </a:lnSpc>
              <a:spcBef>
                <a:spcPts val="200"/>
              </a:spcBef>
              <a:spcAft>
                <a:spcPts val="0"/>
              </a:spcAft>
              <a:buSzPts val="2800"/>
              <a:buNone/>
              <a:defRPr sz="2800"/>
            </a:lvl2pPr>
            <a:lvl3pPr lvl="2" rtl="0" algn="ctr">
              <a:lnSpc>
                <a:spcPct val="100000"/>
              </a:lnSpc>
              <a:spcBef>
                <a:spcPts val="200"/>
              </a:spcBef>
              <a:spcAft>
                <a:spcPts val="0"/>
              </a:spcAft>
              <a:buSzPts val="2800"/>
              <a:buNone/>
              <a:defRPr sz="2800"/>
            </a:lvl3pPr>
            <a:lvl4pPr lvl="3" rtl="0" algn="ctr">
              <a:lnSpc>
                <a:spcPct val="100000"/>
              </a:lnSpc>
              <a:spcBef>
                <a:spcPts val="200"/>
              </a:spcBef>
              <a:spcAft>
                <a:spcPts val="0"/>
              </a:spcAft>
              <a:buSzPts val="2800"/>
              <a:buNone/>
              <a:defRPr sz="2800"/>
            </a:lvl4pPr>
            <a:lvl5pPr lvl="4" rtl="0" algn="ctr">
              <a:lnSpc>
                <a:spcPct val="100000"/>
              </a:lnSpc>
              <a:spcBef>
                <a:spcPts val="200"/>
              </a:spcBef>
              <a:spcAft>
                <a:spcPts val="0"/>
              </a:spcAft>
              <a:buSzPts val="2800"/>
              <a:buNone/>
              <a:defRPr sz="2800"/>
            </a:lvl5pPr>
            <a:lvl6pPr lvl="5" rtl="0" algn="ctr">
              <a:lnSpc>
                <a:spcPct val="100000"/>
              </a:lnSpc>
              <a:spcBef>
                <a:spcPts val="200"/>
              </a:spcBef>
              <a:spcAft>
                <a:spcPts val="0"/>
              </a:spcAft>
              <a:buSzPts val="2800"/>
              <a:buNone/>
              <a:defRPr sz="2800"/>
            </a:lvl6pPr>
            <a:lvl7pPr lvl="6" rtl="0" algn="ctr">
              <a:lnSpc>
                <a:spcPct val="100000"/>
              </a:lnSpc>
              <a:spcBef>
                <a:spcPts val="200"/>
              </a:spcBef>
              <a:spcAft>
                <a:spcPts val="0"/>
              </a:spcAft>
              <a:buSzPts val="2800"/>
              <a:buNone/>
              <a:defRPr sz="2800"/>
            </a:lvl7pPr>
            <a:lvl8pPr lvl="7" rtl="0" algn="ctr">
              <a:lnSpc>
                <a:spcPct val="100000"/>
              </a:lnSpc>
              <a:spcBef>
                <a:spcPts val="200"/>
              </a:spcBef>
              <a:spcAft>
                <a:spcPts val="0"/>
              </a:spcAft>
              <a:buSzPts val="2800"/>
              <a:buNone/>
              <a:defRPr sz="2800"/>
            </a:lvl8pPr>
            <a:lvl9pPr lvl="8" rtl="0" algn="ctr">
              <a:lnSpc>
                <a:spcPct val="100000"/>
              </a:lnSpc>
              <a:spcBef>
                <a:spcPts val="200"/>
              </a:spcBef>
              <a:spcAft>
                <a:spcPts val="0"/>
              </a:spcAft>
              <a:buSzPts val="2800"/>
              <a:buNone/>
              <a:defRPr sz="2800"/>
            </a:lvl9pPr>
          </a:lstStyle>
          <a:p/>
        </p:txBody>
      </p:sp>
      <p:pic>
        <p:nvPicPr>
          <p:cNvPr id="23" name="Google Shape;23;p5"/>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24" name="Shape 24"/>
        <p:cNvGrpSpPr/>
        <p:nvPr/>
      </p:nvGrpSpPr>
      <p:grpSpPr>
        <a:xfrm>
          <a:off x="0" y="0"/>
          <a:ext cx="0" cy="0"/>
          <a:chOff x="0" y="0"/>
          <a:chExt cx="0" cy="0"/>
        </a:xfrm>
      </p:grpSpPr>
      <p:sp>
        <p:nvSpPr>
          <p:cNvPr id="25" name="Google Shape;25;p6"/>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6" name="Google Shape;26;p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200"/>
              </a:spcBef>
              <a:spcAft>
                <a:spcPts val="0"/>
              </a:spcAft>
              <a:buSzPts val="1800"/>
              <a:buNone/>
              <a:defRPr b="0" sz="1800"/>
            </a:lvl1pPr>
            <a:lvl2pPr lvl="1" rtl="0" algn="ctr">
              <a:lnSpc>
                <a:spcPct val="100000"/>
              </a:lnSpc>
              <a:spcBef>
                <a:spcPts val="200"/>
              </a:spcBef>
              <a:spcAft>
                <a:spcPts val="0"/>
              </a:spcAft>
              <a:buSzPts val="2800"/>
              <a:buNone/>
              <a:defRPr sz="2800"/>
            </a:lvl2pPr>
            <a:lvl3pPr lvl="2" rtl="0" algn="ctr">
              <a:lnSpc>
                <a:spcPct val="100000"/>
              </a:lnSpc>
              <a:spcBef>
                <a:spcPts val="200"/>
              </a:spcBef>
              <a:spcAft>
                <a:spcPts val="0"/>
              </a:spcAft>
              <a:buSzPts val="2800"/>
              <a:buNone/>
              <a:defRPr sz="2800"/>
            </a:lvl3pPr>
            <a:lvl4pPr lvl="3" rtl="0" algn="ctr">
              <a:lnSpc>
                <a:spcPct val="100000"/>
              </a:lnSpc>
              <a:spcBef>
                <a:spcPts val="200"/>
              </a:spcBef>
              <a:spcAft>
                <a:spcPts val="0"/>
              </a:spcAft>
              <a:buSzPts val="2800"/>
              <a:buNone/>
              <a:defRPr sz="2800"/>
            </a:lvl4pPr>
            <a:lvl5pPr lvl="4" rtl="0" algn="ctr">
              <a:lnSpc>
                <a:spcPct val="100000"/>
              </a:lnSpc>
              <a:spcBef>
                <a:spcPts val="200"/>
              </a:spcBef>
              <a:spcAft>
                <a:spcPts val="0"/>
              </a:spcAft>
              <a:buSzPts val="2800"/>
              <a:buNone/>
              <a:defRPr sz="2800"/>
            </a:lvl5pPr>
            <a:lvl6pPr lvl="5" rtl="0" algn="ctr">
              <a:lnSpc>
                <a:spcPct val="100000"/>
              </a:lnSpc>
              <a:spcBef>
                <a:spcPts val="200"/>
              </a:spcBef>
              <a:spcAft>
                <a:spcPts val="0"/>
              </a:spcAft>
              <a:buSzPts val="2800"/>
              <a:buNone/>
              <a:defRPr sz="2800"/>
            </a:lvl6pPr>
            <a:lvl7pPr lvl="6" rtl="0" algn="ctr">
              <a:lnSpc>
                <a:spcPct val="100000"/>
              </a:lnSpc>
              <a:spcBef>
                <a:spcPts val="200"/>
              </a:spcBef>
              <a:spcAft>
                <a:spcPts val="0"/>
              </a:spcAft>
              <a:buSzPts val="2800"/>
              <a:buNone/>
              <a:defRPr sz="2800"/>
            </a:lvl7pPr>
            <a:lvl8pPr lvl="7" rtl="0" algn="ctr">
              <a:lnSpc>
                <a:spcPct val="100000"/>
              </a:lnSpc>
              <a:spcBef>
                <a:spcPts val="200"/>
              </a:spcBef>
              <a:spcAft>
                <a:spcPts val="0"/>
              </a:spcAft>
              <a:buSzPts val="2800"/>
              <a:buNone/>
              <a:defRPr sz="2800"/>
            </a:lvl8pPr>
            <a:lvl9pPr lvl="8" rtl="0" algn="ctr">
              <a:lnSpc>
                <a:spcPct val="100000"/>
              </a:lnSpc>
              <a:spcBef>
                <a:spcPts val="200"/>
              </a:spcBef>
              <a:spcAft>
                <a:spcPts val="0"/>
              </a:spcAft>
              <a:buSzPts val="2800"/>
              <a:buNone/>
              <a:defRPr sz="2800"/>
            </a:lvl9pPr>
          </a:lstStyle>
          <a:p/>
        </p:txBody>
      </p:sp>
      <p:pic>
        <p:nvPicPr>
          <p:cNvPr id="27" name="Google Shape;27;p6"/>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28" name="Shape 28"/>
        <p:cNvGrpSpPr/>
        <p:nvPr/>
      </p:nvGrpSpPr>
      <p:grpSpPr>
        <a:xfrm>
          <a:off x="0" y="0"/>
          <a:ext cx="0" cy="0"/>
          <a:chOff x="0" y="0"/>
          <a:chExt cx="0" cy="0"/>
        </a:xfrm>
      </p:grpSpPr>
      <p:sp>
        <p:nvSpPr>
          <p:cNvPr id="29" name="Google Shape;29;p7"/>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0" name="Google Shape;30;p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1" name="Google Shape;31;p7"/>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32" name="Shape 32"/>
        <p:cNvGrpSpPr/>
        <p:nvPr/>
      </p:nvGrpSpPr>
      <p:grpSpPr>
        <a:xfrm>
          <a:off x="0" y="0"/>
          <a:ext cx="0" cy="0"/>
          <a:chOff x="0" y="0"/>
          <a:chExt cx="0" cy="0"/>
        </a:xfrm>
      </p:grpSpPr>
      <p:sp>
        <p:nvSpPr>
          <p:cNvPr id="33" name="Google Shape;33;p8"/>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 name="Google Shape;34;p8"/>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8"/>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36" name="Google Shape;36;p8"/>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7" name="Google Shape;37;p8"/>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38" name="Shape 38"/>
        <p:cNvGrpSpPr/>
        <p:nvPr/>
      </p:nvGrpSpPr>
      <p:grpSpPr>
        <a:xfrm>
          <a:off x="0" y="0"/>
          <a:ext cx="0" cy="0"/>
          <a:chOff x="0" y="0"/>
          <a:chExt cx="0" cy="0"/>
        </a:xfrm>
      </p:grpSpPr>
      <p:sp>
        <p:nvSpPr>
          <p:cNvPr id="39" name="Google Shape;39;p9"/>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 name="Google Shape;40;p9"/>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9"/>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rtl="0">
              <a:spcBef>
                <a:spcPts val="200"/>
              </a:spcBef>
              <a:spcAft>
                <a:spcPts val="0"/>
              </a:spcAft>
              <a:buSzPts val="1800"/>
              <a:buChar char="●"/>
              <a:defRPr b="0" sz="1800"/>
            </a:lvl1pPr>
            <a:lvl2pPr indent="-342900" lvl="1" marL="914400" rtl="0">
              <a:spcBef>
                <a:spcPts val="200"/>
              </a:spcBef>
              <a:spcAft>
                <a:spcPts val="0"/>
              </a:spcAft>
              <a:buSzPts val="1800"/>
              <a:buChar char="○"/>
              <a:defRPr sz="1800"/>
            </a:lvl2pPr>
            <a:lvl3pPr indent="-317500" lvl="2" marL="1371600" rtl="0">
              <a:spcBef>
                <a:spcPts val="200"/>
              </a:spcBef>
              <a:spcAft>
                <a:spcPts val="0"/>
              </a:spcAft>
              <a:buSzPts val="1400"/>
              <a:buChar char="■"/>
              <a:defRPr sz="1400"/>
            </a:lvl3pPr>
            <a:lvl4pPr indent="-317500" lvl="3" marL="1828800" rtl="0">
              <a:spcBef>
                <a:spcPts val="200"/>
              </a:spcBef>
              <a:spcAft>
                <a:spcPts val="0"/>
              </a:spcAft>
              <a:buSzPts val="1400"/>
              <a:buChar char="●"/>
              <a:defRPr/>
            </a:lvl4pPr>
            <a:lvl5pPr indent="-298450" lvl="4" marL="2286000" rtl="0">
              <a:spcBef>
                <a:spcPts val="200"/>
              </a:spcBef>
              <a:spcAft>
                <a:spcPts val="0"/>
              </a:spcAft>
              <a:buSzPts val="1100"/>
              <a:buChar char="○"/>
              <a:defRPr sz="1100"/>
            </a:lvl5pPr>
            <a:lvl6pPr indent="-298450" lvl="5" marL="2743200" rtl="0">
              <a:spcBef>
                <a:spcPts val="200"/>
              </a:spcBef>
              <a:spcAft>
                <a:spcPts val="0"/>
              </a:spcAft>
              <a:buSzPts val="1100"/>
              <a:buChar char="■"/>
              <a:defRPr/>
            </a:lvl6pPr>
            <a:lvl7pPr indent="-298450" lvl="6" marL="3200400" rtl="0">
              <a:spcBef>
                <a:spcPts val="200"/>
              </a:spcBef>
              <a:spcAft>
                <a:spcPts val="0"/>
              </a:spcAft>
              <a:buSzPts val="1100"/>
              <a:buChar char="●"/>
              <a:defRPr/>
            </a:lvl7pPr>
            <a:lvl8pPr indent="-298450" lvl="7" marL="3657600" rtl="0">
              <a:spcBef>
                <a:spcPts val="200"/>
              </a:spcBef>
              <a:spcAft>
                <a:spcPts val="0"/>
              </a:spcAft>
              <a:buSzPts val="1100"/>
              <a:buChar char="○"/>
              <a:defRPr/>
            </a:lvl8pPr>
            <a:lvl9pPr indent="-298450" lvl="8" marL="4114800" rtl="0">
              <a:spcBef>
                <a:spcPts val="200"/>
              </a:spcBef>
              <a:spcAft>
                <a:spcPts val="200"/>
              </a:spcAft>
              <a:buSzPts val="1100"/>
              <a:buChar char="■"/>
              <a:defRPr/>
            </a:lvl9pPr>
          </a:lstStyle>
          <a:p/>
        </p:txBody>
      </p:sp>
      <p:sp>
        <p:nvSpPr>
          <p:cNvPr id="42" name="Google Shape;42;p9"/>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43" name="Google Shape;43;p9"/>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44" name="Shape 44"/>
        <p:cNvGrpSpPr/>
        <p:nvPr/>
      </p:nvGrpSpPr>
      <p:grpSpPr>
        <a:xfrm>
          <a:off x="0" y="0"/>
          <a:ext cx="0" cy="0"/>
          <a:chOff x="0" y="0"/>
          <a:chExt cx="0" cy="0"/>
        </a:xfrm>
      </p:grpSpPr>
      <p:sp>
        <p:nvSpPr>
          <p:cNvPr id="45" name="Google Shape;45;p10"/>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 name="Google Shape;46;p10"/>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 name="Google Shape;47;p10"/>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rtl="0">
              <a:spcBef>
                <a:spcPts val="200"/>
              </a:spcBef>
              <a:spcAft>
                <a:spcPts val="0"/>
              </a:spcAft>
              <a:buSzPts val="1800"/>
              <a:buChar char="●"/>
              <a:defRPr b="0" sz="1800"/>
            </a:lvl1pPr>
            <a:lvl2pPr indent="-342900" lvl="1" marL="914400" rtl="0">
              <a:spcBef>
                <a:spcPts val="200"/>
              </a:spcBef>
              <a:spcAft>
                <a:spcPts val="0"/>
              </a:spcAft>
              <a:buSzPts val="1800"/>
              <a:buChar char="○"/>
              <a:defRPr sz="1800"/>
            </a:lvl2pPr>
            <a:lvl3pPr indent="-317500" lvl="2" marL="1371600" rtl="0">
              <a:spcBef>
                <a:spcPts val="200"/>
              </a:spcBef>
              <a:spcAft>
                <a:spcPts val="0"/>
              </a:spcAft>
              <a:buSzPts val="1400"/>
              <a:buChar char="■"/>
              <a:defRPr sz="1400"/>
            </a:lvl3pPr>
            <a:lvl4pPr indent="-317500" lvl="3" marL="1828800" rtl="0">
              <a:spcBef>
                <a:spcPts val="200"/>
              </a:spcBef>
              <a:spcAft>
                <a:spcPts val="0"/>
              </a:spcAft>
              <a:buSzPts val="1400"/>
              <a:buChar char="●"/>
              <a:defRPr/>
            </a:lvl4pPr>
            <a:lvl5pPr indent="-298450" lvl="4" marL="2286000" rtl="0">
              <a:spcBef>
                <a:spcPts val="200"/>
              </a:spcBef>
              <a:spcAft>
                <a:spcPts val="0"/>
              </a:spcAft>
              <a:buSzPts val="1100"/>
              <a:buChar char="○"/>
              <a:defRPr sz="1100"/>
            </a:lvl5pPr>
            <a:lvl6pPr indent="-298450" lvl="5" marL="2743200" rtl="0">
              <a:spcBef>
                <a:spcPts val="200"/>
              </a:spcBef>
              <a:spcAft>
                <a:spcPts val="0"/>
              </a:spcAft>
              <a:buSzPts val="1100"/>
              <a:buChar char="■"/>
              <a:defRPr/>
            </a:lvl6pPr>
            <a:lvl7pPr indent="-298450" lvl="6" marL="3200400" rtl="0">
              <a:spcBef>
                <a:spcPts val="200"/>
              </a:spcBef>
              <a:spcAft>
                <a:spcPts val="0"/>
              </a:spcAft>
              <a:buSzPts val="1100"/>
              <a:buChar char="●"/>
              <a:defRPr/>
            </a:lvl7pPr>
            <a:lvl8pPr indent="-298450" lvl="7" marL="3657600" rtl="0">
              <a:spcBef>
                <a:spcPts val="200"/>
              </a:spcBef>
              <a:spcAft>
                <a:spcPts val="0"/>
              </a:spcAft>
              <a:buSzPts val="1100"/>
              <a:buChar char="○"/>
              <a:defRPr/>
            </a:lvl8pPr>
            <a:lvl9pPr indent="-298450" lvl="8" marL="4114800" rtl="0">
              <a:spcBef>
                <a:spcPts val="200"/>
              </a:spcBef>
              <a:spcAft>
                <a:spcPts val="200"/>
              </a:spcAft>
              <a:buSzPts val="1100"/>
              <a:buChar char="■"/>
              <a:defRPr/>
            </a:lvl9pPr>
          </a:lstStyle>
          <a:p/>
        </p:txBody>
      </p:sp>
      <p:sp>
        <p:nvSpPr>
          <p:cNvPr id="48" name="Google Shape;48;p10"/>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49" name="Google Shape;49;p10"/>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63535"/>
              </a:buClr>
              <a:buSzPts val="2400"/>
              <a:buFont typeface="Century Gothic"/>
              <a:buNone/>
              <a:defRPr b="1" sz="2400">
                <a:solidFill>
                  <a:srgbClr val="363535"/>
                </a:solidFill>
                <a:latin typeface="Century Gothic"/>
                <a:ea typeface="Century Gothic"/>
                <a:cs typeface="Century Gothic"/>
                <a:sym typeface="Century Gothi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1pPr>
            <a:lvl2pPr indent="-342900" lvl="1" marL="9144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2pPr>
            <a:lvl3pPr indent="-317500" lvl="2" marL="13716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3pPr>
            <a:lvl4pPr indent="-317500" lvl="3" marL="18288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4pPr>
            <a:lvl5pPr indent="-298450" lvl="4" marL="22860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5pPr>
            <a:lvl6pPr indent="-298450" lvl="5" marL="27432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6pPr>
            <a:lvl7pPr indent="-298450" lvl="6" marL="32004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7pPr>
            <a:lvl8pPr indent="-298450" lvl="7" marL="36576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8pPr>
            <a:lvl9pPr indent="-298450" lvl="8" marL="4114800">
              <a:lnSpc>
                <a:spcPct val="115000"/>
              </a:lnSpc>
              <a:spcBef>
                <a:spcPts val="200"/>
              </a:spcBef>
              <a:spcAft>
                <a:spcPts val="20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4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37.jpg"/><Relationship Id="rId5" Type="http://schemas.openxmlformats.org/officeDocument/2006/relationships/image" Target="../media/image20.jpg"/><Relationship Id="rId6" Type="http://schemas.openxmlformats.org/officeDocument/2006/relationships/image" Target="../media/image8.jpg"/><Relationship Id="rId7" Type="http://schemas.openxmlformats.org/officeDocument/2006/relationships/image" Target="../media/image14.jpg"/><Relationship Id="rId8"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0.xml"/><Relationship Id="rId3" Type="http://schemas.openxmlformats.org/officeDocument/2006/relationships/image" Target="../media/image1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1.xml"/><Relationship Id="rId3" Type="http://schemas.openxmlformats.org/officeDocument/2006/relationships/image" Target="../media/image1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2.xml"/><Relationship Id="rId3" Type="http://schemas.openxmlformats.org/officeDocument/2006/relationships/image" Target="../media/image1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3.xml"/><Relationship Id="rId3" Type="http://schemas.openxmlformats.org/officeDocument/2006/relationships/image" Target="../media/image1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4.xml"/><Relationship Id="rId3" Type="http://schemas.openxmlformats.org/officeDocument/2006/relationships/image" Target="../media/image10.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5.xml"/><Relationship Id="rId3" Type="http://schemas.openxmlformats.org/officeDocument/2006/relationships/image" Target="../media/image1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6.xml"/><Relationship Id="rId3" Type="http://schemas.openxmlformats.org/officeDocument/2006/relationships/image" Target="../media/image10.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7.xml"/><Relationship Id="rId3" Type="http://schemas.openxmlformats.org/officeDocument/2006/relationships/image" Target="../media/image10.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8.xml"/><Relationship Id="rId3" Type="http://schemas.openxmlformats.org/officeDocument/2006/relationships/image" Target="../media/image10.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image" Target="../media/image33.jpg"/><Relationship Id="rId5" Type="http://schemas.openxmlformats.org/officeDocument/2006/relationships/image" Target="../media/image29.jpg"/><Relationship Id="rId6" Type="http://schemas.openxmlformats.org/officeDocument/2006/relationships/image" Target="../media/image26.jpg"/><Relationship Id="rId7" Type="http://schemas.openxmlformats.org/officeDocument/2006/relationships/image" Target="../media/image30.jpg"/><Relationship Id="rId8"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0.xml"/><Relationship Id="rId3" Type="http://schemas.openxmlformats.org/officeDocument/2006/relationships/image" Target="../media/image1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1.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4.xml"/><Relationship Id="rId3"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 Id="rId3"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8.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9.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 Id="rId3"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 Id="rId3"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2.xml"/><Relationship Id="rId3"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3.xml"/><Relationship Id="rId3"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4.xml"/><Relationship Id="rId3" Type="http://schemas.openxmlformats.org/officeDocument/2006/relationships/image" Target="../media/image2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6.xml"/><Relationship Id="rId3"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7.xml"/><Relationship Id="rId3" Type="http://schemas.openxmlformats.org/officeDocument/2006/relationships/image" Target="../media/image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8.xml"/><Relationship Id="rId3" Type="http://schemas.openxmlformats.org/officeDocument/2006/relationships/image" Target="../media/image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9.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0.xml"/><Relationship Id="rId3" Type="http://schemas.openxmlformats.org/officeDocument/2006/relationships/image" Target="../media/image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1.xml"/><Relationship Id="rId3" Type="http://schemas.openxmlformats.org/officeDocument/2006/relationships/image" Target="../media/image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2.xml"/><Relationship Id="rId3" Type="http://schemas.openxmlformats.org/officeDocument/2006/relationships/image" Target="../media/image2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3.xml"/><Relationship Id="rId3" Type="http://schemas.openxmlformats.org/officeDocument/2006/relationships/image" Target="../media/image35.png"/><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4.xml"/><Relationship Id="rId3" Type="http://schemas.openxmlformats.org/officeDocument/2006/relationships/image" Target="../media/image35.png"/><Relationship Id="rId4"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5.xml"/><Relationship Id="rId3" Type="http://schemas.openxmlformats.org/officeDocument/2006/relationships/image" Target="../media/image38.png"/><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6.xml"/><Relationship Id="rId3" Type="http://schemas.openxmlformats.org/officeDocument/2006/relationships/image" Target="../media/image34.png"/><Relationship Id="rId4" Type="http://schemas.openxmlformats.org/officeDocument/2006/relationships/image" Target="../media/image2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7.xml"/><Relationship Id="rId3" Type="http://schemas.openxmlformats.org/officeDocument/2006/relationships/image" Target="../media/image41.jpg"/><Relationship Id="rId4" Type="http://schemas.openxmlformats.org/officeDocument/2006/relationships/image" Target="../media/image2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8.xml"/><Relationship Id="rId3" Type="http://schemas.openxmlformats.org/officeDocument/2006/relationships/image" Target="../media/image43.jpg"/><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9.xml"/><Relationship Id="rId3" Type="http://schemas.openxmlformats.org/officeDocument/2006/relationships/image" Target="../media/image40.jp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0.xml"/><Relationship Id="rId3" Type="http://schemas.openxmlformats.org/officeDocument/2006/relationships/image" Target="../media/image44.jpg"/><Relationship Id="rId4" Type="http://schemas.openxmlformats.org/officeDocument/2006/relationships/image" Target="../media/image2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1.xml"/><Relationship Id="rId3" Type="http://schemas.openxmlformats.org/officeDocument/2006/relationships/image" Target="../media/image36.jpg"/><Relationship Id="rId4" Type="http://schemas.openxmlformats.org/officeDocument/2006/relationships/image" Target="../media/image2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2.xml"/><Relationship Id="rId3" Type="http://schemas.openxmlformats.org/officeDocument/2006/relationships/image" Target="../media/image39.jpg"/><Relationship Id="rId4" Type="http://schemas.openxmlformats.org/officeDocument/2006/relationships/image" Target="../media/image2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3.xml"/><Relationship Id="rId3" Type="http://schemas.openxmlformats.org/officeDocument/2006/relationships/image" Target="../media/image45.jpg"/><Relationship Id="rId4" Type="http://schemas.openxmlformats.org/officeDocument/2006/relationships/image" Target="../media/image2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4.xml"/><Relationship Id="rId3" Type="http://schemas.openxmlformats.org/officeDocument/2006/relationships/image" Target="../media/image42.jpg"/><Relationship Id="rId4" Type="http://schemas.openxmlformats.org/officeDocument/2006/relationships/image" Target="../media/image2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6.xml"/><Relationship Id="rId3" Type="http://schemas.openxmlformats.org/officeDocument/2006/relationships/image" Target="../media/image3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7.xml"/><Relationship Id="rId3" Type="http://schemas.openxmlformats.org/officeDocument/2006/relationships/image" Target="../media/image1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8.xml"/><Relationship Id="rId3" Type="http://schemas.openxmlformats.org/officeDocument/2006/relationships/image" Target="../media/image1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9.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0.xml"/><Relationship Id="rId3" Type="http://schemas.openxmlformats.org/officeDocument/2006/relationships/image" Target="../media/image1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1.xml"/><Relationship Id="rId3" Type="http://schemas.openxmlformats.org/officeDocument/2006/relationships/image" Target="../media/image1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2.xml"/><Relationship Id="rId3" Type="http://schemas.openxmlformats.org/officeDocument/2006/relationships/image" Target="../media/image1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3.xml"/><Relationship Id="rId3" Type="http://schemas.openxmlformats.org/officeDocument/2006/relationships/image" Target="../media/image1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4.xml"/><Relationship Id="rId3" Type="http://schemas.openxmlformats.org/officeDocument/2006/relationships/image" Target="../media/image1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5.xml"/><Relationship Id="rId3" Type="http://schemas.openxmlformats.org/officeDocument/2006/relationships/image" Target="../media/image1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6.xml"/><Relationship Id="rId3" Type="http://schemas.openxmlformats.org/officeDocument/2006/relationships/image" Target="../media/image1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7.xml"/><Relationship Id="rId3" Type="http://schemas.openxmlformats.org/officeDocument/2006/relationships/image" Target="../media/image1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8.xml"/><Relationship Id="rId3" Type="http://schemas.openxmlformats.org/officeDocument/2006/relationships/image" Target="../media/image1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25"/>
          <p:cNvSpPr txBox="1"/>
          <p:nvPr>
            <p:ph type="ctrTitle"/>
          </p:nvPr>
        </p:nvSpPr>
        <p:spPr>
          <a:xfrm>
            <a:off x="311700" y="458700"/>
            <a:ext cx="8520600" cy="4617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pic>
        <p:nvPicPr>
          <p:cNvPr id="150" name="Google Shape;150;p25"/>
          <p:cNvPicPr preferRelativeResize="0"/>
          <p:nvPr/>
        </p:nvPicPr>
        <p:blipFill>
          <a:blip r:embed="rId3">
            <a:alphaModFix/>
          </a:blip>
          <a:stretch>
            <a:fillRect/>
          </a:stretch>
        </p:blipFill>
        <p:spPr>
          <a:xfrm>
            <a:off x="3596949" y="1339925"/>
            <a:ext cx="1950099" cy="2985924"/>
          </a:xfrm>
          <a:prstGeom prst="rect">
            <a:avLst/>
          </a:prstGeom>
          <a:noFill/>
          <a:ln>
            <a:noFill/>
          </a:ln>
        </p:spPr>
      </p:pic>
      <p:sp>
        <p:nvSpPr>
          <p:cNvPr id="151" name="Google Shape;151;p25"/>
          <p:cNvSpPr txBox="1"/>
          <p:nvPr/>
        </p:nvSpPr>
        <p:spPr>
          <a:xfrm>
            <a:off x="8382000" y="1041950"/>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5.2</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4"/>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f</a:t>
            </a:r>
            <a:endParaRPr sz="9600"/>
          </a:p>
        </p:txBody>
      </p:sp>
      <p:pic>
        <p:nvPicPr>
          <p:cNvPr id="222" name="Google Shape;222;p34"/>
          <p:cNvPicPr preferRelativeResize="0"/>
          <p:nvPr/>
        </p:nvPicPr>
        <p:blipFill>
          <a:blip r:embed="rId3">
            <a:alphaModFix/>
          </a:blip>
          <a:stretch>
            <a:fillRect/>
          </a:stretch>
        </p:blipFill>
        <p:spPr>
          <a:xfrm>
            <a:off x="1334275" y="2919050"/>
            <a:ext cx="1434749" cy="1434749"/>
          </a:xfrm>
          <a:prstGeom prst="rect">
            <a:avLst/>
          </a:prstGeom>
          <a:noFill/>
          <a:ln>
            <a:noFill/>
          </a:ln>
        </p:spPr>
      </p:pic>
      <p:pic>
        <p:nvPicPr>
          <p:cNvPr id="223" name="Google Shape;223;p34"/>
          <p:cNvPicPr preferRelativeResize="0"/>
          <p:nvPr/>
        </p:nvPicPr>
        <p:blipFill>
          <a:blip r:embed="rId4">
            <a:alphaModFix/>
          </a:blip>
          <a:stretch>
            <a:fillRect/>
          </a:stretch>
        </p:blipFill>
        <p:spPr>
          <a:xfrm>
            <a:off x="924525" y="917200"/>
            <a:ext cx="1242576" cy="1374075"/>
          </a:xfrm>
          <a:prstGeom prst="rect">
            <a:avLst/>
          </a:prstGeom>
          <a:noFill/>
          <a:ln>
            <a:noFill/>
          </a:ln>
        </p:spPr>
      </p:pic>
      <p:pic>
        <p:nvPicPr>
          <p:cNvPr id="224" name="Google Shape;224;p34"/>
          <p:cNvPicPr preferRelativeResize="0"/>
          <p:nvPr/>
        </p:nvPicPr>
        <p:blipFill>
          <a:blip r:embed="rId5">
            <a:alphaModFix/>
          </a:blip>
          <a:stretch>
            <a:fillRect/>
          </a:stretch>
        </p:blipFill>
        <p:spPr>
          <a:xfrm>
            <a:off x="3549500" y="607975"/>
            <a:ext cx="1532951" cy="1019925"/>
          </a:xfrm>
          <a:prstGeom prst="rect">
            <a:avLst/>
          </a:prstGeom>
          <a:noFill/>
          <a:ln>
            <a:noFill/>
          </a:ln>
        </p:spPr>
      </p:pic>
      <p:pic>
        <p:nvPicPr>
          <p:cNvPr id="225" name="Google Shape;225;p34"/>
          <p:cNvPicPr preferRelativeResize="0"/>
          <p:nvPr/>
        </p:nvPicPr>
        <p:blipFill>
          <a:blip r:embed="rId6">
            <a:alphaModFix/>
          </a:blip>
          <a:stretch>
            <a:fillRect/>
          </a:stretch>
        </p:blipFill>
        <p:spPr>
          <a:xfrm>
            <a:off x="6046050" y="557698"/>
            <a:ext cx="1631025" cy="1511174"/>
          </a:xfrm>
          <a:prstGeom prst="rect">
            <a:avLst/>
          </a:prstGeom>
          <a:noFill/>
          <a:ln>
            <a:noFill/>
          </a:ln>
        </p:spPr>
      </p:pic>
      <p:pic>
        <p:nvPicPr>
          <p:cNvPr id="226" name="Google Shape;226;p34"/>
          <p:cNvPicPr preferRelativeResize="0"/>
          <p:nvPr/>
        </p:nvPicPr>
        <p:blipFill>
          <a:blip r:embed="rId7">
            <a:alphaModFix/>
          </a:blip>
          <a:stretch>
            <a:fillRect/>
          </a:stretch>
        </p:blipFill>
        <p:spPr>
          <a:xfrm>
            <a:off x="6466275" y="2498500"/>
            <a:ext cx="1269100" cy="1903650"/>
          </a:xfrm>
          <a:prstGeom prst="rect">
            <a:avLst/>
          </a:prstGeom>
          <a:noFill/>
          <a:ln>
            <a:noFill/>
          </a:ln>
        </p:spPr>
      </p:pic>
      <p:pic>
        <p:nvPicPr>
          <p:cNvPr id="227" name="Google Shape;227;p34"/>
          <p:cNvPicPr preferRelativeResize="0"/>
          <p:nvPr>
            <p:ph idx="2" type="pic"/>
          </p:nvPr>
        </p:nvPicPr>
        <p:blipFill rotWithShape="1">
          <a:blip r:embed="rId8">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24"/>
          <p:cNvSpPr txBox="1"/>
          <p:nvPr>
            <p:ph idx="4294967295" type="body"/>
          </p:nvPr>
        </p:nvSpPr>
        <p:spPr>
          <a:xfrm>
            <a:off x="275125" y="160697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nota</a:t>
            </a:r>
            <a:endParaRPr sz="9600"/>
          </a:p>
        </p:txBody>
      </p:sp>
      <p:sp>
        <p:nvSpPr>
          <p:cNvPr id="1242" name="Google Shape;1242;p124"/>
          <p:cNvSpPr/>
          <p:nvPr/>
        </p:nvSpPr>
        <p:spPr>
          <a:xfrm>
            <a:off x="3111500" y="3043325"/>
            <a:ext cx="30015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43" name="Google Shape;1243;p124"/>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125"/>
          <p:cNvSpPr txBox="1"/>
          <p:nvPr>
            <p:ph idx="4294967295" type="body"/>
          </p:nvPr>
        </p:nvSpPr>
        <p:spPr>
          <a:xfrm>
            <a:off x="3025825" y="1774225"/>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fi</a:t>
            </a:r>
            <a:endParaRPr sz="9600"/>
          </a:p>
        </p:txBody>
      </p:sp>
      <p:sp>
        <p:nvSpPr>
          <p:cNvPr id="1249" name="Google Shape;1249;p125"/>
          <p:cNvSpPr txBox="1"/>
          <p:nvPr>
            <p:ph idx="4294967295" type="body"/>
          </p:nvPr>
        </p:nvSpPr>
        <p:spPr>
          <a:xfrm>
            <a:off x="4240100" y="1774225"/>
            <a:ext cx="19983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no</a:t>
            </a:r>
            <a:endParaRPr sz="9600"/>
          </a:p>
        </p:txBody>
      </p:sp>
      <p:pic>
        <p:nvPicPr>
          <p:cNvPr id="1250" name="Google Shape;1250;p125"/>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26"/>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fino</a:t>
            </a:r>
            <a:endParaRPr sz="9600"/>
          </a:p>
        </p:txBody>
      </p:sp>
      <p:sp>
        <p:nvSpPr>
          <p:cNvPr id="1256" name="Google Shape;1256;p126"/>
          <p:cNvSpPr/>
          <p:nvPr/>
        </p:nvSpPr>
        <p:spPr>
          <a:xfrm>
            <a:off x="3536000" y="3176950"/>
            <a:ext cx="21465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57" name="Google Shape;1257;p126"/>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127"/>
          <p:cNvSpPr txBox="1"/>
          <p:nvPr>
            <p:ph idx="4294967295" type="body"/>
          </p:nvPr>
        </p:nvSpPr>
        <p:spPr>
          <a:xfrm>
            <a:off x="2945900" y="1740600"/>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ti</a:t>
            </a:r>
            <a:endParaRPr sz="9600"/>
          </a:p>
        </p:txBody>
      </p:sp>
      <p:sp>
        <p:nvSpPr>
          <p:cNvPr id="1263" name="Google Shape;1263;p127"/>
          <p:cNvSpPr txBox="1"/>
          <p:nvPr>
            <p:ph idx="4294967295" type="body"/>
          </p:nvPr>
        </p:nvSpPr>
        <p:spPr>
          <a:xfrm>
            <a:off x="4202500" y="1740600"/>
            <a:ext cx="2376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na</a:t>
            </a:r>
            <a:endParaRPr sz="9600"/>
          </a:p>
        </p:txBody>
      </p:sp>
      <p:pic>
        <p:nvPicPr>
          <p:cNvPr id="1264" name="Google Shape;1264;p127"/>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128"/>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tina</a:t>
            </a:r>
            <a:endParaRPr sz="9600"/>
          </a:p>
        </p:txBody>
      </p:sp>
      <p:sp>
        <p:nvSpPr>
          <p:cNvPr id="1270" name="Google Shape;1270;p128"/>
          <p:cNvSpPr/>
          <p:nvPr/>
        </p:nvSpPr>
        <p:spPr>
          <a:xfrm>
            <a:off x="3356425" y="3176950"/>
            <a:ext cx="24492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71" name="Google Shape;1271;p128"/>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129"/>
          <p:cNvSpPr txBox="1"/>
          <p:nvPr>
            <p:ph idx="4294967295" type="body"/>
          </p:nvPr>
        </p:nvSpPr>
        <p:spPr>
          <a:xfrm>
            <a:off x="2790500" y="1812925"/>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nu</a:t>
            </a:r>
            <a:endParaRPr sz="9600"/>
          </a:p>
        </p:txBody>
      </p:sp>
      <p:sp>
        <p:nvSpPr>
          <p:cNvPr id="1277" name="Google Shape;1277;p129"/>
          <p:cNvSpPr txBox="1"/>
          <p:nvPr>
            <p:ph idx="4294967295" type="body"/>
          </p:nvPr>
        </p:nvSpPr>
        <p:spPr>
          <a:xfrm>
            <a:off x="3940250" y="1812925"/>
            <a:ext cx="29253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do</a:t>
            </a:r>
            <a:endParaRPr sz="9600"/>
          </a:p>
        </p:txBody>
      </p:sp>
      <p:pic>
        <p:nvPicPr>
          <p:cNvPr id="1278" name="Google Shape;1278;p129"/>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30"/>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nudo</a:t>
            </a:r>
            <a:endParaRPr sz="9600"/>
          </a:p>
        </p:txBody>
      </p:sp>
      <p:sp>
        <p:nvSpPr>
          <p:cNvPr id="1284" name="Google Shape;1284;p130"/>
          <p:cNvSpPr/>
          <p:nvPr/>
        </p:nvSpPr>
        <p:spPr>
          <a:xfrm>
            <a:off x="3027325" y="3176950"/>
            <a:ext cx="31266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85" name="Google Shape;1285;p130"/>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131"/>
          <p:cNvSpPr txBox="1"/>
          <p:nvPr>
            <p:ph idx="4294967295" type="body"/>
          </p:nvPr>
        </p:nvSpPr>
        <p:spPr>
          <a:xfrm>
            <a:off x="2825625" y="1740600"/>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u</a:t>
            </a:r>
            <a:endParaRPr sz="9600"/>
          </a:p>
        </p:txBody>
      </p:sp>
      <p:sp>
        <p:nvSpPr>
          <p:cNvPr id="1291" name="Google Shape;1291;p131"/>
          <p:cNvSpPr txBox="1"/>
          <p:nvPr>
            <p:ph idx="4294967295" type="body"/>
          </p:nvPr>
        </p:nvSpPr>
        <p:spPr>
          <a:xfrm>
            <a:off x="3507075" y="1740600"/>
            <a:ext cx="29253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so</a:t>
            </a:r>
            <a:endParaRPr sz="9600"/>
          </a:p>
        </p:txBody>
      </p:sp>
      <p:pic>
        <p:nvPicPr>
          <p:cNvPr id="1292" name="Google Shape;1292;p131"/>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132"/>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uso</a:t>
            </a:r>
            <a:endParaRPr sz="9600"/>
          </a:p>
        </p:txBody>
      </p:sp>
      <p:sp>
        <p:nvSpPr>
          <p:cNvPr id="1298" name="Google Shape;1298;p132"/>
          <p:cNvSpPr/>
          <p:nvPr/>
        </p:nvSpPr>
        <p:spPr>
          <a:xfrm>
            <a:off x="3551850" y="3176950"/>
            <a:ext cx="20562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99" name="Google Shape;1299;p132"/>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133"/>
          <p:cNvSpPr txBox="1"/>
          <p:nvPr>
            <p:ph idx="4294967295" type="body"/>
          </p:nvPr>
        </p:nvSpPr>
        <p:spPr>
          <a:xfrm>
            <a:off x="2891088" y="1807825"/>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to</a:t>
            </a:r>
            <a:endParaRPr sz="9600"/>
          </a:p>
        </p:txBody>
      </p:sp>
      <p:sp>
        <p:nvSpPr>
          <p:cNvPr id="1305" name="Google Shape;1305;p133"/>
          <p:cNvSpPr txBox="1"/>
          <p:nvPr>
            <p:ph idx="4294967295" type="body"/>
          </p:nvPr>
        </p:nvSpPr>
        <p:spPr>
          <a:xfrm>
            <a:off x="3979463" y="1807825"/>
            <a:ext cx="29253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po</a:t>
            </a:r>
            <a:endParaRPr sz="9600"/>
          </a:p>
        </p:txBody>
      </p:sp>
      <p:pic>
        <p:nvPicPr>
          <p:cNvPr id="1306" name="Google Shape;1306;p13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a:t>
            </a:r>
            <a:endParaRPr sz="9600"/>
          </a:p>
        </p:txBody>
      </p:sp>
      <p:pic>
        <p:nvPicPr>
          <p:cNvPr id="233" name="Google Shape;233;p35"/>
          <p:cNvPicPr preferRelativeResize="0"/>
          <p:nvPr/>
        </p:nvPicPr>
        <p:blipFill>
          <a:blip r:embed="rId3">
            <a:alphaModFix/>
          </a:blip>
          <a:stretch>
            <a:fillRect/>
          </a:stretch>
        </p:blipFill>
        <p:spPr>
          <a:xfrm>
            <a:off x="1555531" y="3081850"/>
            <a:ext cx="1762451" cy="1321450"/>
          </a:xfrm>
          <a:prstGeom prst="rect">
            <a:avLst/>
          </a:prstGeom>
          <a:noFill/>
          <a:ln>
            <a:noFill/>
          </a:ln>
        </p:spPr>
      </p:pic>
      <p:pic>
        <p:nvPicPr>
          <p:cNvPr id="234" name="Google Shape;234;p35"/>
          <p:cNvPicPr preferRelativeResize="0"/>
          <p:nvPr/>
        </p:nvPicPr>
        <p:blipFill>
          <a:blip r:embed="rId4">
            <a:alphaModFix/>
          </a:blip>
          <a:stretch>
            <a:fillRect/>
          </a:stretch>
        </p:blipFill>
        <p:spPr>
          <a:xfrm>
            <a:off x="6305125" y="3081850"/>
            <a:ext cx="1938675" cy="1453574"/>
          </a:xfrm>
          <a:prstGeom prst="rect">
            <a:avLst/>
          </a:prstGeom>
          <a:noFill/>
          <a:ln>
            <a:noFill/>
          </a:ln>
        </p:spPr>
      </p:pic>
      <p:pic>
        <p:nvPicPr>
          <p:cNvPr id="235" name="Google Shape;235;p35"/>
          <p:cNvPicPr preferRelativeResize="0"/>
          <p:nvPr/>
        </p:nvPicPr>
        <p:blipFill>
          <a:blip r:embed="rId5">
            <a:alphaModFix/>
          </a:blip>
          <a:stretch>
            <a:fillRect/>
          </a:stretch>
        </p:blipFill>
        <p:spPr>
          <a:xfrm>
            <a:off x="6152650" y="530425"/>
            <a:ext cx="1938675" cy="1453574"/>
          </a:xfrm>
          <a:prstGeom prst="rect">
            <a:avLst/>
          </a:prstGeom>
          <a:noFill/>
          <a:ln>
            <a:noFill/>
          </a:ln>
        </p:spPr>
      </p:pic>
      <p:pic>
        <p:nvPicPr>
          <p:cNvPr id="236" name="Google Shape;236;p35"/>
          <p:cNvPicPr preferRelativeResize="0"/>
          <p:nvPr/>
        </p:nvPicPr>
        <p:blipFill>
          <a:blip r:embed="rId6">
            <a:alphaModFix/>
          </a:blip>
          <a:stretch>
            <a:fillRect/>
          </a:stretch>
        </p:blipFill>
        <p:spPr>
          <a:xfrm>
            <a:off x="3669748" y="233352"/>
            <a:ext cx="1481964" cy="1666714"/>
          </a:xfrm>
          <a:prstGeom prst="rect">
            <a:avLst/>
          </a:prstGeom>
          <a:noFill/>
          <a:ln>
            <a:noFill/>
          </a:ln>
        </p:spPr>
      </p:pic>
      <p:pic>
        <p:nvPicPr>
          <p:cNvPr id="237" name="Google Shape;237;p35"/>
          <p:cNvPicPr preferRelativeResize="0"/>
          <p:nvPr/>
        </p:nvPicPr>
        <p:blipFill>
          <a:blip r:embed="rId7">
            <a:alphaModFix/>
          </a:blip>
          <a:stretch>
            <a:fillRect/>
          </a:stretch>
        </p:blipFill>
        <p:spPr>
          <a:xfrm>
            <a:off x="906351" y="695250"/>
            <a:ext cx="1762449" cy="1359921"/>
          </a:xfrm>
          <a:prstGeom prst="rect">
            <a:avLst/>
          </a:prstGeom>
          <a:noFill/>
          <a:ln>
            <a:noFill/>
          </a:ln>
        </p:spPr>
      </p:pic>
      <p:pic>
        <p:nvPicPr>
          <p:cNvPr id="238" name="Google Shape;238;p35"/>
          <p:cNvPicPr preferRelativeResize="0"/>
          <p:nvPr>
            <p:ph idx="2" type="pic"/>
          </p:nvPr>
        </p:nvPicPr>
        <p:blipFill rotWithShape="1">
          <a:blip r:embed="rId8">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134"/>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topo</a:t>
            </a:r>
            <a:endParaRPr sz="9600"/>
          </a:p>
        </p:txBody>
      </p:sp>
      <p:sp>
        <p:nvSpPr>
          <p:cNvPr id="1312" name="Google Shape;1312;p134"/>
          <p:cNvSpPr/>
          <p:nvPr/>
        </p:nvSpPr>
        <p:spPr>
          <a:xfrm>
            <a:off x="3170975" y="3277800"/>
            <a:ext cx="28938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13" name="Google Shape;1313;p134"/>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F5EA"/>
        </a:solidFill>
      </p:bgPr>
    </p:bg>
    <p:spTree>
      <p:nvGrpSpPr>
        <p:cNvPr id="242" name="Shape 242"/>
        <p:cNvGrpSpPr/>
        <p:nvPr/>
      </p:nvGrpSpPr>
      <p:grpSpPr>
        <a:xfrm>
          <a:off x="0" y="0"/>
          <a:ext cx="0" cy="0"/>
          <a:chOff x="0" y="0"/>
          <a:chExt cx="0" cy="0"/>
        </a:xfrm>
      </p:grpSpPr>
      <p:pic>
        <p:nvPicPr>
          <p:cNvPr id="243" name="Google Shape;243;p36"/>
          <p:cNvPicPr preferRelativeResize="0"/>
          <p:nvPr/>
        </p:nvPicPr>
        <p:blipFill>
          <a:blip r:embed="rId3">
            <a:alphaModFix/>
          </a:blip>
          <a:stretch>
            <a:fillRect/>
          </a:stretch>
        </p:blipFill>
        <p:spPr>
          <a:xfrm>
            <a:off x="3439338" y="1002902"/>
            <a:ext cx="2212499" cy="2029891"/>
          </a:xfrm>
          <a:prstGeom prst="rect">
            <a:avLst/>
          </a:prstGeom>
          <a:noFill/>
          <a:ln>
            <a:noFill/>
          </a:ln>
        </p:spPr>
      </p:pic>
      <p:sp>
        <p:nvSpPr>
          <p:cNvPr id="244" name="Google Shape;244;p36"/>
          <p:cNvSpPr txBox="1"/>
          <p:nvPr>
            <p:ph type="ctrTitle"/>
          </p:nvPr>
        </p:nvSpPr>
        <p:spPr>
          <a:xfrm>
            <a:off x="457200" y="34703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3. Caligrafía</a:t>
            </a:r>
            <a:endParaRPr sz="3500"/>
          </a:p>
        </p:txBody>
      </p:sp>
      <p:sp>
        <p:nvSpPr>
          <p:cNvPr id="245" name="Google Shape;245;p36"/>
          <p:cNvSpPr/>
          <p:nvPr/>
        </p:nvSpPr>
        <p:spPr>
          <a:xfrm>
            <a:off x="3492163" y="960125"/>
            <a:ext cx="2212500" cy="2217300"/>
          </a:xfrm>
          <a:prstGeom prst="ellipse">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7"/>
          <p:cNvPicPr preferRelativeResize="0"/>
          <p:nvPr/>
        </p:nvPicPr>
        <p:blipFill>
          <a:blip r:embed="rId3">
            <a:alphaModFix/>
          </a:blip>
          <a:stretch>
            <a:fillRect/>
          </a:stretch>
        </p:blipFill>
        <p:spPr>
          <a:xfrm>
            <a:off x="2265211" y="562625"/>
            <a:ext cx="4540425" cy="3847825"/>
          </a:xfrm>
          <a:prstGeom prst="rect">
            <a:avLst/>
          </a:prstGeom>
          <a:noFill/>
          <a:ln>
            <a:noFill/>
          </a:ln>
        </p:spPr>
      </p:pic>
      <p:pic>
        <p:nvPicPr>
          <p:cNvPr id="251" name="Google Shape;251;p37"/>
          <p:cNvPicPr preferRelativeResize="0"/>
          <p:nvPr>
            <p:ph idx="2" type="pic"/>
          </p:nvPr>
        </p:nvPicPr>
        <p:blipFill rotWithShape="1">
          <a:blip r:embed="rId4">
            <a:alphaModFix/>
          </a:blip>
          <a:srcRect b="0" l="0" r="0" t="0"/>
          <a:stretch/>
        </p:blipFill>
        <p:spPr>
          <a:xfrm>
            <a:off x="113275" y="4162550"/>
            <a:ext cx="822900" cy="822900"/>
          </a:xfrm>
          <a:prstGeom prst="ellipse">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8"/>
          <p:cNvPicPr preferRelativeResize="0"/>
          <p:nvPr/>
        </p:nvPicPr>
        <p:blipFill>
          <a:blip r:embed="rId3">
            <a:alphaModFix/>
          </a:blip>
          <a:stretch>
            <a:fillRect/>
          </a:stretch>
        </p:blipFill>
        <p:spPr>
          <a:xfrm>
            <a:off x="2224850" y="309775"/>
            <a:ext cx="4512374" cy="3910726"/>
          </a:xfrm>
          <a:prstGeom prst="rect">
            <a:avLst/>
          </a:prstGeom>
          <a:noFill/>
          <a:ln>
            <a:noFill/>
          </a:ln>
        </p:spPr>
      </p:pic>
      <p:pic>
        <p:nvPicPr>
          <p:cNvPr id="257" name="Google Shape;257;p38"/>
          <p:cNvPicPr preferRelativeResize="0"/>
          <p:nvPr>
            <p:ph idx="2" type="pic"/>
          </p:nvPr>
        </p:nvPicPr>
        <p:blipFill rotWithShape="1">
          <a:blip r:embed="rId4">
            <a:alphaModFix/>
          </a:blip>
          <a:srcRect b="0" l="0" r="0" t="0"/>
          <a:stretch/>
        </p:blipFill>
        <p:spPr>
          <a:xfrm>
            <a:off x="113275" y="4162550"/>
            <a:ext cx="822900" cy="822900"/>
          </a:xfrm>
          <a:prstGeom prst="ellipse">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9"/>
          <p:cNvPicPr preferRelativeResize="0"/>
          <p:nvPr/>
        </p:nvPicPr>
        <p:blipFill>
          <a:blip r:embed="rId3">
            <a:alphaModFix/>
          </a:blip>
          <a:stretch>
            <a:fillRect/>
          </a:stretch>
        </p:blipFill>
        <p:spPr>
          <a:xfrm>
            <a:off x="4572004" y="975350"/>
            <a:ext cx="3309675" cy="3254700"/>
          </a:xfrm>
          <a:prstGeom prst="rect">
            <a:avLst/>
          </a:prstGeom>
          <a:noFill/>
          <a:ln>
            <a:noFill/>
          </a:ln>
        </p:spPr>
      </p:pic>
      <p:pic>
        <p:nvPicPr>
          <p:cNvPr id="263" name="Google Shape;263;p39"/>
          <p:cNvPicPr preferRelativeResize="0"/>
          <p:nvPr/>
        </p:nvPicPr>
        <p:blipFill>
          <a:blip r:embed="rId4">
            <a:alphaModFix/>
          </a:blip>
          <a:stretch>
            <a:fillRect/>
          </a:stretch>
        </p:blipFill>
        <p:spPr>
          <a:xfrm>
            <a:off x="1569475" y="829455"/>
            <a:ext cx="3258550" cy="2761495"/>
          </a:xfrm>
          <a:prstGeom prst="rect">
            <a:avLst/>
          </a:prstGeom>
          <a:noFill/>
          <a:ln>
            <a:noFill/>
          </a:ln>
        </p:spPr>
      </p:pic>
      <p:pic>
        <p:nvPicPr>
          <p:cNvPr id="264" name="Google Shape;264;p39"/>
          <p:cNvPicPr preferRelativeResize="0"/>
          <p:nvPr>
            <p:ph idx="2" type="pic"/>
          </p:nvPr>
        </p:nvPicPr>
        <p:blipFill rotWithShape="1">
          <a:blip r:embed="rId5">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40"/>
          <p:cNvPicPr preferRelativeResize="0"/>
          <p:nvPr/>
        </p:nvPicPr>
        <p:blipFill>
          <a:blip r:embed="rId3">
            <a:alphaModFix/>
          </a:blip>
          <a:stretch>
            <a:fillRect/>
          </a:stretch>
        </p:blipFill>
        <p:spPr>
          <a:xfrm>
            <a:off x="4432078" y="900700"/>
            <a:ext cx="3491099" cy="3433100"/>
          </a:xfrm>
          <a:prstGeom prst="rect">
            <a:avLst/>
          </a:prstGeom>
          <a:noFill/>
          <a:ln>
            <a:noFill/>
          </a:ln>
        </p:spPr>
      </p:pic>
      <p:pic>
        <p:nvPicPr>
          <p:cNvPr id="270" name="Google Shape;270;p40"/>
          <p:cNvPicPr preferRelativeResize="0"/>
          <p:nvPr/>
        </p:nvPicPr>
        <p:blipFill>
          <a:blip r:embed="rId4">
            <a:alphaModFix/>
          </a:blip>
          <a:stretch>
            <a:fillRect/>
          </a:stretch>
        </p:blipFill>
        <p:spPr>
          <a:xfrm>
            <a:off x="1162275" y="813750"/>
            <a:ext cx="3400100" cy="2946776"/>
          </a:xfrm>
          <a:prstGeom prst="rect">
            <a:avLst/>
          </a:prstGeom>
          <a:noFill/>
          <a:ln>
            <a:noFill/>
          </a:ln>
        </p:spPr>
      </p:pic>
      <p:pic>
        <p:nvPicPr>
          <p:cNvPr id="271" name="Google Shape;271;p40"/>
          <p:cNvPicPr preferRelativeResize="0"/>
          <p:nvPr>
            <p:ph idx="2" type="pic"/>
          </p:nvPr>
        </p:nvPicPr>
        <p:blipFill rotWithShape="1">
          <a:blip r:embed="rId5">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F5EA"/>
        </a:solidFill>
      </p:bgPr>
    </p:bg>
    <p:spTree>
      <p:nvGrpSpPr>
        <p:cNvPr id="275" name="Shape 275"/>
        <p:cNvGrpSpPr/>
        <p:nvPr/>
      </p:nvGrpSpPr>
      <p:grpSpPr>
        <a:xfrm>
          <a:off x="0" y="0"/>
          <a:ext cx="0" cy="0"/>
          <a:chOff x="0" y="0"/>
          <a:chExt cx="0" cy="0"/>
        </a:xfrm>
      </p:grpSpPr>
      <p:sp>
        <p:nvSpPr>
          <p:cNvPr id="276" name="Google Shape;276;p41"/>
          <p:cNvSpPr txBox="1"/>
          <p:nvPr>
            <p:ph type="ctrTitle"/>
          </p:nvPr>
        </p:nvSpPr>
        <p:spPr>
          <a:xfrm>
            <a:off x="457200" y="34703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4. Conciencia fonémica </a:t>
            </a:r>
            <a:endParaRPr sz="3500"/>
          </a:p>
        </p:txBody>
      </p:sp>
      <p:pic>
        <p:nvPicPr>
          <p:cNvPr id="277" name="Google Shape;277;p41"/>
          <p:cNvPicPr preferRelativeResize="0"/>
          <p:nvPr/>
        </p:nvPicPr>
        <p:blipFill>
          <a:blip r:embed="rId3">
            <a:alphaModFix/>
          </a:blip>
          <a:stretch>
            <a:fillRect/>
          </a:stretch>
        </p:blipFill>
        <p:spPr>
          <a:xfrm>
            <a:off x="3352807" y="1051548"/>
            <a:ext cx="2286000" cy="228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2"/>
          <p:cNvSpPr/>
          <p:nvPr/>
        </p:nvSpPr>
        <p:spPr>
          <a:xfrm>
            <a:off x="33851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83" name="Google Shape;283;p42"/>
          <p:cNvSpPr/>
          <p:nvPr/>
        </p:nvSpPr>
        <p:spPr>
          <a:xfrm>
            <a:off x="46455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84" name="Google Shape;284;p42"/>
          <p:cNvSpPr/>
          <p:nvPr/>
        </p:nvSpPr>
        <p:spPr>
          <a:xfrm>
            <a:off x="3385150" y="30657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85" name="Google Shape;285;p42"/>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3"/>
          <p:cNvSpPr/>
          <p:nvPr/>
        </p:nvSpPr>
        <p:spPr>
          <a:xfrm>
            <a:off x="33851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1" name="Google Shape;291;p43"/>
          <p:cNvSpPr/>
          <p:nvPr/>
        </p:nvSpPr>
        <p:spPr>
          <a:xfrm>
            <a:off x="46455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2" name="Google Shape;292;p43"/>
          <p:cNvSpPr/>
          <p:nvPr/>
        </p:nvSpPr>
        <p:spPr>
          <a:xfrm>
            <a:off x="3385150" y="30657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93" name="Google Shape;293;p4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ctrTitle"/>
          </p:nvPr>
        </p:nvSpPr>
        <p:spPr>
          <a:xfrm>
            <a:off x="457213" y="2112264"/>
            <a:ext cx="8229600" cy="923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Día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4"/>
          <p:cNvSpPr/>
          <p:nvPr/>
        </p:nvSpPr>
        <p:spPr>
          <a:xfrm>
            <a:off x="33851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9" name="Google Shape;299;p44"/>
          <p:cNvSpPr/>
          <p:nvPr/>
        </p:nvSpPr>
        <p:spPr>
          <a:xfrm>
            <a:off x="46455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00" name="Google Shape;300;p44"/>
          <p:cNvSpPr/>
          <p:nvPr/>
        </p:nvSpPr>
        <p:spPr>
          <a:xfrm>
            <a:off x="3385150" y="30657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01" name="Google Shape;301;p44"/>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5"/>
          <p:cNvSpPr/>
          <p:nvPr/>
        </p:nvSpPr>
        <p:spPr>
          <a:xfrm>
            <a:off x="33851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07" name="Google Shape;307;p45"/>
          <p:cNvSpPr/>
          <p:nvPr/>
        </p:nvSpPr>
        <p:spPr>
          <a:xfrm>
            <a:off x="46455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08" name="Google Shape;308;p45"/>
          <p:cNvSpPr/>
          <p:nvPr/>
        </p:nvSpPr>
        <p:spPr>
          <a:xfrm>
            <a:off x="3385150" y="30657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09" name="Google Shape;309;p45"/>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6"/>
          <p:cNvSpPr/>
          <p:nvPr/>
        </p:nvSpPr>
        <p:spPr>
          <a:xfrm>
            <a:off x="33851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15" name="Google Shape;315;p46"/>
          <p:cNvSpPr/>
          <p:nvPr/>
        </p:nvSpPr>
        <p:spPr>
          <a:xfrm>
            <a:off x="46455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16" name="Google Shape;316;p46"/>
          <p:cNvSpPr/>
          <p:nvPr/>
        </p:nvSpPr>
        <p:spPr>
          <a:xfrm>
            <a:off x="3385150" y="30657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17" name="Google Shape;317;p46"/>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7"/>
          <p:cNvSpPr/>
          <p:nvPr/>
        </p:nvSpPr>
        <p:spPr>
          <a:xfrm>
            <a:off x="33851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23" name="Google Shape;323;p47"/>
          <p:cNvSpPr/>
          <p:nvPr/>
        </p:nvSpPr>
        <p:spPr>
          <a:xfrm>
            <a:off x="46455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24" name="Google Shape;324;p47"/>
          <p:cNvSpPr/>
          <p:nvPr/>
        </p:nvSpPr>
        <p:spPr>
          <a:xfrm>
            <a:off x="3385150" y="30657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25" name="Google Shape;325;p47"/>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8"/>
          <p:cNvSpPr/>
          <p:nvPr/>
        </p:nvSpPr>
        <p:spPr>
          <a:xfrm>
            <a:off x="33851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31" name="Google Shape;331;p48"/>
          <p:cNvSpPr/>
          <p:nvPr/>
        </p:nvSpPr>
        <p:spPr>
          <a:xfrm>
            <a:off x="46455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32" name="Google Shape;332;p48"/>
          <p:cNvSpPr/>
          <p:nvPr/>
        </p:nvSpPr>
        <p:spPr>
          <a:xfrm>
            <a:off x="3385150" y="30657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33" name="Google Shape;333;p48"/>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9"/>
          <p:cNvSpPr/>
          <p:nvPr/>
        </p:nvSpPr>
        <p:spPr>
          <a:xfrm>
            <a:off x="33851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39" name="Google Shape;339;p49"/>
          <p:cNvSpPr/>
          <p:nvPr/>
        </p:nvSpPr>
        <p:spPr>
          <a:xfrm>
            <a:off x="46455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40" name="Google Shape;340;p49"/>
          <p:cNvSpPr/>
          <p:nvPr/>
        </p:nvSpPr>
        <p:spPr>
          <a:xfrm>
            <a:off x="3385150" y="30657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41" name="Google Shape;341;p49"/>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0"/>
          <p:cNvSpPr/>
          <p:nvPr/>
        </p:nvSpPr>
        <p:spPr>
          <a:xfrm>
            <a:off x="33851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47" name="Google Shape;347;p50"/>
          <p:cNvSpPr/>
          <p:nvPr/>
        </p:nvSpPr>
        <p:spPr>
          <a:xfrm>
            <a:off x="46455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48" name="Google Shape;348;p50"/>
          <p:cNvSpPr/>
          <p:nvPr/>
        </p:nvSpPr>
        <p:spPr>
          <a:xfrm>
            <a:off x="3385150" y="30657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49" name="Google Shape;349;p50"/>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1"/>
          <p:cNvSpPr/>
          <p:nvPr/>
        </p:nvSpPr>
        <p:spPr>
          <a:xfrm>
            <a:off x="33851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55" name="Google Shape;355;p51"/>
          <p:cNvSpPr/>
          <p:nvPr/>
        </p:nvSpPr>
        <p:spPr>
          <a:xfrm>
            <a:off x="4645550" y="18660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56" name="Google Shape;356;p51"/>
          <p:cNvSpPr/>
          <p:nvPr/>
        </p:nvSpPr>
        <p:spPr>
          <a:xfrm>
            <a:off x="3385150" y="30657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57" name="Google Shape;357;p51"/>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F5EA"/>
        </a:solidFill>
      </p:bgPr>
    </p:bg>
    <p:spTree>
      <p:nvGrpSpPr>
        <p:cNvPr id="361" name="Shape 361"/>
        <p:cNvGrpSpPr/>
        <p:nvPr/>
      </p:nvGrpSpPr>
      <p:grpSpPr>
        <a:xfrm>
          <a:off x="0" y="0"/>
          <a:ext cx="0" cy="0"/>
          <a:chOff x="0" y="0"/>
          <a:chExt cx="0" cy="0"/>
        </a:xfrm>
      </p:grpSpPr>
      <p:pic>
        <p:nvPicPr>
          <p:cNvPr id="362" name="Google Shape;362;p52"/>
          <p:cNvPicPr preferRelativeResize="0"/>
          <p:nvPr/>
        </p:nvPicPr>
        <p:blipFill>
          <a:blip r:embed="rId3">
            <a:alphaModFix/>
          </a:blip>
          <a:stretch>
            <a:fillRect/>
          </a:stretch>
        </p:blipFill>
        <p:spPr>
          <a:xfrm>
            <a:off x="3429000" y="1051550"/>
            <a:ext cx="2286000" cy="2286000"/>
          </a:xfrm>
          <a:prstGeom prst="rect">
            <a:avLst/>
          </a:prstGeom>
          <a:noFill/>
          <a:ln>
            <a:noFill/>
          </a:ln>
        </p:spPr>
      </p:pic>
      <p:sp>
        <p:nvSpPr>
          <p:cNvPr id="363" name="Google Shape;363;p52"/>
          <p:cNvSpPr txBox="1"/>
          <p:nvPr>
            <p:ph type="ctrTitle"/>
          </p:nvPr>
        </p:nvSpPr>
        <p:spPr>
          <a:xfrm>
            <a:off x="457200" y="34703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5. S</a:t>
            </a:r>
            <a:r>
              <a:rPr lang="en" sz="3500"/>
              <a:t>ílabas</a:t>
            </a:r>
            <a:r>
              <a:rPr lang="en" sz="3500"/>
              <a:t> (CV)</a:t>
            </a:r>
            <a:endParaRPr sz="3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p:nvPr/>
        </p:nvSpPr>
        <p:spPr>
          <a:xfrm>
            <a:off x="33851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69" name="Google Shape;369;p53"/>
          <p:cNvSpPr/>
          <p:nvPr/>
        </p:nvSpPr>
        <p:spPr>
          <a:xfrm>
            <a:off x="46455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70" name="Google Shape;370;p53"/>
          <p:cNvSpPr/>
          <p:nvPr/>
        </p:nvSpPr>
        <p:spPr>
          <a:xfrm>
            <a:off x="3385150" y="16941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71" name="Google Shape;371;p53"/>
          <p:cNvSpPr/>
          <p:nvPr/>
        </p:nvSpPr>
        <p:spPr>
          <a:xfrm>
            <a:off x="33851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72" name="Google Shape;372;p53"/>
          <p:cNvSpPr/>
          <p:nvPr/>
        </p:nvSpPr>
        <p:spPr>
          <a:xfrm>
            <a:off x="46455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73" name="Google Shape;373;p53"/>
          <p:cNvSpPr/>
          <p:nvPr/>
        </p:nvSpPr>
        <p:spPr>
          <a:xfrm>
            <a:off x="3385150" y="36753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74" name="Google Shape;374;p53"/>
          <p:cNvSpPr txBox="1"/>
          <p:nvPr/>
        </p:nvSpPr>
        <p:spPr>
          <a:xfrm>
            <a:off x="35349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375" name="Google Shape;375;p53"/>
          <p:cNvSpPr txBox="1"/>
          <p:nvPr/>
        </p:nvSpPr>
        <p:spPr>
          <a:xfrm>
            <a:off x="47541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pic>
        <p:nvPicPr>
          <p:cNvPr id="376" name="Google Shape;376;p5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ctrTitle"/>
          </p:nvPr>
        </p:nvSpPr>
        <p:spPr>
          <a:xfrm>
            <a:off x="457200" y="3470325"/>
            <a:ext cx="82296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t>1. Conciencia </a:t>
            </a:r>
            <a:r>
              <a:rPr lang="en"/>
              <a:t>fonológica</a:t>
            </a:r>
            <a:r>
              <a:rPr b="1" lang="en"/>
              <a:t> </a:t>
            </a:r>
            <a:endParaRPr/>
          </a:p>
        </p:txBody>
      </p:sp>
      <p:pic>
        <p:nvPicPr>
          <p:cNvPr id="162" name="Google Shape;162;p27"/>
          <p:cNvPicPr preferRelativeResize="0"/>
          <p:nvPr>
            <p:ph idx="2" type="pic"/>
          </p:nvPr>
        </p:nvPicPr>
        <p:blipFill rotWithShape="1">
          <a:blip r:embed="rId3">
            <a:alphaModFix/>
          </a:blip>
          <a:srcRect b="0" l="0" r="0" t="0"/>
          <a:stretch/>
        </p:blipFill>
        <p:spPr>
          <a:xfrm>
            <a:off x="3352800" y="1051550"/>
            <a:ext cx="2286000" cy="2286000"/>
          </a:xfrm>
          <a:prstGeom prst="ellipse">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4"/>
          <p:cNvSpPr txBox="1"/>
          <p:nvPr>
            <p:ph idx="4294967295" type="body"/>
          </p:nvPr>
        </p:nvSpPr>
        <p:spPr>
          <a:xfrm>
            <a:off x="311700" y="174152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fa</a:t>
            </a:r>
            <a:endParaRPr sz="9600"/>
          </a:p>
        </p:txBody>
      </p:sp>
      <p:sp>
        <p:nvSpPr>
          <p:cNvPr id="382" name="Google Shape;382;p54"/>
          <p:cNvSpPr/>
          <p:nvPr/>
        </p:nvSpPr>
        <p:spPr>
          <a:xfrm>
            <a:off x="3844200" y="3222775"/>
            <a:ext cx="16515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83" name="Google Shape;383;p54"/>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5"/>
          <p:cNvSpPr/>
          <p:nvPr/>
        </p:nvSpPr>
        <p:spPr>
          <a:xfrm>
            <a:off x="33851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89" name="Google Shape;389;p55"/>
          <p:cNvSpPr/>
          <p:nvPr/>
        </p:nvSpPr>
        <p:spPr>
          <a:xfrm>
            <a:off x="46455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90" name="Google Shape;390;p55"/>
          <p:cNvSpPr/>
          <p:nvPr/>
        </p:nvSpPr>
        <p:spPr>
          <a:xfrm>
            <a:off x="3385150" y="16941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91" name="Google Shape;391;p55"/>
          <p:cNvSpPr/>
          <p:nvPr/>
        </p:nvSpPr>
        <p:spPr>
          <a:xfrm>
            <a:off x="33851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92" name="Google Shape;392;p55"/>
          <p:cNvSpPr/>
          <p:nvPr/>
        </p:nvSpPr>
        <p:spPr>
          <a:xfrm>
            <a:off x="46455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93" name="Google Shape;393;p55"/>
          <p:cNvSpPr/>
          <p:nvPr/>
        </p:nvSpPr>
        <p:spPr>
          <a:xfrm>
            <a:off x="3385150" y="36753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94" name="Google Shape;394;p55"/>
          <p:cNvSpPr txBox="1"/>
          <p:nvPr/>
        </p:nvSpPr>
        <p:spPr>
          <a:xfrm>
            <a:off x="35349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395" name="Google Shape;395;p55"/>
          <p:cNvSpPr txBox="1"/>
          <p:nvPr/>
        </p:nvSpPr>
        <p:spPr>
          <a:xfrm>
            <a:off x="47541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pic>
        <p:nvPicPr>
          <p:cNvPr id="396" name="Google Shape;396;p55"/>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6"/>
          <p:cNvSpPr txBox="1"/>
          <p:nvPr>
            <p:ph idx="4294967295" type="body"/>
          </p:nvPr>
        </p:nvSpPr>
        <p:spPr>
          <a:xfrm>
            <a:off x="311700" y="174152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fa</a:t>
            </a:r>
            <a:endParaRPr sz="9600"/>
          </a:p>
        </p:txBody>
      </p:sp>
      <p:sp>
        <p:nvSpPr>
          <p:cNvPr id="402" name="Google Shape;402;p56"/>
          <p:cNvSpPr/>
          <p:nvPr/>
        </p:nvSpPr>
        <p:spPr>
          <a:xfrm>
            <a:off x="3816225" y="3222775"/>
            <a:ext cx="15954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403" name="Google Shape;403;p56"/>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7"/>
          <p:cNvSpPr/>
          <p:nvPr/>
        </p:nvSpPr>
        <p:spPr>
          <a:xfrm>
            <a:off x="33851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09" name="Google Shape;409;p57"/>
          <p:cNvSpPr/>
          <p:nvPr/>
        </p:nvSpPr>
        <p:spPr>
          <a:xfrm>
            <a:off x="46455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10" name="Google Shape;410;p57"/>
          <p:cNvSpPr/>
          <p:nvPr/>
        </p:nvSpPr>
        <p:spPr>
          <a:xfrm>
            <a:off x="3385150" y="16941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11" name="Google Shape;411;p57"/>
          <p:cNvSpPr/>
          <p:nvPr/>
        </p:nvSpPr>
        <p:spPr>
          <a:xfrm>
            <a:off x="33851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12" name="Google Shape;412;p57"/>
          <p:cNvSpPr/>
          <p:nvPr/>
        </p:nvSpPr>
        <p:spPr>
          <a:xfrm>
            <a:off x="46455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13" name="Google Shape;413;p57"/>
          <p:cNvSpPr/>
          <p:nvPr/>
        </p:nvSpPr>
        <p:spPr>
          <a:xfrm>
            <a:off x="3385150" y="36753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14" name="Google Shape;414;p57"/>
          <p:cNvSpPr txBox="1"/>
          <p:nvPr/>
        </p:nvSpPr>
        <p:spPr>
          <a:xfrm>
            <a:off x="35349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415" name="Google Shape;415;p57"/>
          <p:cNvSpPr txBox="1"/>
          <p:nvPr/>
        </p:nvSpPr>
        <p:spPr>
          <a:xfrm>
            <a:off x="47541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pic>
        <p:nvPicPr>
          <p:cNvPr id="416" name="Google Shape;416;p57"/>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8"/>
          <p:cNvSpPr txBox="1"/>
          <p:nvPr>
            <p:ph idx="4294967295" type="body"/>
          </p:nvPr>
        </p:nvSpPr>
        <p:spPr>
          <a:xfrm>
            <a:off x="311700" y="174152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fe</a:t>
            </a:r>
            <a:endParaRPr sz="9600"/>
          </a:p>
        </p:txBody>
      </p:sp>
      <p:sp>
        <p:nvSpPr>
          <p:cNvPr id="422" name="Google Shape;422;p58"/>
          <p:cNvSpPr/>
          <p:nvPr/>
        </p:nvSpPr>
        <p:spPr>
          <a:xfrm>
            <a:off x="3834875" y="3222775"/>
            <a:ext cx="15303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423" name="Google Shape;423;p58"/>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9"/>
          <p:cNvSpPr/>
          <p:nvPr/>
        </p:nvSpPr>
        <p:spPr>
          <a:xfrm>
            <a:off x="33851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29" name="Google Shape;429;p59"/>
          <p:cNvSpPr/>
          <p:nvPr/>
        </p:nvSpPr>
        <p:spPr>
          <a:xfrm>
            <a:off x="46455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0" name="Google Shape;430;p59"/>
          <p:cNvSpPr/>
          <p:nvPr/>
        </p:nvSpPr>
        <p:spPr>
          <a:xfrm>
            <a:off x="3385150" y="16941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1" name="Google Shape;431;p59"/>
          <p:cNvSpPr/>
          <p:nvPr/>
        </p:nvSpPr>
        <p:spPr>
          <a:xfrm>
            <a:off x="33851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2" name="Google Shape;432;p59"/>
          <p:cNvSpPr/>
          <p:nvPr/>
        </p:nvSpPr>
        <p:spPr>
          <a:xfrm>
            <a:off x="46455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3" name="Google Shape;433;p59"/>
          <p:cNvSpPr/>
          <p:nvPr/>
        </p:nvSpPr>
        <p:spPr>
          <a:xfrm>
            <a:off x="3385150" y="36753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4" name="Google Shape;434;p59"/>
          <p:cNvSpPr txBox="1"/>
          <p:nvPr/>
        </p:nvSpPr>
        <p:spPr>
          <a:xfrm>
            <a:off x="35349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435" name="Google Shape;435;p59"/>
          <p:cNvSpPr txBox="1"/>
          <p:nvPr/>
        </p:nvSpPr>
        <p:spPr>
          <a:xfrm>
            <a:off x="47541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pic>
        <p:nvPicPr>
          <p:cNvPr id="436" name="Google Shape;436;p59"/>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0"/>
          <p:cNvSpPr txBox="1"/>
          <p:nvPr>
            <p:ph idx="4294967295" type="body"/>
          </p:nvPr>
        </p:nvSpPr>
        <p:spPr>
          <a:xfrm>
            <a:off x="311700" y="174152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fi</a:t>
            </a:r>
            <a:endParaRPr sz="9600"/>
          </a:p>
        </p:txBody>
      </p:sp>
      <p:sp>
        <p:nvSpPr>
          <p:cNvPr id="442" name="Google Shape;442;p60"/>
          <p:cNvSpPr/>
          <p:nvPr/>
        </p:nvSpPr>
        <p:spPr>
          <a:xfrm>
            <a:off x="4159900" y="3222775"/>
            <a:ext cx="9720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443" name="Google Shape;443;p60"/>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1"/>
          <p:cNvSpPr/>
          <p:nvPr/>
        </p:nvSpPr>
        <p:spPr>
          <a:xfrm>
            <a:off x="33851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49" name="Google Shape;449;p61"/>
          <p:cNvSpPr/>
          <p:nvPr/>
        </p:nvSpPr>
        <p:spPr>
          <a:xfrm>
            <a:off x="46455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50" name="Google Shape;450;p61"/>
          <p:cNvSpPr/>
          <p:nvPr/>
        </p:nvSpPr>
        <p:spPr>
          <a:xfrm>
            <a:off x="3385150" y="16941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51" name="Google Shape;451;p61"/>
          <p:cNvSpPr/>
          <p:nvPr/>
        </p:nvSpPr>
        <p:spPr>
          <a:xfrm>
            <a:off x="33851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52" name="Google Shape;452;p61"/>
          <p:cNvSpPr/>
          <p:nvPr/>
        </p:nvSpPr>
        <p:spPr>
          <a:xfrm>
            <a:off x="46455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53" name="Google Shape;453;p61"/>
          <p:cNvSpPr/>
          <p:nvPr/>
        </p:nvSpPr>
        <p:spPr>
          <a:xfrm>
            <a:off x="3385150" y="36753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54" name="Google Shape;454;p61"/>
          <p:cNvSpPr txBox="1"/>
          <p:nvPr/>
        </p:nvSpPr>
        <p:spPr>
          <a:xfrm>
            <a:off x="35349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455" name="Google Shape;455;p61"/>
          <p:cNvSpPr txBox="1"/>
          <p:nvPr/>
        </p:nvSpPr>
        <p:spPr>
          <a:xfrm>
            <a:off x="47541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pic>
        <p:nvPicPr>
          <p:cNvPr id="456" name="Google Shape;456;p61"/>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2"/>
          <p:cNvSpPr txBox="1"/>
          <p:nvPr>
            <p:ph idx="4294967295" type="body"/>
          </p:nvPr>
        </p:nvSpPr>
        <p:spPr>
          <a:xfrm>
            <a:off x="311700" y="174152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fo</a:t>
            </a:r>
            <a:endParaRPr sz="9600"/>
          </a:p>
        </p:txBody>
      </p:sp>
      <p:sp>
        <p:nvSpPr>
          <p:cNvPr id="462" name="Google Shape;462;p62"/>
          <p:cNvSpPr/>
          <p:nvPr/>
        </p:nvSpPr>
        <p:spPr>
          <a:xfrm>
            <a:off x="3882350" y="3222775"/>
            <a:ext cx="14709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463" name="Google Shape;463;p62"/>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3"/>
          <p:cNvSpPr/>
          <p:nvPr/>
        </p:nvSpPr>
        <p:spPr>
          <a:xfrm>
            <a:off x="33851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69" name="Google Shape;469;p63"/>
          <p:cNvSpPr/>
          <p:nvPr/>
        </p:nvSpPr>
        <p:spPr>
          <a:xfrm>
            <a:off x="46455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70" name="Google Shape;470;p63"/>
          <p:cNvSpPr/>
          <p:nvPr/>
        </p:nvSpPr>
        <p:spPr>
          <a:xfrm>
            <a:off x="3385150" y="16941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71" name="Google Shape;471;p63"/>
          <p:cNvSpPr/>
          <p:nvPr/>
        </p:nvSpPr>
        <p:spPr>
          <a:xfrm>
            <a:off x="33851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72" name="Google Shape;472;p63"/>
          <p:cNvSpPr/>
          <p:nvPr/>
        </p:nvSpPr>
        <p:spPr>
          <a:xfrm>
            <a:off x="46455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73" name="Google Shape;473;p63"/>
          <p:cNvSpPr/>
          <p:nvPr/>
        </p:nvSpPr>
        <p:spPr>
          <a:xfrm>
            <a:off x="3385150" y="36753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74" name="Google Shape;474;p63"/>
          <p:cNvSpPr txBox="1"/>
          <p:nvPr/>
        </p:nvSpPr>
        <p:spPr>
          <a:xfrm>
            <a:off x="35349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475" name="Google Shape;475;p63"/>
          <p:cNvSpPr txBox="1"/>
          <p:nvPr/>
        </p:nvSpPr>
        <p:spPr>
          <a:xfrm>
            <a:off x="47541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pic>
        <p:nvPicPr>
          <p:cNvPr id="476" name="Google Shape;476;p63"/>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nvSpPr>
        <p:spPr>
          <a:xfrm>
            <a:off x="66175" y="4629725"/>
            <a:ext cx="102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63535"/>
              </a:solidFill>
              <a:latin typeface="Century Gothic"/>
              <a:ea typeface="Century Gothic"/>
              <a:cs typeface="Century Gothic"/>
              <a:sym typeface="Century Gothic"/>
            </a:endParaRPr>
          </a:p>
        </p:txBody>
      </p:sp>
      <p:sp>
        <p:nvSpPr>
          <p:cNvPr id="168" name="Google Shape;168;p28"/>
          <p:cNvSpPr/>
          <p:nvPr/>
        </p:nvSpPr>
        <p:spPr>
          <a:xfrm>
            <a:off x="2312100" y="1804725"/>
            <a:ext cx="938400" cy="929400"/>
          </a:xfrm>
          <a:prstGeom prst="ellipse">
            <a:avLst/>
          </a:prstGeom>
          <a:solidFill>
            <a:srgbClr val="99DBB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9" name="Google Shape;169;p28"/>
          <p:cNvSpPr/>
          <p:nvPr/>
        </p:nvSpPr>
        <p:spPr>
          <a:xfrm>
            <a:off x="4064700" y="1804725"/>
            <a:ext cx="938400" cy="929400"/>
          </a:xfrm>
          <a:prstGeom prst="ellipse">
            <a:avLst/>
          </a:prstGeom>
          <a:solidFill>
            <a:srgbClr val="99DBB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70" name="Google Shape;170;p28"/>
          <p:cNvSpPr/>
          <p:nvPr/>
        </p:nvSpPr>
        <p:spPr>
          <a:xfrm>
            <a:off x="5893500" y="1804725"/>
            <a:ext cx="938400" cy="929400"/>
          </a:xfrm>
          <a:prstGeom prst="ellipse">
            <a:avLst/>
          </a:prstGeom>
          <a:solidFill>
            <a:srgbClr val="99DBB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71" name="Google Shape;171;p2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4"/>
          <p:cNvSpPr txBox="1"/>
          <p:nvPr>
            <p:ph idx="4294967295" type="body"/>
          </p:nvPr>
        </p:nvSpPr>
        <p:spPr>
          <a:xfrm>
            <a:off x="311700" y="174152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fu</a:t>
            </a:r>
            <a:endParaRPr sz="9600"/>
          </a:p>
        </p:txBody>
      </p:sp>
      <p:sp>
        <p:nvSpPr>
          <p:cNvPr id="482" name="Google Shape;482;p64"/>
          <p:cNvSpPr/>
          <p:nvPr/>
        </p:nvSpPr>
        <p:spPr>
          <a:xfrm>
            <a:off x="3887750" y="3222775"/>
            <a:ext cx="13899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483" name="Google Shape;483;p64"/>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5"/>
          <p:cNvSpPr/>
          <p:nvPr/>
        </p:nvSpPr>
        <p:spPr>
          <a:xfrm>
            <a:off x="33851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89" name="Google Shape;489;p65"/>
          <p:cNvSpPr/>
          <p:nvPr/>
        </p:nvSpPr>
        <p:spPr>
          <a:xfrm>
            <a:off x="46455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0" name="Google Shape;490;p65"/>
          <p:cNvSpPr/>
          <p:nvPr/>
        </p:nvSpPr>
        <p:spPr>
          <a:xfrm>
            <a:off x="3385150" y="16941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1" name="Google Shape;491;p65"/>
          <p:cNvSpPr/>
          <p:nvPr/>
        </p:nvSpPr>
        <p:spPr>
          <a:xfrm>
            <a:off x="33851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2" name="Google Shape;492;p65"/>
          <p:cNvSpPr/>
          <p:nvPr/>
        </p:nvSpPr>
        <p:spPr>
          <a:xfrm>
            <a:off x="46455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3" name="Google Shape;493;p65"/>
          <p:cNvSpPr/>
          <p:nvPr/>
        </p:nvSpPr>
        <p:spPr>
          <a:xfrm>
            <a:off x="3385150" y="36753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4" name="Google Shape;494;p65"/>
          <p:cNvSpPr txBox="1"/>
          <p:nvPr/>
        </p:nvSpPr>
        <p:spPr>
          <a:xfrm>
            <a:off x="35349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n</a:t>
            </a:r>
            <a:endParaRPr sz="5100">
              <a:solidFill>
                <a:srgbClr val="363535"/>
              </a:solidFill>
              <a:latin typeface="Century Gothic"/>
              <a:ea typeface="Century Gothic"/>
              <a:cs typeface="Century Gothic"/>
              <a:sym typeface="Century Gothic"/>
            </a:endParaRPr>
          </a:p>
        </p:txBody>
      </p:sp>
      <p:sp>
        <p:nvSpPr>
          <p:cNvPr id="495" name="Google Shape;495;p65"/>
          <p:cNvSpPr txBox="1"/>
          <p:nvPr/>
        </p:nvSpPr>
        <p:spPr>
          <a:xfrm>
            <a:off x="47541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pic>
        <p:nvPicPr>
          <p:cNvPr id="496" name="Google Shape;496;p65"/>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6"/>
          <p:cNvSpPr txBox="1"/>
          <p:nvPr>
            <p:ph idx="4294967295" type="body"/>
          </p:nvPr>
        </p:nvSpPr>
        <p:spPr>
          <a:xfrm>
            <a:off x="311700" y="174152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na</a:t>
            </a:r>
            <a:endParaRPr sz="9600"/>
          </a:p>
        </p:txBody>
      </p:sp>
      <p:sp>
        <p:nvSpPr>
          <p:cNvPr id="502" name="Google Shape;502;p66"/>
          <p:cNvSpPr/>
          <p:nvPr/>
        </p:nvSpPr>
        <p:spPr>
          <a:xfrm>
            <a:off x="3724300" y="3242225"/>
            <a:ext cx="18159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03" name="Google Shape;503;p66"/>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7"/>
          <p:cNvSpPr/>
          <p:nvPr/>
        </p:nvSpPr>
        <p:spPr>
          <a:xfrm>
            <a:off x="33851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09" name="Google Shape;509;p67"/>
          <p:cNvSpPr/>
          <p:nvPr/>
        </p:nvSpPr>
        <p:spPr>
          <a:xfrm>
            <a:off x="46455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10" name="Google Shape;510;p67"/>
          <p:cNvSpPr/>
          <p:nvPr/>
        </p:nvSpPr>
        <p:spPr>
          <a:xfrm>
            <a:off x="3385150" y="16941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11" name="Google Shape;511;p67"/>
          <p:cNvSpPr/>
          <p:nvPr/>
        </p:nvSpPr>
        <p:spPr>
          <a:xfrm>
            <a:off x="33851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12" name="Google Shape;512;p67"/>
          <p:cNvSpPr/>
          <p:nvPr/>
        </p:nvSpPr>
        <p:spPr>
          <a:xfrm>
            <a:off x="46455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13" name="Google Shape;513;p67"/>
          <p:cNvSpPr/>
          <p:nvPr/>
        </p:nvSpPr>
        <p:spPr>
          <a:xfrm>
            <a:off x="3385150" y="36753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14" name="Google Shape;514;p67"/>
          <p:cNvSpPr txBox="1"/>
          <p:nvPr/>
        </p:nvSpPr>
        <p:spPr>
          <a:xfrm>
            <a:off x="35349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n</a:t>
            </a:r>
            <a:endParaRPr sz="5100">
              <a:solidFill>
                <a:srgbClr val="363535"/>
              </a:solidFill>
              <a:latin typeface="Century Gothic"/>
              <a:ea typeface="Century Gothic"/>
              <a:cs typeface="Century Gothic"/>
              <a:sym typeface="Century Gothic"/>
            </a:endParaRPr>
          </a:p>
        </p:txBody>
      </p:sp>
      <p:sp>
        <p:nvSpPr>
          <p:cNvPr id="515" name="Google Shape;515;p67"/>
          <p:cNvSpPr txBox="1"/>
          <p:nvPr/>
        </p:nvSpPr>
        <p:spPr>
          <a:xfrm>
            <a:off x="47541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pic>
        <p:nvPicPr>
          <p:cNvPr id="516" name="Google Shape;516;p67"/>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8"/>
          <p:cNvSpPr txBox="1"/>
          <p:nvPr>
            <p:ph idx="4294967295" type="body"/>
          </p:nvPr>
        </p:nvSpPr>
        <p:spPr>
          <a:xfrm>
            <a:off x="311700" y="174152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ne</a:t>
            </a:r>
            <a:endParaRPr sz="9600"/>
          </a:p>
        </p:txBody>
      </p:sp>
      <p:sp>
        <p:nvSpPr>
          <p:cNvPr id="522" name="Google Shape;522;p68"/>
          <p:cNvSpPr/>
          <p:nvPr/>
        </p:nvSpPr>
        <p:spPr>
          <a:xfrm>
            <a:off x="3761900" y="3222775"/>
            <a:ext cx="16644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23" name="Google Shape;523;p68"/>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9"/>
          <p:cNvSpPr/>
          <p:nvPr/>
        </p:nvSpPr>
        <p:spPr>
          <a:xfrm>
            <a:off x="33851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29" name="Google Shape;529;p69"/>
          <p:cNvSpPr/>
          <p:nvPr/>
        </p:nvSpPr>
        <p:spPr>
          <a:xfrm>
            <a:off x="46455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30" name="Google Shape;530;p69"/>
          <p:cNvSpPr/>
          <p:nvPr/>
        </p:nvSpPr>
        <p:spPr>
          <a:xfrm>
            <a:off x="3385150" y="16941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31" name="Google Shape;531;p69"/>
          <p:cNvSpPr/>
          <p:nvPr/>
        </p:nvSpPr>
        <p:spPr>
          <a:xfrm>
            <a:off x="33851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32" name="Google Shape;532;p69"/>
          <p:cNvSpPr/>
          <p:nvPr/>
        </p:nvSpPr>
        <p:spPr>
          <a:xfrm>
            <a:off x="46455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33" name="Google Shape;533;p69"/>
          <p:cNvSpPr/>
          <p:nvPr/>
        </p:nvSpPr>
        <p:spPr>
          <a:xfrm>
            <a:off x="3385150" y="36753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34" name="Google Shape;534;p69"/>
          <p:cNvSpPr txBox="1"/>
          <p:nvPr/>
        </p:nvSpPr>
        <p:spPr>
          <a:xfrm>
            <a:off x="35349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n</a:t>
            </a:r>
            <a:endParaRPr sz="5100">
              <a:solidFill>
                <a:srgbClr val="363535"/>
              </a:solidFill>
              <a:latin typeface="Century Gothic"/>
              <a:ea typeface="Century Gothic"/>
              <a:cs typeface="Century Gothic"/>
              <a:sym typeface="Century Gothic"/>
            </a:endParaRPr>
          </a:p>
        </p:txBody>
      </p:sp>
      <p:sp>
        <p:nvSpPr>
          <p:cNvPr id="535" name="Google Shape;535;p69"/>
          <p:cNvSpPr txBox="1"/>
          <p:nvPr/>
        </p:nvSpPr>
        <p:spPr>
          <a:xfrm>
            <a:off x="47541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pic>
        <p:nvPicPr>
          <p:cNvPr id="536" name="Google Shape;536;p69"/>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0"/>
          <p:cNvSpPr txBox="1"/>
          <p:nvPr>
            <p:ph idx="4294967295" type="body"/>
          </p:nvPr>
        </p:nvSpPr>
        <p:spPr>
          <a:xfrm>
            <a:off x="311700" y="174152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ni</a:t>
            </a:r>
            <a:endParaRPr sz="9600"/>
          </a:p>
        </p:txBody>
      </p:sp>
      <p:sp>
        <p:nvSpPr>
          <p:cNvPr id="542" name="Google Shape;542;p70"/>
          <p:cNvSpPr/>
          <p:nvPr/>
        </p:nvSpPr>
        <p:spPr>
          <a:xfrm>
            <a:off x="3954325" y="3222775"/>
            <a:ext cx="12795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43" name="Google Shape;543;p70"/>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1"/>
          <p:cNvSpPr/>
          <p:nvPr/>
        </p:nvSpPr>
        <p:spPr>
          <a:xfrm>
            <a:off x="33851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49" name="Google Shape;549;p71"/>
          <p:cNvSpPr/>
          <p:nvPr/>
        </p:nvSpPr>
        <p:spPr>
          <a:xfrm>
            <a:off x="46455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50" name="Google Shape;550;p71"/>
          <p:cNvSpPr/>
          <p:nvPr/>
        </p:nvSpPr>
        <p:spPr>
          <a:xfrm>
            <a:off x="3385150" y="16941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51" name="Google Shape;551;p71"/>
          <p:cNvSpPr/>
          <p:nvPr/>
        </p:nvSpPr>
        <p:spPr>
          <a:xfrm>
            <a:off x="33851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52" name="Google Shape;552;p71"/>
          <p:cNvSpPr/>
          <p:nvPr/>
        </p:nvSpPr>
        <p:spPr>
          <a:xfrm>
            <a:off x="46455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53" name="Google Shape;553;p71"/>
          <p:cNvSpPr/>
          <p:nvPr/>
        </p:nvSpPr>
        <p:spPr>
          <a:xfrm>
            <a:off x="3385150" y="36753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54" name="Google Shape;554;p71"/>
          <p:cNvSpPr txBox="1"/>
          <p:nvPr/>
        </p:nvSpPr>
        <p:spPr>
          <a:xfrm>
            <a:off x="35349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n</a:t>
            </a:r>
            <a:endParaRPr sz="5100">
              <a:solidFill>
                <a:srgbClr val="363535"/>
              </a:solidFill>
              <a:latin typeface="Century Gothic"/>
              <a:ea typeface="Century Gothic"/>
              <a:cs typeface="Century Gothic"/>
              <a:sym typeface="Century Gothic"/>
            </a:endParaRPr>
          </a:p>
        </p:txBody>
      </p:sp>
      <p:sp>
        <p:nvSpPr>
          <p:cNvPr id="555" name="Google Shape;555;p71"/>
          <p:cNvSpPr txBox="1"/>
          <p:nvPr/>
        </p:nvSpPr>
        <p:spPr>
          <a:xfrm>
            <a:off x="47541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pic>
        <p:nvPicPr>
          <p:cNvPr id="556" name="Google Shape;556;p71"/>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72"/>
          <p:cNvSpPr txBox="1"/>
          <p:nvPr>
            <p:ph idx="4294967295" type="body"/>
          </p:nvPr>
        </p:nvSpPr>
        <p:spPr>
          <a:xfrm>
            <a:off x="311700" y="174152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no</a:t>
            </a:r>
            <a:endParaRPr sz="9600"/>
          </a:p>
        </p:txBody>
      </p:sp>
      <p:sp>
        <p:nvSpPr>
          <p:cNvPr id="562" name="Google Shape;562;p72"/>
          <p:cNvSpPr/>
          <p:nvPr/>
        </p:nvSpPr>
        <p:spPr>
          <a:xfrm>
            <a:off x="3829250" y="3222775"/>
            <a:ext cx="15240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63" name="Google Shape;563;p72"/>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73"/>
          <p:cNvSpPr/>
          <p:nvPr/>
        </p:nvSpPr>
        <p:spPr>
          <a:xfrm>
            <a:off x="33851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69" name="Google Shape;569;p73"/>
          <p:cNvSpPr/>
          <p:nvPr/>
        </p:nvSpPr>
        <p:spPr>
          <a:xfrm>
            <a:off x="4645550" y="494475"/>
            <a:ext cx="1113300" cy="983700"/>
          </a:xfrm>
          <a:prstGeom prst="rect">
            <a:avLst/>
          </a:prstGeom>
          <a:solidFill>
            <a:srgbClr val="E3F5EA"/>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0" name="Google Shape;570;p73"/>
          <p:cNvSpPr/>
          <p:nvPr/>
        </p:nvSpPr>
        <p:spPr>
          <a:xfrm>
            <a:off x="3385150" y="16941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1" name="Google Shape;571;p73"/>
          <p:cNvSpPr/>
          <p:nvPr/>
        </p:nvSpPr>
        <p:spPr>
          <a:xfrm>
            <a:off x="33851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2" name="Google Shape;572;p73"/>
          <p:cNvSpPr/>
          <p:nvPr/>
        </p:nvSpPr>
        <p:spPr>
          <a:xfrm>
            <a:off x="4645550" y="2475675"/>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3" name="Google Shape;573;p73"/>
          <p:cNvSpPr/>
          <p:nvPr/>
        </p:nvSpPr>
        <p:spPr>
          <a:xfrm>
            <a:off x="3385150" y="3675375"/>
            <a:ext cx="2373600" cy="493200"/>
          </a:xfrm>
          <a:prstGeom prst="rightArrow">
            <a:avLst>
              <a:gd fmla="val 50000" name="adj1"/>
              <a:gd fmla="val 50000" name="adj2"/>
            </a:avLst>
          </a:prstGeom>
          <a:solidFill>
            <a:srgbClr val="9ADCB4"/>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4" name="Google Shape;574;p73"/>
          <p:cNvSpPr txBox="1"/>
          <p:nvPr/>
        </p:nvSpPr>
        <p:spPr>
          <a:xfrm>
            <a:off x="35349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n</a:t>
            </a:r>
            <a:endParaRPr sz="5100">
              <a:solidFill>
                <a:srgbClr val="363535"/>
              </a:solidFill>
              <a:latin typeface="Century Gothic"/>
              <a:ea typeface="Century Gothic"/>
              <a:cs typeface="Century Gothic"/>
              <a:sym typeface="Century Gothic"/>
            </a:endParaRPr>
          </a:p>
        </p:txBody>
      </p:sp>
      <p:sp>
        <p:nvSpPr>
          <p:cNvPr id="575" name="Google Shape;575;p73"/>
          <p:cNvSpPr txBox="1"/>
          <p:nvPr/>
        </p:nvSpPr>
        <p:spPr>
          <a:xfrm>
            <a:off x="4754100" y="2495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pic>
        <p:nvPicPr>
          <p:cNvPr id="576" name="Google Shape;576;p73"/>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nvSpPr>
        <p:spPr>
          <a:xfrm>
            <a:off x="66175" y="4629725"/>
            <a:ext cx="102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63535"/>
              </a:solidFill>
              <a:latin typeface="Century Gothic"/>
              <a:ea typeface="Century Gothic"/>
              <a:cs typeface="Century Gothic"/>
              <a:sym typeface="Century Gothic"/>
            </a:endParaRPr>
          </a:p>
        </p:txBody>
      </p:sp>
      <p:sp>
        <p:nvSpPr>
          <p:cNvPr id="177" name="Google Shape;177;p29"/>
          <p:cNvSpPr/>
          <p:nvPr/>
        </p:nvSpPr>
        <p:spPr>
          <a:xfrm>
            <a:off x="2312100" y="1804725"/>
            <a:ext cx="938400" cy="929400"/>
          </a:xfrm>
          <a:prstGeom prst="ellipse">
            <a:avLst/>
          </a:prstGeom>
          <a:solidFill>
            <a:srgbClr val="FFC91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78" name="Google Shape;178;p29"/>
          <p:cNvSpPr/>
          <p:nvPr/>
        </p:nvSpPr>
        <p:spPr>
          <a:xfrm>
            <a:off x="4064700" y="1804725"/>
            <a:ext cx="938400" cy="929400"/>
          </a:xfrm>
          <a:prstGeom prst="ellipse">
            <a:avLst/>
          </a:prstGeom>
          <a:solidFill>
            <a:srgbClr val="FFC91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79" name="Google Shape;179;p29"/>
          <p:cNvSpPr/>
          <p:nvPr/>
        </p:nvSpPr>
        <p:spPr>
          <a:xfrm>
            <a:off x="5893500" y="1804725"/>
            <a:ext cx="938400" cy="929400"/>
          </a:xfrm>
          <a:prstGeom prst="ellipse">
            <a:avLst/>
          </a:prstGeom>
          <a:solidFill>
            <a:srgbClr val="FFC91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0" name="Google Shape;180;p29"/>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74"/>
          <p:cNvSpPr txBox="1"/>
          <p:nvPr>
            <p:ph idx="4294967295" type="body"/>
          </p:nvPr>
        </p:nvSpPr>
        <p:spPr>
          <a:xfrm>
            <a:off x="311700" y="174152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nu</a:t>
            </a:r>
            <a:endParaRPr sz="9600"/>
          </a:p>
        </p:txBody>
      </p:sp>
      <p:sp>
        <p:nvSpPr>
          <p:cNvPr id="582" name="Google Shape;582;p74"/>
          <p:cNvSpPr/>
          <p:nvPr/>
        </p:nvSpPr>
        <p:spPr>
          <a:xfrm>
            <a:off x="3761900" y="3222775"/>
            <a:ext cx="16836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83" name="Google Shape;583;p74"/>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F5EA"/>
        </a:solidFill>
      </p:bgPr>
    </p:bg>
    <p:spTree>
      <p:nvGrpSpPr>
        <p:cNvPr id="587" name="Shape 587"/>
        <p:cNvGrpSpPr/>
        <p:nvPr/>
      </p:nvGrpSpPr>
      <p:grpSpPr>
        <a:xfrm>
          <a:off x="0" y="0"/>
          <a:ext cx="0" cy="0"/>
          <a:chOff x="0" y="0"/>
          <a:chExt cx="0" cy="0"/>
        </a:xfrm>
      </p:grpSpPr>
      <p:pic>
        <p:nvPicPr>
          <p:cNvPr id="588" name="Google Shape;588;p75"/>
          <p:cNvPicPr preferRelativeResize="0"/>
          <p:nvPr/>
        </p:nvPicPr>
        <p:blipFill>
          <a:blip r:embed="rId3">
            <a:alphaModFix/>
          </a:blip>
          <a:stretch>
            <a:fillRect/>
          </a:stretch>
        </p:blipFill>
        <p:spPr>
          <a:xfrm>
            <a:off x="3626750" y="1102925"/>
            <a:ext cx="2060450" cy="2045300"/>
          </a:xfrm>
          <a:prstGeom prst="rect">
            <a:avLst/>
          </a:prstGeom>
          <a:noFill/>
          <a:ln>
            <a:noFill/>
          </a:ln>
        </p:spPr>
      </p:pic>
      <p:sp>
        <p:nvSpPr>
          <p:cNvPr id="589" name="Google Shape;589;p75"/>
          <p:cNvSpPr txBox="1"/>
          <p:nvPr>
            <p:ph type="ctrTitle"/>
          </p:nvPr>
        </p:nvSpPr>
        <p:spPr>
          <a:xfrm>
            <a:off x="457200" y="34703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6. Construir sílabas </a:t>
            </a:r>
            <a:endParaRPr sz="3500"/>
          </a:p>
        </p:txBody>
      </p:sp>
      <p:sp>
        <p:nvSpPr>
          <p:cNvPr id="590" name="Google Shape;590;p75"/>
          <p:cNvSpPr/>
          <p:nvPr/>
        </p:nvSpPr>
        <p:spPr>
          <a:xfrm>
            <a:off x="3336163" y="960125"/>
            <a:ext cx="2398500" cy="2350500"/>
          </a:xfrm>
          <a:prstGeom prst="ellipse">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6"/>
          <p:cNvSpPr/>
          <p:nvPr/>
        </p:nvSpPr>
        <p:spPr>
          <a:xfrm>
            <a:off x="1916575" y="13035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96" name="Google Shape;596;p76"/>
          <p:cNvSpPr txBox="1"/>
          <p:nvPr/>
        </p:nvSpPr>
        <p:spPr>
          <a:xfrm>
            <a:off x="2066325" y="13234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597" name="Google Shape;597;p76"/>
          <p:cNvSpPr/>
          <p:nvPr/>
        </p:nvSpPr>
        <p:spPr>
          <a:xfrm>
            <a:off x="3315875" y="13007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98" name="Google Shape;598;p76"/>
          <p:cNvSpPr txBox="1"/>
          <p:nvPr/>
        </p:nvSpPr>
        <p:spPr>
          <a:xfrm>
            <a:off x="3465625" y="13205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599" name="Google Shape;599;p76"/>
          <p:cNvSpPr/>
          <p:nvPr/>
        </p:nvSpPr>
        <p:spPr>
          <a:xfrm>
            <a:off x="4680550" y="13326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00" name="Google Shape;600;p76"/>
          <p:cNvSpPr txBox="1"/>
          <p:nvPr/>
        </p:nvSpPr>
        <p:spPr>
          <a:xfrm>
            <a:off x="4830300" y="1352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601" name="Google Shape;601;p76"/>
          <p:cNvSpPr/>
          <p:nvPr/>
        </p:nvSpPr>
        <p:spPr>
          <a:xfrm>
            <a:off x="6128350" y="13326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02" name="Google Shape;602;p76"/>
          <p:cNvSpPr txBox="1"/>
          <p:nvPr/>
        </p:nvSpPr>
        <p:spPr>
          <a:xfrm>
            <a:off x="6278100" y="1352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603" name="Google Shape;603;p76"/>
          <p:cNvSpPr/>
          <p:nvPr/>
        </p:nvSpPr>
        <p:spPr>
          <a:xfrm>
            <a:off x="7499950" y="13326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04" name="Google Shape;604;p76"/>
          <p:cNvSpPr txBox="1"/>
          <p:nvPr/>
        </p:nvSpPr>
        <p:spPr>
          <a:xfrm>
            <a:off x="7649700" y="13525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605" name="Google Shape;605;p76"/>
          <p:cNvSpPr/>
          <p:nvPr/>
        </p:nvSpPr>
        <p:spPr>
          <a:xfrm>
            <a:off x="4895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06" name="Google Shape;606;p76"/>
          <p:cNvSpPr txBox="1"/>
          <p:nvPr/>
        </p:nvSpPr>
        <p:spPr>
          <a:xfrm>
            <a:off x="6393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607" name="Google Shape;607;p76"/>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08" name="Google Shape;608;p76"/>
          <p:cNvSpPr txBox="1"/>
          <p:nvPr/>
        </p:nvSpPr>
        <p:spPr>
          <a:xfrm>
            <a:off x="3583950" y="268720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609" name="Google Shape;609;p76"/>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10" name="Google Shape;610;p76"/>
          <p:cNvSpPr txBox="1"/>
          <p:nvPr/>
        </p:nvSpPr>
        <p:spPr>
          <a:xfrm>
            <a:off x="4746250" y="268431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pic>
        <p:nvPicPr>
          <p:cNvPr id="611" name="Google Shape;611;p76"/>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60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6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59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6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77"/>
          <p:cNvSpPr/>
          <p:nvPr/>
        </p:nvSpPr>
        <p:spPr>
          <a:xfrm>
            <a:off x="1916575" y="12273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17" name="Google Shape;617;p77"/>
          <p:cNvSpPr txBox="1"/>
          <p:nvPr/>
        </p:nvSpPr>
        <p:spPr>
          <a:xfrm>
            <a:off x="2066325" y="12472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618" name="Google Shape;618;p77"/>
          <p:cNvSpPr/>
          <p:nvPr/>
        </p:nvSpPr>
        <p:spPr>
          <a:xfrm>
            <a:off x="3315875" y="12245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19" name="Google Shape;619;p77"/>
          <p:cNvSpPr txBox="1"/>
          <p:nvPr/>
        </p:nvSpPr>
        <p:spPr>
          <a:xfrm>
            <a:off x="3465625" y="12443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620" name="Google Shape;620;p77"/>
          <p:cNvSpPr/>
          <p:nvPr/>
        </p:nvSpPr>
        <p:spPr>
          <a:xfrm>
            <a:off x="46805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21" name="Google Shape;621;p77"/>
          <p:cNvSpPr txBox="1"/>
          <p:nvPr/>
        </p:nvSpPr>
        <p:spPr>
          <a:xfrm>
            <a:off x="48303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622" name="Google Shape;622;p77"/>
          <p:cNvSpPr/>
          <p:nvPr/>
        </p:nvSpPr>
        <p:spPr>
          <a:xfrm>
            <a:off x="61283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23" name="Google Shape;623;p77"/>
          <p:cNvSpPr txBox="1"/>
          <p:nvPr/>
        </p:nvSpPr>
        <p:spPr>
          <a:xfrm>
            <a:off x="62781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624" name="Google Shape;624;p77"/>
          <p:cNvSpPr/>
          <p:nvPr/>
        </p:nvSpPr>
        <p:spPr>
          <a:xfrm>
            <a:off x="74999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25" name="Google Shape;625;p77"/>
          <p:cNvSpPr txBox="1"/>
          <p:nvPr/>
        </p:nvSpPr>
        <p:spPr>
          <a:xfrm>
            <a:off x="76497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626" name="Google Shape;626;p77"/>
          <p:cNvSpPr/>
          <p:nvPr/>
        </p:nvSpPr>
        <p:spPr>
          <a:xfrm>
            <a:off x="489550" y="11802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27" name="Google Shape;627;p77"/>
          <p:cNvSpPr txBox="1"/>
          <p:nvPr/>
        </p:nvSpPr>
        <p:spPr>
          <a:xfrm>
            <a:off x="639300" y="12001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628" name="Google Shape;628;p77"/>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29" name="Google Shape;629;p77"/>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30" name="Google Shape;630;p77"/>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78"/>
          <p:cNvSpPr/>
          <p:nvPr/>
        </p:nvSpPr>
        <p:spPr>
          <a:xfrm>
            <a:off x="1916575" y="12273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36" name="Google Shape;636;p78"/>
          <p:cNvSpPr txBox="1"/>
          <p:nvPr/>
        </p:nvSpPr>
        <p:spPr>
          <a:xfrm>
            <a:off x="2066325" y="12472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637" name="Google Shape;637;p78"/>
          <p:cNvSpPr/>
          <p:nvPr/>
        </p:nvSpPr>
        <p:spPr>
          <a:xfrm>
            <a:off x="3315875" y="12245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38" name="Google Shape;638;p78"/>
          <p:cNvSpPr txBox="1"/>
          <p:nvPr/>
        </p:nvSpPr>
        <p:spPr>
          <a:xfrm>
            <a:off x="3465625" y="12443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639" name="Google Shape;639;p78"/>
          <p:cNvSpPr/>
          <p:nvPr/>
        </p:nvSpPr>
        <p:spPr>
          <a:xfrm>
            <a:off x="46805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40" name="Google Shape;640;p78"/>
          <p:cNvSpPr txBox="1"/>
          <p:nvPr/>
        </p:nvSpPr>
        <p:spPr>
          <a:xfrm>
            <a:off x="48303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641" name="Google Shape;641;p78"/>
          <p:cNvSpPr/>
          <p:nvPr/>
        </p:nvSpPr>
        <p:spPr>
          <a:xfrm>
            <a:off x="61283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42" name="Google Shape;642;p78"/>
          <p:cNvSpPr txBox="1"/>
          <p:nvPr/>
        </p:nvSpPr>
        <p:spPr>
          <a:xfrm>
            <a:off x="62781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643" name="Google Shape;643;p78"/>
          <p:cNvSpPr/>
          <p:nvPr/>
        </p:nvSpPr>
        <p:spPr>
          <a:xfrm>
            <a:off x="74999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44" name="Google Shape;644;p78"/>
          <p:cNvSpPr txBox="1"/>
          <p:nvPr/>
        </p:nvSpPr>
        <p:spPr>
          <a:xfrm>
            <a:off x="76497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645" name="Google Shape;645;p78"/>
          <p:cNvSpPr/>
          <p:nvPr/>
        </p:nvSpPr>
        <p:spPr>
          <a:xfrm>
            <a:off x="489550" y="11802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46" name="Google Shape;646;p78"/>
          <p:cNvSpPr txBox="1"/>
          <p:nvPr/>
        </p:nvSpPr>
        <p:spPr>
          <a:xfrm>
            <a:off x="639300" y="12001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647" name="Google Shape;647;p78"/>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48" name="Google Shape;648;p78"/>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49" name="Google Shape;649;p78"/>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9"/>
          <p:cNvSpPr/>
          <p:nvPr/>
        </p:nvSpPr>
        <p:spPr>
          <a:xfrm>
            <a:off x="1916575" y="12273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55" name="Google Shape;655;p79"/>
          <p:cNvSpPr txBox="1"/>
          <p:nvPr/>
        </p:nvSpPr>
        <p:spPr>
          <a:xfrm>
            <a:off x="2066325" y="12472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656" name="Google Shape;656;p79"/>
          <p:cNvSpPr/>
          <p:nvPr/>
        </p:nvSpPr>
        <p:spPr>
          <a:xfrm>
            <a:off x="3315875" y="12245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57" name="Google Shape;657;p79"/>
          <p:cNvSpPr txBox="1"/>
          <p:nvPr/>
        </p:nvSpPr>
        <p:spPr>
          <a:xfrm>
            <a:off x="3465625" y="12443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658" name="Google Shape;658;p79"/>
          <p:cNvSpPr/>
          <p:nvPr/>
        </p:nvSpPr>
        <p:spPr>
          <a:xfrm>
            <a:off x="46805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59" name="Google Shape;659;p79"/>
          <p:cNvSpPr txBox="1"/>
          <p:nvPr/>
        </p:nvSpPr>
        <p:spPr>
          <a:xfrm>
            <a:off x="48303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660" name="Google Shape;660;p79"/>
          <p:cNvSpPr/>
          <p:nvPr/>
        </p:nvSpPr>
        <p:spPr>
          <a:xfrm>
            <a:off x="61283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61" name="Google Shape;661;p79"/>
          <p:cNvSpPr txBox="1"/>
          <p:nvPr/>
        </p:nvSpPr>
        <p:spPr>
          <a:xfrm>
            <a:off x="62781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662" name="Google Shape;662;p79"/>
          <p:cNvSpPr/>
          <p:nvPr/>
        </p:nvSpPr>
        <p:spPr>
          <a:xfrm>
            <a:off x="74999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63" name="Google Shape;663;p79"/>
          <p:cNvSpPr txBox="1"/>
          <p:nvPr/>
        </p:nvSpPr>
        <p:spPr>
          <a:xfrm>
            <a:off x="76497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664" name="Google Shape;664;p79"/>
          <p:cNvSpPr/>
          <p:nvPr/>
        </p:nvSpPr>
        <p:spPr>
          <a:xfrm>
            <a:off x="489550" y="11802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65" name="Google Shape;665;p79"/>
          <p:cNvSpPr txBox="1"/>
          <p:nvPr/>
        </p:nvSpPr>
        <p:spPr>
          <a:xfrm>
            <a:off x="639300" y="12001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666" name="Google Shape;666;p79"/>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67" name="Google Shape;667;p79"/>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68" name="Google Shape;668;p79"/>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80"/>
          <p:cNvSpPr/>
          <p:nvPr/>
        </p:nvSpPr>
        <p:spPr>
          <a:xfrm>
            <a:off x="1916575" y="12273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4" name="Google Shape;674;p80"/>
          <p:cNvSpPr txBox="1"/>
          <p:nvPr/>
        </p:nvSpPr>
        <p:spPr>
          <a:xfrm>
            <a:off x="2066325" y="12472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675" name="Google Shape;675;p80"/>
          <p:cNvSpPr/>
          <p:nvPr/>
        </p:nvSpPr>
        <p:spPr>
          <a:xfrm>
            <a:off x="3315875" y="12245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6" name="Google Shape;676;p80"/>
          <p:cNvSpPr txBox="1"/>
          <p:nvPr/>
        </p:nvSpPr>
        <p:spPr>
          <a:xfrm>
            <a:off x="3465625" y="12443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677" name="Google Shape;677;p80"/>
          <p:cNvSpPr/>
          <p:nvPr/>
        </p:nvSpPr>
        <p:spPr>
          <a:xfrm>
            <a:off x="46805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8" name="Google Shape;678;p80"/>
          <p:cNvSpPr txBox="1"/>
          <p:nvPr/>
        </p:nvSpPr>
        <p:spPr>
          <a:xfrm>
            <a:off x="48303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679" name="Google Shape;679;p80"/>
          <p:cNvSpPr/>
          <p:nvPr/>
        </p:nvSpPr>
        <p:spPr>
          <a:xfrm>
            <a:off x="61283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0" name="Google Shape;680;p80"/>
          <p:cNvSpPr txBox="1"/>
          <p:nvPr/>
        </p:nvSpPr>
        <p:spPr>
          <a:xfrm>
            <a:off x="62781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681" name="Google Shape;681;p80"/>
          <p:cNvSpPr/>
          <p:nvPr/>
        </p:nvSpPr>
        <p:spPr>
          <a:xfrm>
            <a:off x="74999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2" name="Google Shape;682;p80"/>
          <p:cNvSpPr txBox="1"/>
          <p:nvPr/>
        </p:nvSpPr>
        <p:spPr>
          <a:xfrm>
            <a:off x="76497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683" name="Google Shape;683;p80"/>
          <p:cNvSpPr/>
          <p:nvPr/>
        </p:nvSpPr>
        <p:spPr>
          <a:xfrm>
            <a:off x="489550" y="11802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4" name="Google Shape;684;p80"/>
          <p:cNvSpPr txBox="1"/>
          <p:nvPr/>
        </p:nvSpPr>
        <p:spPr>
          <a:xfrm>
            <a:off x="639300" y="12001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685" name="Google Shape;685;p80"/>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6" name="Google Shape;686;p80"/>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87" name="Google Shape;687;p80"/>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81"/>
          <p:cNvSpPr/>
          <p:nvPr/>
        </p:nvSpPr>
        <p:spPr>
          <a:xfrm>
            <a:off x="1916575" y="12273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93" name="Google Shape;693;p81"/>
          <p:cNvSpPr txBox="1"/>
          <p:nvPr/>
        </p:nvSpPr>
        <p:spPr>
          <a:xfrm>
            <a:off x="2066325" y="12472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694" name="Google Shape;694;p81"/>
          <p:cNvSpPr/>
          <p:nvPr/>
        </p:nvSpPr>
        <p:spPr>
          <a:xfrm>
            <a:off x="3315875" y="12245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95" name="Google Shape;695;p81"/>
          <p:cNvSpPr txBox="1"/>
          <p:nvPr/>
        </p:nvSpPr>
        <p:spPr>
          <a:xfrm>
            <a:off x="3465625" y="12443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696" name="Google Shape;696;p81"/>
          <p:cNvSpPr/>
          <p:nvPr/>
        </p:nvSpPr>
        <p:spPr>
          <a:xfrm>
            <a:off x="46805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97" name="Google Shape;697;p81"/>
          <p:cNvSpPr txBox="1"/>
          <p:nvPr/>
        </p:nvSpPr>
        <p:spPr>
          <a:xfrm>
            <a:off x="48303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698" name="Google Shape;698;p81"/>
          <p:cNvSpPr/>
          <p:nvPr/>
        </p:nvSpPr>
        <p:spPr>
          <a:xfrm>
            <a:off x="61283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99" name="Google Shape;699;p81"/>
          <p:cNvSpPr txBox="1"/>
          <p:nvPr/>
        </p:nvSpPr>
        <p:spPr>
          <a:xfrm>
            <a:off x="62781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700" name="Google Shape;700;p81"/>
          <p:cNvSpPr/>
          <p:nvPr/>
        </p:nvSpPr>
        <p:spPr>
          <a:xfrm>
            <a:off x="7499950" y="1256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01" name="Google Shape;701;p81"/>
          <p:cNvSpPr txBox="1"/>
          <p:nvPr/>
        </p:nvSpPr>
        <p:spPr>
          <a:xfrm>
            <a:off x="7649700" y="1276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702" name="Google Shape;702;p81"/>
          <p:cNvSpPr/>
          <p:nvPr/>
        </p:nvSpPr>
        <p:spPr>
          <a:xfrm>
            <a:off x="489550" y="11802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03" name="Google Shape;703;p81"/>
          <p:cNvSpPr txBox="1"/>
          <p:nvPr/>
        </p:nvSpPr>
        <p:spPr>
          <a:xfrm>
            <a:off x="639300" y="12001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f</a:t>
            </a:r>
            <a:endParaRPr sz="5100">
              <a:solidFill>
                <a:srgbClr val="363535"/>
              </a:solidFill>
              <a:latin typeface="Century Gothic"/>
              <a:ea typeface="Century Gothic"/>
              <a:cs typeface="Century Gothic"/>
              <a:sym typeface="Century Gothic"/>
            </a:endParaRPr>
          </a:p>
        </p:txBody>
      </p:sp>
      <p:sp>
        <p:nvSpPr>
          <p:cNvPr id="704" name="Google Shape;704;p81"/>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05" name="Google Shape;705;p81"/>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706" name="Google Shape;706;p81"/>
          <p:cNvPicPr preferRelativeResize="0"/>
          <p:nvPr>
            <p:ph idx="2" type="pic"/>
          </p:nvPr>
        </p:nvPicPr>
        <p:blipFill rotWithShape="1">
          <a:blip r:embed="rId3">
            <a:alphaModFix/>
          </a:blip>
          <a:srcRect b="0" l="0" r="0" t="0"/>
          <a:stretch/>
        </p:blipFill>
        <p:spPr>
          <a:xfrm>
            <a:off x="123100" y="4123975"/>
            <a:ext cx="822900" cy="822900"/>
          </a:xfrm>
          <a:prstGeom prst="ellipse">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82"/>
          <p:cNvSpPr/>
          <p:nvPr/>
        </p:nvSpPr>
        <p:spPr>
          <a:xfrm>
            <a:off x="2145175" y="8463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12" name="Google Shape;712;p82"/>
          <p:cNvSpPr txBox="1"/>
          <p:nvPr/>
        </p:nvSpPr>
        <p:spPr>
          <a:xfrm>
            <a:off x="2294925" y="8662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713" name="Google Shape;713;p82"/>
          <p:cNvSpPr/>
          <p:nvPr/>
        </p:nvSpPr>
        <p:spPr>
          <a:xfrm>
            <a:off x="3392075" y="8435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14" name="Google Shape;714;p82"/>
          <p:cNvSpPr txBox="1"/>
          <p:nvPr/>
        </p:nvSpPr>
        <p:spPr>
          <a:xfrm>
            <a:off x="3541825" y="8633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715" name="Google Shape;715;p82"/>
          <p:cNvSpPr/>
          <p:nvPr/>
        </p:nvSpPr>
        <p:spPr>
          <a:xfrm>
            <a:off x="468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16" name="Google Shape;716;p82"/>
          <p:cNvSpPr txBox="1"/>
          <p:nvPr/>
        </p:nvSpPr>
        <p:spPr>
          <a:xfrm>
            <a:off x="483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717" name="Google Shape;717;p82"/>
          <p:cNvSpPr/>
          <p:nvPr/>
        </p:nvSpPr>
        <p:spPr>
          <a:xfrm>
            <a:off x="61283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18" name="Google Shape;718;p82"/>
          <p:cNvSpPr txBox="1"/>
          <p:nvPr/>
        </p:nvSpPr>
        <p:spPr>
          <a:xfrm>
            <a:off x="62781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719" name="Google Shape;719;p82"/>
          <p:cNvSpPr/>
          <p:nvPr/>
        </p:nvSpPr>
        <p:spPr>
          <a:xfrm>
            <a:off x="74999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20" name="Google Shape;720;p82"/>
          <p:cNvSpPr txBox="1"/>
          <p:nvPr/>
        </p:nvSpPr>
        <p:spPr>
          <a:xfrm>
            <a:off x="76497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721" name="Google Shape;721;p82"/>
          <p:cNvSpPr/>
          <p:nvPr/>
        </p:nvSpPr>
        <p:spPr>
          <a:xfrm>
            <a:off x="87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22" name="Google Shape;722;p82"/>
          <p:cNvSpPr txBox="1"/>
          <p:nvPr/>
        </p:nvSpPr>
        <p:spPr>
          <a:xfrm>
            <a:off x="102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t</a:t>
            </a:r>
            <a:endParaRPr sz="5100">
              <a:solidFill>
                <a:srgbClr val="363535"/>
              </a:solidFill>
              <a:latin typeface="Century Gothic"/>
              <a:ea typeface="Century Gothic"/>
              <a:cs typeface="Century Gothic"/>
              <a:sym typeface="Century Gothic"/>
            </a:endParaRPr>
          </a:p>
        </p:txBody>
      </p:sp>
      <p:sp>
        <p:nvSpPr>
          <p:cNvPr id="723" name="Google Shape;723;p82"/>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24" name="Google Shape;724;p82"/>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25" name="Google Shape;725;p82"/>
          <p:cNvSpPr/>
          <p:nvPr/>
        </p:nvSpPr>
        <p:spPr>
          <a:xfrm>
            <a:off x="892350" y="20811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26" name="Google Shape;726;p82"/>
          <p:cNvSpPr txBox="1"/>
          <p:nvPr/>
        </p:nvSpPr>
        <p:spPr>
          <a:xfrm>
            <a:off x="1042100" y="21010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d</a:t>
            </a:r>
            <a:endParaRPr sz="5100">
              <a:solidFill>
                <a:srgbClr val="363535"/>
              </a:solidFill>
              <a:latin typeface="Century Gothic"/>
              <a:ea typeface="Century Gothic"/>
              <a:cs typeface="Century Gothic"/>
              <a:sym typeface="Century Gothic"/>
            </a:endParaRPr>
          </a:p>
        </p:txBody>
      </p:sp>
      <p:sp>
        <p:nvSpPr>
          <p:cNvPr id="727" name="Google Shape;727;p82"/>
          <p:cNvSpPr/>
          <p:nvPr/>
        </p:nvSpPr>
        <p:spPr>
          <a:xfrm>
            <a:off x="870550" y="3281100"/>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28" name="Google Shape;728;p82"/>
          <p:cNvSpPr txBox="1"/>
          <p:nvPr/>
        </p:nvSpPr>
        <p:spPr>
          <a:xfrm>
            <a:off x="1020300" y="3300975"/>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n</a:t>
            </a:r>
            <a:endParaRPr sz="5100">
              <a:solidFill>
                <a:srgbClr val="363535"/>
              </a:solidFill>
              <a:latin typeface="Century Gothic"/>
              <a:ea typeface="Century Gothic"/>
              <a:cs typeface="Century Gothic"/>
              <a:sym typeface="Century Gothic"/>
            </a:endParaRPr>
          </a:p>
        </p:txBody>
      </p:sp>
      <p:pic>
        <p:nvPicPr>
          <p:cNvPr id="729" name="Google Shape;729;p82"/>
          <p:cNvPicPr preferRelativeResize="0"/>
          <p:nvPr>
            <p:ph idx="2" type="pic"/>
          </p:nvPr>
        </p:nvPicPr>
        <p:blipFill rotWithShape="1">
          <a:blip r:embed="rId3">
            <a:alphaModFix/>
          </a:blip>
          <a:srcRect b="0" l="0" r="0" t="0"/>
          <a:stretch/>
        </p:blipFill>
        <p:spPr>
          <a:xfrm>
            <a:off x="69450" y="4123975"/>
            <a:ext cx="822900" cy="822900"/>
          </a:xfrm>
          <a:prstGeom prst="ellipse">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83"/>
          <p:cNvSpPr/>
          <p:nvPr/>
        </p:nvSpPr>
        <p:spPr>
          <a:xfrm>
            <a:off x="2145175" y="8463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35" name="Google Shape;735;p83"/>
          <p:cNvSpPr txBox="1"/>
          <p:nvPr/>
        </p:nvSpPr>
        <p:spPr>
          <a:xfrm>
            <a:off x="2294925" y="8662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736" name="Google Shape;736;p83"/>
          <p:cNvSpPr/>
          <p:nvPr/>
        </p:nvSpPr>
        <p:spPr>
          <a:xfrm>
            <a:off x="3392075" y="8435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37" name="Google Shape;737;p83"/>
          <p:cNvSpPr txBox="1"/>
          <p:nvPr/>
        </p:nvSpPr>
        <p:spPr>
          <a:xfrm>
            <a:off x="3541825" y="8633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738" name="Google Shape;738;p83"/>
          <p:cNvSpPr/>
          <p:nvPr/>
        </p:nvSpPr>
        <p:spPr>
          <a:xfrm>
            <a:off x="468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39" name="Google Shape;739;p83"/>
          <p:cNvSpPr txBox="1"/>
          <p:nvPr/>
        </p:nvSpPr>
        <p:spPr>
          <a:xfrm>
            <a:off x="483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740" name="Google Shape;740;p83"/>
          <p:cNvSpPr/>
          <p:nvPr/>
        </p:nvSpPr>
        <p:spPr>
          <a:xfrm>
            <a:off x="61283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41" name="Google Shape;741;p83"/>
          <p:cNvSpPr txBox="1"/>
          <p:nvPr/>
        </p:nvSpPr>
        <p:spPr>
          <a:xfrm>
            <a:off x="62781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742" name="Google Shape;742;p83"/>
          <p:cNvSpPr/>
          <p:nvPr/>
        </p:nvSpPr>
        <p:spPr>
          <a:xfrm>
            <a:off x="74999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43" name="Google Shape;743;p83"/>
          <p:cNvSpPr txBox="1"/>
          <p:nvPr/>
        </p:nvSpPr>
        <p:spPr>
          <a:xfrm>
            <a:off x="76497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744" name="Google Shape;744;p83"/>
          <p:cNvSpPr/>
          <p:nvPr/>
        </p:nvSpPr>
        <p:spPr>
          <a:xfrm>
            <a:off x="87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45" name="Google Shape;745;p83"/>
          <p:cNvSpPr txBox="1"/>
          <p:nvPr/>
        </p:nvSpPr>
        <p:spPr>
          <a:xfrm>
            <a:off x="102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t</a:t>
            </a:r>
            <a:endParaRPr sz="5100">
              <a:solidFill>
                <a:srgbClr val="363535"/>
              </a:solidFill>
              <a:latin typeface="Century Gothic"/>
              <a:ea typeface="Century Gothic"/>
              <a:cs typeface="Century Gothic"/>
              <a:sym typeface="Century Gothic"/>
            </a:endParaRPr>
          </a:p>
        </p:txBody>
      </p:sp>
      <p:sp>
        <p:nvSpPr>
          <p:cNvPr id="746" name="Google Shape;746;p83"/>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47" name="Google Shape;747;p83"/>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48" name="Google Shape;748;p83"/>
          <p:cNvSpPr/>
          <p:nvPr/>
        </p:nvSpPr>
        <p:spPr>
          <a:xfrm>
            <a:off x="892350" y="20811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49" name="Google Shape;749;p83"/>
          <p:cNvSpPr txBox="1"/>
          <p:nvPr/>
        </p:nvSpPr>
        <p:spPr>
          <a:xfrm>
            <a:off x="1042100" y="21010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d</a:t>
            </a:r>
            <a:endParaRPr sz="5100">
              <a:solidFill>
                <a:srgbClr val="363535"/>
              </a:solidFill>
              <a:latin typeface="Century Gothic"/>
              <a:ea typeface="Century Gothic"/>
              <a:cs typeface="Century Gothic"/>
              <a:sym typeface="Century Gothic"/>
            </a:endParaRPr>
          </a:p>
        </p:txBody>
      </p:sp>
      <p:sp>
        <p:nvSpPr>
          <p:cNvPr id="750" name="Google Shape;750;p83"/>
          <p:cNvSpPr/>
          <p:nvPr/>
        </p:nvSpPr>
        <p:spPr>
          <a:xfrm>
            <a:off x="870550" y="3281100"/>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51" name="Google Shape;751;p83"/>
          <p:cNvSpPr txBox="1"/>
          <p:nvPr/>
        </p:nvSpPr>
        <p:spPr>
          <a:xfrm>
            <a:off x="1020300" y="3300975"/>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n</a:t>
            </a:r>
            <a:endParaRPr sz="5100">
              <a:solidFill>
                <a:srgbClr val="363535"/>
              </a:solidFill>
              <a:latin typeface="Century Gothic"/>
              <a:ea typeface="Century Gothic"/>
              <a:cs typeface="Century Gothic"/>
              <a:sym typeface="Century Gothic"/>
            </a:endParaRPr>
          </a:p>
        </p:txBody>
      </p:sp>
      <p:pic>
        <p:nvPicPr>
          <p:cNvPr id="752" name="Google Shape;752;p83"/>
          <p:cNvPicPr preferRelativeResize="0"/>
          <p:nvPr>
            <p:ph idx="2" type="pic"/>
          </p:nvPr>
        </p:nvPicPr>
        <p:blipFill rotWithShape="1">
          <a:blip r:embed="rId3">
            <a:alphaModFix/>
          </a:blip>
          <a:srcRect b="0" l="0" r="0" t="0"/>
          <a:stretch/>
        </p:blipFill>
        <p:spPr>
          <a:xfrm>
            <a:off x="69450" y="4123975"/>
            <a:ext cx="822900" cy="822900"/>
          </a:xfrm>
          <a:prstGeom prst="ellipse">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nvSpPr>
        <p:spPr>
          <a:xfrm>
            <a:off x="66175" y="4629725"/>
            <a:ext cx="102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63535"/>
              </a:solidFill>
              <a:latin typeface="Century Gothic"/>
              <a:ea typeface="Century Gothic"/>
              <a:cs typeface="Century Gothic"/>
              <a:sym typeface="Century Gothic"/>
            </a:endParaRPr>
          </a:p>
        </p:txBody>
      </p:sp>
      <p:sp>
        <p:nvSpPr>
          <p:cNvPr id="186" name="Google Shape;186;p30"/>
          <p:cNvSpPr/>
          <p:nvPr/>
        </p:nvSpPr>
        <p:spPr>
          <a:xfrm>
            <a:off x="2312100" y="1804725"/>
            <a:ext cx="938400" cy="929400"/>
          </a:xfrm>
          <a:prstGeom prst="ellipse">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87" name="Google Shape;187;p30"/>
          <p:cNvSpPr/>
          <p:nvPr/>
        </p:nvSpPr>
        <p:spPr>
          <a:xfrm>
            <a:off x="4064700" y="1804725"/>
            <a:ext cx="938400" cy="929400"/>
          </a:xfrm>
          <a:prstGeom prst="ellipse">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88" name="Google Shape;188;p30"/>
          <p:cNvSpPr/>
          <p:nvPr/>
        </p:nvSpPr>
        <p:spPr>
          <a:xfrm>
            <a:off x="5893500" y="1804725"/>
            <a:ext cx="938400" cy="929400"/>
          </a:xfrm>
          <a:prstGeom prst="ellipse">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9" name="Google Shape;189;p3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84"/>
          <p:cNvSpPr/>
          <p:nvPr/>
        </p:nvSpPr>
        <p:spPr>
          <a:xfrm>
            <a:off x="2145175" y="8463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58" name="Google Shape;758;p84"/>
          <p:cNvSpPr txBox="1"/>
          <p:nvPr/>
        </p:nvSpPr>
        <p:spPr>
          <a:xfrm>
            <a:off x="2294925" y="8662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759" name="Google Shape;759;p84"/>
          <p:cNvSpPr/>
          <p:nvPr/>
        </p:nvSpPr>
        <p:spPr>
          <a:xfrm>
            <a:off x="3392075" y="8435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0" name="Google Shape;760;p84"/>
          <p:cNvSpPr txBox="1"/>
          <p:nvPr/>
        </p:nvSpPr>
        <p:spPr>
          <a:xfrm>
            <a:off x="3541825" y="8633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761" name="Google Shape;761;p84"/>
          <p:cNvSpPr/>
          <p:nvPr/>
        </p:nvSpPr>
        <p:spPr>
          <a:xfrm>
            <a:off x="468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2" name="Google Shape;762;p84"/>
          <p:cNvSpPr txBox="1"/>
          <p:nvPr/>
        </p:nvSpPr>
        <p:spPr>
          <a:xfrm>
            <a:off x="483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763" name="Google Shape;763;p84"/>
          <p:cNvSpPr/>
          <p:nvPr/>
        </p:nvSpPr>
        <p:spPr>
          <a:xfrm>
            <a:off x="61283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4" name="Google Shape;764;p84"/>
          <p:cNvSpPr txBox="1"/>
          <p:nvPr/>
        </p:nvSpPr>
        <p:spPr>
          <a:xfrm>
            <a:off x="62781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765" name="Google Shape;765;p84"/>
          <p:cNvSpPr/>
          <p:nvPr/>
        </p:nvSpPr>
        <p:spPr>
          <a:xfrm>
            <a:off x="74999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6" name="Google Shape;766;p84"/>
          <p:cNvSpPr txBox="1"/>
          <p:nvPr/>
        </p:nvSpPr>
        <p:spPr>
          <a:xfrm>
            <a:off x="76497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767" name="Google Shape;767;p84"/>
          <p:cNvSpPr/>
          <p:nvPr/>
        </p:nvSpPr>
        <p:spPr>
          <a:xfrm>
            <a:off x="87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8" name="Google Shape;768;p84"/>
          <p:cNvSpPr txBox="1"/>
          <p:nvPr/>
        </p:nvSpPr>
        <p:spPr>
          <a:xfrm>
            <a:off x="102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t</a:t>
            </a:r>
            <a:endParaRPr sz="5100">
              <a:solidFill>
                <a:srgbClr val="363535"/>
              </a:solidFill>
              <a:latin typeface="Century Gothic"/>
              <a:ea typeface="Century Gothic"/>
              <a:cs typeface="Century Gothic"/>
              <a:sym typeface="Century Gothic"/>
            </a:endParaRPr>
          </a:p>
        </p:txBody>
      </p:sp>
      <p:sp>
        <p:nvSpPr>
          <p:cNvPr id="769" name="Google Shape;769;p84"/>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70" name="Google Shape;770;p84"/>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71" name="Google Shape;771;p84"/>
          <p:cNvSpPr/>
          <p:nvPr/>
        </p:nvSpPr>
        <p:spPr>
          <a:xfrm>
            <a:off x="892350" y="20811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72" name="Google Shape;772;p84"/>
          <p:cNvSpPr txBox="1"/>
          <p:nvPr/>
        </p:nvSpPr>
        <p:spPr>
          <a:xfrm>
            <a:off x="1042100" y="21010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d</a:t>
            </a:r>
            <a:endParaRPr sz="5100">
              <a:solidFill>
                <a:srgbClr val="363535"/>
              </a:solidFill>
              <a:latin typeface="Century Gothic"/>
              <a:ea typeface="Century Gothic"/>
              <a:cs typeface="Century Gothic"/>
              <a:sym typeface="Century Gothic"/>
            </a:endParaRPr>
          </a:p>
        </p:txBody>
      </p:sp>
      <p:sp>
        <p:nvSpPr>
          <p:cNvPr id="773" name="Google Shape;773;p84"/>
          <p:cNvSpPr/>
          <p:nvPr/>
        </p:nvSpPr>
        <p:spPr>
          <a:xfrm>
            <a:off x="870550" y="3281100"/>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74" name="Google Shape;774;p84"/>
          <p:cNvSpPr txBox="1"/>
          <p:nvPr/>
        </p:nvSpPr>
        <p:spPr>
          <a:xfrm>
            <a:off x="1020300" y="3300975"/>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n</a:t>
            </a:r>
            <a:endParaRPr sz="5100">
              <a:solidFill>
                <a:srgbClr val="363535"/>
              </a:solidFill>
              <a:latin typeface="Century Gothic"/>
              <a:ea typeface="Century Gothic"/>
              <a:cs typeface="Century Gothic"/>
              <a:sym typeface="Century Gothic"/>
            </a:endParaRPr>
          </a:p>
        </p:txBody>
      </p:sp>
      <p:pic>
        <p:nvPicPr>
          <p:cNvPr id="775" name="Google Shape;775;p84"/>
          <p:cNvPicPr preferRelativeResize="0"/>
          <p:nvPr>
            <p:ph idx="2" type="pic"/>
          </p:nvPr>
        </p:nvPicPr>
        <p:blipFill rotWithShape="1">
          <a:blip r:embed="rId3">
            <a:alphaModFix/>
          </a:blip>
          <a:srcRect b="0" l="0" r="0" t="0"/>
          <a:stretch/>
        </p:blipFill>
        <p:spPr>
          <a:xfrm>
            <a:off x="69450" y="4123975"/>
            <a:ext cx="822900" cy="822900"/>
          </a:xfrm>
          <a:prstGeom prst="ellipse">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85"/>
          <p:cNvSpPr/>
          <p:nvPr/>
        </p:nvSpPr>
        <p:spPr>
          <a:xfrm>
            <a:off x="2145175" y="8463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81" name="Google Shape;781;p85"/>
          <p:cNvSpPr txBox="1"/>
          <p:nvPr/>
        </p:nvSpPr>
        <p:spPr>
          <a:xfrm>
            <a:off x="2294925" y="8662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782" name="Google Shape;782;p85"/>
          <p:cNvSpPr/>
          <p:nvPr/>
        </p:nvSpPr>
        <p:spPr>
          <a:xfrm>
            <a:off x="3392075" y="8435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83" name="Google Shape;783;p85"/>
          <p:cNvSpPr txBox="1"/>
          <p:nvPr/>
        </p:nvSpPr>
        <p:spPr>
          <a:xfrm>
            <a:off x="3541825" y="8633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784" name="Google Shape;784;p85"/>
          <p:cNvSpPr/>
          <p:nvPr/>
        </p:nvSpPr>
        <p:spPr>
          <a:xfrm>
            <a:off x="468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85" name="Google Shape;785;p85"/>
          <p:cNvSpPr txBox="1"/>
          <p:nvPr/>
        </p:nvSpPr>
        <p:spPr>
          <a:xfrm>
            <a:off x="483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786" name="Google Shape;786;p85"/>
          <p:cNvSpPr/>
          <p:nvPr/>
        </p:nvSpPr>
        <p:spPr>
          <a:xfrm>
            <a:off x="61283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87" name="Google Shape;787;p85"/>
          <p:cNvSpPr txBox="1"/>
          <p:nvPr/>
        </p:nvSpPr>
        <p:spPr>
          <a:xfrm>
            <a:off x="62781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788" name="Google Shape;788;p85"/>
          <p:cNvSpPr/>
          <p:nvPr/>
        </p:nvSpPr>
        <p:spPr>
          <a:xfrm>
            <a:off x="74999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89" name="Google Shape;789;p85"/>
          <p:cNvSpPr txBox="1"/>
          <p:nvPr/>
        </p:nvSpPr>
        <p:spPr>
          <a:xfrm>
            <a:off x="76497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790" name="Google Shape;790;p85"/>
          <p:cNvSpPr/>
          <p:nvPr/>
        </p:nvSpPr>
        <p:spPr>
          <a:xfrm>
            <a:off x="87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91" name="Google Shape;791;p85"/>
          <p:cNvSpPr txBox="1"/>
          <p:nvPr/>
        </p:nvSpPr>
        <p:spPr>
          <a:xfrm>
            <a:off x="102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t</a:t>
            </a:r>
            <a:endParaRPr sz="5100">
              <a:solidFill>
                <a:srgbClr val="363535"/>
              </a:solidFill>
              <a:latin typeface="Century Gothic"/>
              <a:ea typeface="Century Gothic"/>
              <a:cs typeface="Century Gothic"/>
              <a:sym typeface="Century Gothic"/>
            </a:endParaRPr>
          </a:p>
        </p:txBody>
      </p:sp>
      <p:sp>
        <p:nvSpPr>
          <p:cNvPr id="792" name="Google Shape;792;p85"/>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93" name="Google Shape;793;p85"/>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94" name="Google Shape;794;p85"/>
          <p:cNvSpPr/>
          <p:nvPr/>
        </p:nvSpPr>
        <p:spPr>
          <a:xfrm>
            <a:off x="892350" y="20811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95" name="Google Shape;795;p85"/>
          <p:cNvSpPr txBox="1"/>
          <p:nvPr/>
        </p:nvSpPr>
        <p:spPr>
          <a:xfrm>
            <a:off x="1042100" y="21010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d</a:t>
            </a:r>
            <a:endParaRPr sz="5100">
              <a:solidFill>
                <a:srgbClr val="363535"/>
              </a:solidFill>
              <a:latin typeface="Century Gothic"/>
              <a:ea typeface="Century Gothic"/>
              <a:cs typeface="Century Gothic"/>
              <a:sym typeface="Century Gothic"/>
            </a:endParaRPr>
          </a:p>
        </p:txBody>
      </p:sp>
      <p:sp>
        <p:nvSpPr>
          <p:cNvPr id="796" name="Google Shape;796;p85"/>
          <p:cNvSpPr/>
          <p:nvPr/>
        </p:nvSpPr>
        <p:spPr>
          <a:xfrm>
            <a:off x="870550" y="3281100"/>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97" name="Google Shape;797;p85"/>
          <p:cNvSpPr txBox="1"/>
          <p:nvPr/>
        </p:nvSpPr>
        <p:spPr>
          <a:xfrm>
            <a:off x="1020300" y="3300975"/>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n</a:t>
            </a:r>
            <a:endParaRPr sz="5100">
              <a:solidFill>
                <a:srgbClr val="363535"/>
              </a:solidFill>
              <a:latin typeface="Century Gothic"/>
              <a:ea typeface="Century Gothic"/>
              <a:cs typeface="Century Gothic"/>
              <a:sym typeface="Century Gothic"/>
            </a:endParaRPr>
          </a:p>
        </p:txBody>
      </p:sp>
      <p:pic>
        <p:nvPicPr>
          <p:cNvPr id="798" name="Google Shape;798;p85"/>
          <p:cNvPicPr preferRelativeResize="0"/>
          <p:nvPr>
            <p:ph idx="2" type="pic"/>
          </p:nvPr>
        </p:nvPicPr>
        <p:blipFill rotWithShape="1">
          <a:blip r:embed="rId3">
            <a:alphaModFix/>
          </a:blip>
          <a:srcRect b="0" l="0" r="0" t="0"/>
          <a:stretch/>
        </p:blipFill>
        <p:spPr>
          <a:xfrm>
            <a:off x="69450" y="4123975"/>
            <a:ext cx="822900" cy="822900"/>
          </a:xfrm>
          <a:prstGeom prst="ellipse">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86"/>
          <p:cNvSpPr/>
          <p:nvPr/>
        </p:nvSpPr>
        <p:spPr>
          <a:xfrm>
            <a:off x="2145175" y="8463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04" name="Google Shape;804;p86"/>
          <p:cNvSpPr txBox="1"/>
          <p:nvPr/>
        </p:nvSpPr>
        <p:spPr>
          <a:xfrm>
            <a:off x="2294925" y="8662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805" name="Google Shape;805;p86"/>
          <p:cNvSpPr/>
          <p:nvPr/>
        </p:nvSpPr>
        <p:spPr>
          <a:xfrm>
            <a:off x="3392075" y="8435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06" name="Google Shape;806;p86"/>
          <p:cNvSpPr txBox="1"/>
          <p:nvPr/>
        </p:nvSpPr>
        <p:spPr>
          <a:xfrm>
            <a:off x="3541825" y="8633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807" name="Google Shape;807;p86"/>
          <p:cNvSpPr/>
          <p:nvPr/>
        </p:nvSpPr>
        <p:spPr>
          <a:xfrm>
            <a:off x="468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08" name="Google Shape;808;p86"/>
          <p:cNvSpPr txBox="1"/>
          <p:nvPr/>
        </p:nvSpPr>
        <p:spPr>
          <a:xfrm>
            <a:off x="483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809" name="Google Shape;809;p86"/>
          <p:cNvSpPr/>
          <p:nvPr/>
        </p:nvSpPr>
        <p:spPr>
          <a:xfrm>
            <a:off x="61283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10" name="Google Shape;810;p86"/>
          <p:cNvSpPr txBox="1"/>
          <p:nvPr/>
        </p:nvSpPr>
        <p:spPr>
          <a:xfrm>
            <a:off x="62781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811" name="Google Shape;811;p86"/>
          <p:cNvSpPr/>
          <p:nvPr/>
        </p:nvSpPr>
        <p:spPr>
          <a:xfrm>
            <a:off x="74999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12" name="Google Shape;812;p86"/>
          <p:cNvSpPr txBox="1"/>
          <p:nvPr/>
        </p:nvSpPr>
        <p:spPr>
          <a:xfrm>
            <a:off x="76497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813" name="Google Shape;813;p86"/>
          <p:cNvSpPr/>
          <p:nvPr/>
        </p:nvSpPr>
        <p:spPr>
          <a:xfrm>
            <a:off x="87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14" name="Google Shape;814;p86"/>
          <p:cNvSpPr txBox="1"/>
          <p:nvPr/>
        </p:nvSpPr>
        <p:spPr>
          <a:xfrm>
            <a:off x="102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t</a:t>
            </a:r>
            <a:endParaRPr sz="5100">
              <a:solidFill>
                <a:srgbClr val="363535"/>
              </a:solidFill>
              <a:latin typeface="Century Gothic"/>
              <a:ea typeface="Century Gothic"/>
              <a:cs typeface="Century Gothic"/>
              <a:sym typeface="Century Gothic"/>
            </a:endParaRPr>
          </a:p>
        </p:txBody>
      </p:sp>
      <p:sp>
        <p:nvSpPr>
          <p:cNvPr id="815" name="Google Shape;815;p86"/>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16" name="Google Shape;816;p86"/>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17" name="Google Shape;817;p86"/>
          <p:cNvSpPr/>
          <p:nvPr/>
        </p:nvSpPr>
        <p:spPr>
          <a:xfrm>
            <a:off x="892350" y="20811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18" name="Google Shape;818;p86"/>
          <p:cNvSpPr txBox="1"/>
          <p:nvPr/>
        </p:nvSpPr>
        <p:spPr>
          <a:xfrm>
            <a:off x="1042100" y="21010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d</a:t>
            </a:r>
            <a:endParaRPr sz="5100">
              <a:solidFill>
                <a:srgbClr val="363535"/>
              </a:solidFill>
              <a:latin typeface="Century Gothic"/>
              <a:ea typeface="Century Gothic"/>
              <a:cs typeface="Century Gothic"/>
              <a:sym typeface="Century Gothic"/>
            </a:endParaRPr>
          </a:p>
        </p:txBody>
      </p:sp>
      <p:sp>
        <p:nvSpPr>
          <p:cNvPr id="819" name="Google Shape;819;p86"/>
          <p:cNvSpPr/>
          <p:nvPr/>
        </p:nvSpPr>
        <p:spPr>
          <a:xfrm>
            <a:off x="870550" y="3281100"/>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20" name="Google Shape;820;p86"/>
          <p:cNvSpPr txBox="1"/>
          <p:nvPr/>
        </p:nvSpPr>
        <p:spPr>
          <a:xfrm>
            <a:off x="1020300" y="3300975"/>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n</a:t>
            </a:r>
            <a:endParaRPr sz="5100">
              <a:solidFill>
                <a:srgbClr val="363535"/>
              </a:solidFill>
              <a:latin typeface="Century Gothic"/>
              <a:ea typeface="Century Gothic"/>
              <a:cs typeface="Century Gothic"/>
              <a:sym typeface="Century Gothic"/>
            </a:endParaRPr>
          </a:p>
        </p:txBody>
      </p:sp>
      <p:pic>
        <p:nvPicPr>
          <p:cNvPr id="821" name="Google Shape;821;p86"/>
          <p:cNvPicPr preferRelativeResize="0"/>
          <p:nvPr>
            <p:ph idx="2" type="pic"/>
          </p:nvPr>
        </p:nvPicPr>
        <p:blipFill rotWithShape="1">
          <a:blip r:embed="rId3">
            <a:alphaModFix/>
          </a:blip>
          <a:srcRect b="0" l="0" r="0" t="0"/>
          <a:stretch/>
        </p:blipFill>
        <p:spPr>
          <a:xfrm>
            <a:off x="69450" y="4123975"/>
            <a:ext cx="822900" cy="822900"/>
          </a:xfrm>
          <a:prstGeom prst="ellipse">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87"/>
          <p:cNvSpPr/>
          <p:nvPr/>
        </p:nvSpPr>
        <p:spPr>
          <a:xfrm>
            <a:off x="2145175" y="84638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27" name="Google Shape;827;p87"/>
          <p:cNvSpPr txBox="1"/>
          <p:nvPr/>
        </p:nvSpPr>
        <p:spPr>
          <a:xfrm>
            <a:off x="2294925" y="866263"/>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a</a:t>
            </a:r>
            <a:endParaRPr sz="5100">
              <a:solidFill>
                <a:srgbClr val="363535"/>
              </a:solidFill>
              <a:latin typeface="Century Gothic"/>
              <a:ea typeface="Century Gothic"/>
              <a:cs typeface="Century Gothic"/>
              <a:sym typeface="Century Gothic"/>
            </a:endParaRPr>
          </a:p>
        </p:txBody>
      </p:sp>
      <p:sp>
        <p:nvSpPr>
          <p:cNvPr id="828" name="Google Shape;828;p87"/>
          <p:cNvSpPr/>
          <p:nvPr/>
        </p:nvSpPr>
        <p:spPr>
          <a:xfrm>
            <a:off x="3392075" y="843513"/>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29" name="Google Shape;829;p87"/>
          <p:cNvSpPr txBox="1"/>
          <p:nvPr/>
        </p:nvSpPr>
        <p:spPr>
          <a:xfrm>
            <a:off x="3541825" y="863388"/>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e</a:t>
            </a:r>
            <a:endParaRPr sz="5100">
              <a:solidFill>
                <a:srgbClr val="363535"/>
              </a:solidFill>
              <a:latin typeface="Century Gothic"/>
              <a:ea typeface="Century Gothic"/>
              <a:cs typeface="Century Gothic"/>
              <a:sym typeface="Century Gothic"/>
            </a:endParaRPr>
          </a:p>
        </p:txBody>
      </p:sp>
      <p:sp>
        <p:nvSpPr>
          <p:cNvPr id="830" name="Google Shape;830;p87"/>
          <p:cNvSpPr/>
          <p:nvPr/>
        </p:nvSpPr>
        <p:spPr>
          <a:xfrm>
            <a:off x="468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31" name="Google Shape;831;p87"/>
          <p:cNvSpPr txBox="1"/>
          <p:nvPr/>
        </p:nvSpPr>
        <p:spPr>
          <a:xfrm>
            <a:off x="483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i</a:t>
            </a:r>
            <a:endParaRPr sz="5100">
              <a:solidFill>
                <a:srgbClr val="363535"/>
              </a:solidFill>
              <a:latin typeface="Century Gothic"/>
              <a:ea typeface="Century Gothic"/>
              <a:cs typeface="Century Gothic"/>
              <a:sym typeface="Century Gothic"/>
            </a:endParaRPr>
          </a:p>
        </p:txBody>
      </p:sp>
      <p:sp>
        <p:nvSpPr>
          <p:cNvPr id="832" name="Google Shape;832;p87"/>
          <p:cNvSpPr/>
          <p:nvPr/>
        </p:nvSpPr>
        <p:spPr>
          <a:xfrm>
            <a:off x="61283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33" name="Google Shape;833;p87"/>
          <p:cNvSpPr txBox="1"/>
          <p:nvPr/>
        </p:nvSpPr>
        <p:spPr>
          <a:xfrm>
            <a:off x="62781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o</a:t>
            </a:r>
            <a:endParaRPr sz="5100">
              <a:solidFill>
                <a:srgbClr val="363535"/>
              </a:solidFill>
              <a:latin typeface="Century Gothic"/>
              <a:ea typeface="Century Gothic"/>
              <a:cs typeface="Century Gothic"/>
              <a:sym typeface="Century Gothic"/>
            </a:endParaRPr>
          </a:p>
        </p:txBody>
      </p:sp>
      <p:sp>
        <p:nvSpPr>
          <p:cNvPr id="834" name="Google Shape;834;p87"/>
          <p:cNvSpPr/>
          <p:nvPr/>
        </p:nvSpPr>
        <p:spPr>
          <a:xfrm>
            <a:off x="74999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35" name="Google Shape;835;p87"/>
          <p:cNvSpPr txBox="1"/>
          <p:nvPr/>
        </p:nvSpPr>
        <p:spPr>
          <a:xfrm>
            <a:off x="76497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u</a:t>
            </a:r>
            <a:endParaRPr sz="5100">
              <a:solidFill>
                <a:srgbClr val="363535"/>
              </a:solidFill>
              <a:latin typeface="Century Gothic"/>
              <a:ea typeface="Century Gothic"/>
              <a:cs typeface="Century Gothic"/>
              <a:sym typeface="Century Gothic"/>
            </a:endParaRPr>
          </a:p>
        </p:txBody>
      </p:sp>
      <p:sp>
        <p:nvSpPr>
          <p:cNvPr id="836" name="Google Shape;836;p87"/>
          <p:cNvSpPr/>
          <p:nvPr/>
        </p:nvSpPr>
        <p:spPr>
          <a:xfrm>
            <a:off x="870550" y="8754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37" name="Google Shape;837;p87"/>
          <p:cNvSpPr txBox="1"/>
          <p:nvPr/>
        </p:nvSpPr>
        <p:spPr>
          <a:xfrm>
            <a:off x="1020300" y="8953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t</a:t>
            </a:r>
            <a:endParaRPr sz="5100">
              <a:solidFill>
                <a:srgbClr val="363535"/>
              </a:solidFill>
              <a:latin typeface="Century Gothic"/>
              <a:ea typeface="Century Gothic"/>
              <a:cs typeface="Century Gothic"/>
              <a:sym typeface="Century Gothic"/>
            </a:endParaRPr>
          </a:p>
        </p:txBody>
      </p:sp>
      <p:sp>
        <p:nvSpPr>
          <p:cNvPr id="838" name="Google Shape;838;p87"/>
          <p:cNvSpPr/>
          <p:nvPr/>
        </p:nvSpPr>
        <p:spPr>
          <a:xfrm>
            <a:off x="3434200" y="266732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39" name="Google Shape;839;p87"/>
          <p:cNvSpPr/>
          <p:nvPr/>
        </p:nvSpPr>
        <p:spPr>
          <a:xfrm>
            <a:off x="4596500" y="2664438"/>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40" name="Google Shape;840;p87"/>
          <p:cNvSpPr/>
          <p:nvPr/>
        </p:nvSpPr>
        <p:spPr>
          <a:xfrm>
            <a:off x="892350" y="2081175"/>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41" name="Google Shape;841;p87"/>
          <p:cNvSpPr txBox="1"/>
          <p:nvPr/>
        </p:nvSpPr>
        <p:spPr>
          <a:xfrm>
            <a:off x="1042100" y="2101050"/>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d</a:t>
            </a:r>
            <a:endParaRPr sz="5100">
              <a:solidFill>
                <a:srgbClr val="363535"/>
              </a:solidFill>
              <a:latin typeface="Century Gothic"/>
              <a:ea typeface="Century Gothic"/>
              <a:cs typeface="Century Gothic"/>
              <a:sym typeface="Century Gothic"/>
            </a:endParaRPr>
          </a:p>
        </p:txBody>
      </p:sp>
      <p:sp>
        <p:nvSpPr>
          <p:cNvPr id="842" name="Google Shape;842;p87"/>
          <p:cNvSpPr/>
          <p:nvPr/>
        </p:nvSpPr>
        <p:spPr>
          <a:xfrm>
            <a:off x="870550" y="3281100"/>
            <a:ext cx="1113300" cy="983700"/>
          </a:xfrm>
          <a:prstGeom prst="rect">
            <a:avLst/>
          </a:prstGeom>
          <a:solidFill>
            <a:schemeClr val="lt1"/>
          </a:solid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43" name="Google Shape;843;p87"/>
          <p:cNvSpPr txBox="1"/>
          <p:nvPr/>
        </p:nvSpPr>
        <p:spPr>
          <a:xfrm>
            <a:off x="1020300" y="3300975"/>
            <a:ext cx="857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100">
                <a:solidFill>
                  <a:srgbClr val="363535"/>
                </a:solidFill>
                <a:latin typeface="Century Gothic"/>
                <a:ea typeface="Century Gothic"/>
                <a:cs typeface="Century Gothic"/>
                <a:sym typeface="Century Gothic"/>
              </a:rPr>
              <a:t>n</a:t>
            </a:r>
            <a:endParaRPr sz="5100">
              <a:solidFill>
                <a:srgbClr val="363535"/>
              </a:solidFill>
              <a:latin typeface="Century Gothic"/>
              <a:ea typeface="Century Gothic"/>
              <a:cs typeface="Century Gothic"/>
              <a:sym typeface="Century Gothic"/>
            </a:endParaRPr>
          </a:p>
        </p:txBody>
      </p:sp>
      <p:pic>
        <p:nvPicPr>
          <p:cNvPr id="844" name="Google Shape;844;p87"/>
          <p:cNvPicPr preferRelativeResize="0"/>
          <p:nvPr>
            <p:ph idx="2" type="pic"/>
          </p:nvPr>
        </p:nvPicPr>
        <p:blipFill rotWithShape="1">
          <a:blip r:embed="rId3">
            <a:alphaModFix/>
          </a:blip>
          <a:srcRect b="0" l="0" r="0" t="0"/>
          <a:stretch/>
        </p:blipFill>
        <p:spPr>
          <a:xfrm>
            <a:off x="69450" y="4123975"/>
            <a:ext cx="822900" cy="822900"/>
          </a:xfrm>
          <a:prstGeom prst="ellipse">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F5EA"/>
        </a:solidFill>
      </p:bgPr>
    </p:bg>
    <p:spTree>
      <p:nvGrpSpPr>
        <p:cNvPr id="848" name="Shape 848"/>
        <p:cNvGrpSpPr/>
        <p:nvPr/>
      </p:nvGrpSpPr>
      <p:grpSpPr>
        <a:xfrm>
          <a:off x="0" y="0"/>
          <a:ext cx="0" cy="0"/>
          <a:chOff x="0" y="0"/>
          <a:chExt cx="0" cy="0"/>
        </a:xfrm>
      </p:grpSpPr>
      <p:sp>
        <p:nvSpPr>
          <p:cNvPr id="849" name="Google Shape;849;p88"/>
          <p:cNvSpPr txBox="1"/>
          <p:nvPr>
            <p:ph type="ctrTitle"/>
          </p:nvPr>
        </p:nvSpPr>
        <p:spPr>
          <a:xfrm>
            <a:off x="457200" y="1835075"/>
            <a:ext cx="41148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800"/>
              <a:t>¡Felicidades!</a:t>
            </a:r>
            <a:endParaRPr sz="4800"/>
          </a:p>
        </p:txBody>
      </p:sp>
      <p:pic>
        <p:nvPicPr>
          <p:cNvPr id="850" name="Google Shape;850;p88"/>
          <p:cNvPicPr preferRelativeResize="0"/>
          <p:nvPr/>
        </p:nvPicPr>
        <p:blipFill>
          <a:blip r:embed="rId3">
            <a:alphaModFix/>
          </a:blip>
          <a:stretch>
            <a:fillRect/>
          </a:stretch>
        </p:blipFill>
        <p:spPr>
          <a:xfrm>
            <a:off x="4287250" y="547425"/>
            <a:ext cx="3694952" cy="4435625"/>
          </a:xfrm>
          <a:prstGeom prst="rect">
            <a:avLst/>
          </a:prstGeom>
          <a:noFill/>
          <a:ln>
            <a:noFill/>
          </a:ln>
        </p:spPr>
      </p:pic>
      <p:sp>
        <p:nvSpPr>
          <p:cNvPr id="851" name="Google Shape;851;p88"/>
          <p:cNvSpPr txBox="1"/>
          <p:nvPr>
            <p:ph idx="1" type="subTitle"/>
          </p:nvPr>
        </p:nvSpPr>
        <p:spPr>
          <a:xfrm>
            <a:off x="671775" y="2613550"/>
            <a:ext cx="3900300" cy="677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  </a:t>
            </a:r>
            <a:endParaRPr sz="2200"/>
          </a:p>
        </p:txBody>
      </p:sp>
      <p:sp>
        <p:nvSpPr>
          <p:cNvPr id="852" name="Google Shape;852;p88"/>
          <p:cNvSpPr/>
          <p:nvPr/>
        </p:nvSpPr>
        <p:spPr>
          <a:xfrm rot="2696691">
            <a:off x="812303" y="3429722"/>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53" name="Google Shape;853;p88"/>
          <p:cNvSpPr/>
          <p:nvPr/>
        </p:nvSpPr>
        <p:spPr>
          <a:xfrm flipH="1" rot="-2696691">
            <a:off x="3138403" y="3429722"/>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54" name="Google Shape;854;p88"/>
          <p:cNvSpPr/>
          <p:nvPr/>
        </p:nvSpPr>
        <p:spPr>
          <a:xfrm flipH="1" rot="3312">
            <a:off x="1929847" y="3432672"/>
            <a:ext cx="311400" cy="12708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55" name="Google Shape;855;p88"/>
          <p:cNvSpPr/>
          <p:nvPr/>
        </p:nvSpPr>
        <p:spPr>
          <a:xfrm flipH="1" rot="8103309">
            <a:off x="812303" y="830809"/>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56" name="Google Shape;856;p88"/>
          <p:cNvSpPr/>
          <p:nvPr/>
        </p:nvSpPr>
        <p:spPr>
          <a:xfrm rot="-8103309">
            <a:off x="3138403" y="830809"/>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57" name="Google Shape;857;p88"/>
          <p:cNvSpPr/>
          <p:nvPr/>
        </p:nvSpPr>
        <p:spPr>
          <a:xfrm rot="10796688">
            <a:off x="1929847" y="457347"/>
            <a:ext cx="311400" cy="12708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89"/>
          <p:cNvSpPr txBox="1"/>
          <p:nvPr>
            <p:ph type="ctrTitle"/>
          </p:nvPr>
        </p:nvSpPr>
        <p:spPr>
          <a:xfrm>
            <a:off x="457213" y="2112264"/>
            <a:ext cx="8229600" cy="923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Día 2</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F5EA"/>
        </a:solidFill>
      </p:bgPr>
    </p:bg>
    <p:spTree>
      <p:nvGrpSpPr>
        <p:cNvPr id="866" name="Shape 866"/>
        <p:cNvGrpSpPr/>
        <p:nvPr/>
      </p:nvGrpSpPr>
      <p:grpSpPr>
        <a:xfrm>
          <a:off x="0" y="0"/>
          <a:ext cx="0" cy="0"/>
          <a:chOff x="0" y="0"/>
          <a:chExt cx="0" cy="0"/>
        </a:xfrm>
      </p:grpSpPr>
      <p:sp>
        <p:nvSpPr>
          <p:cNvPr id="867" name="Google Shape;867;p90"/>
          <p:cNvSpPr txBox="1"/>
          <p:nvPr>
            <p:ph type="ctrTitle"/>
          </p:nvPr>
        </p:nvSpPr>
        <p:spPr>
          <a:xfrm>
            <a:off x="457200" y="34703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1. Conciencia fonológica </a:t>
            </a:r>
            <a:endParaRPr sz="3500"/>
          </a:p>
        </p:txBody>
      </p:sp>
      <p:pic>
        <p:nvPicPr>
          <p:cNvPr id="868" name="Google Shape;868;p90"/>
          <p:cNvPicPr preferRelativeResize="0"/>
          <p:nvPr/>
        </p:nvPicPr>
        <p:blipFill>
          <a:blip r:embed="rId3">
            <a:alphaModFix/>
          </a:blip>
          <a:stretch>
            <a:fillRect/>
          </a:stretch>
        </p:blipFill>
        <p:spPr>
          <a:xfrm>
            <a:off x="3352807" y="1051548"/>
            <a:ext cx="2286000" cy="22860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91"/>
          <p:cNvSpPr txBox="1"/>
          <p:nvPr/>
        </p:nvSpPr>
        <p:spPr>
          <a:xfrm>
            <a:off x="66175" y="4629725"/>
            <a:ext cx="102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63535"/>
              </a:solidFill>
              <a:latin typeface="Century Gothic"/>
              <a:ea typeface="Century Gothic"/>
              <a:cs typeface="Century Gothic"/>
              <a:sym typeface="Century Gothic"/>
            </a:endParaRPr>
          </a:p>
        </p:txBody>
      </p:sp>
      <p:sp>
        <p:nvSpPr>
          <p:cNvPr id="874" name="Google Shape;874;p91"/>
          <p:cNvSpPr/>
          <p:nvPr/>
        </p:nvSpPr>
        <p:spPr>
          <a:xfrm>
            <a:off x="2312100" y="1804725"/>
            <a:ext cx="938400" cy="929400"/>
          </a:xfrm>
          <a:prstGeom prst="ellipse">
            <a:avLst/>
          </a:prstGeom>
          <a:solidFill>
            <a:srgbClr val="99DBB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75" name="Google Shape;875;p91"/>
          <p:cNvSpPr/>
          <p:nvPr/>
        </p:nvSpPr>
        <p:spPr>
          <a:xfrm>
            <a:off x="4064700" y="1804725"/>
            <a:ext cx="938400" cy="929400"/>
          </a:xfrm>
          <a:prstGeom prst="ellipse">
            <a:avLst/>
          </a:prstGeom>
          <a:solidFill>
            <a:srgbClr val="99DBB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76" name="Google Shape;876;p91"/>
          <p:cNvSpPr/>
          <p:nvPr/>
        </p:nvSpPr>
        <p:spPr>
          <a:xfrm>
            <a:off x="5893500" y="1804725"/>
            <a:ext cx="938400" cy="929400"/>
          </a:xfrm>
          <a:prstGeom prst="ellipse">
            <a:avLst/>
          </a:prstGeom>
          <a:solidFill>
            <a:srgbClr val="99DBB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877" name="Google Shape;877;p91"/>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92"/>
          <p:cNvSpPr txBox="1"/>
          <p:nvPr/>
        </p:nvSpPr>
        <p:spPr>
          <a:xfrm>
            <a:off x="66175" y="4629725"/>
            <a:ext cx="102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63535"/>
              </a:solidFill>
              <a:latin typeface="Century Gothic"/>
              <a:ea typeface="Century Gothic"/>
              <a:cs typeface="Century Gothic"/>
              <a:sym typeface="Century Gothic"/>
            </a:endParaRPr>
          </a:p>
        </p:txBody>
      </p:sp>
      <p:sp>
        <p:nvSpPr>
          <p:cNvPr id="883" name="Google Shape;883;p92"/>
          <p:cNvSpPr/>
          <p:nvPr/>
        </p:nvSpPr>
        <p:spPr>
          <a:xfrm>
            <a:off x="2312100" y="1804725"/>
            <a:ext cx="938400" cy="929400"/>
          </a:xfrm>
          <a:prstGeom prst="ellipse">
            <a:avLst/>
          </a:prstGeom>
          <a:solidFill>
            <a:srgbClr val="FFC91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84" name="Google Shape;884;p92"/>
          <p:cNvSpPr/>
          <p:nvPr/>
        </p:nvSpPr>
        <p:spPr>
          <a:xfrm>
            <a:off x="4064700" y="1804725"/>
            <a:ext cx="938400" cy="929400"/>
          </a:xfrm>
          <a:prstGeom prst="ellipse">
            <a:avLst/>
          </a:prstGeom>
          <a:solidFill>
            <a:srgbClr val="FFC91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85" name="Google Shape;885;p92"/>
          <p:cNvSpPr/>
          <p:nvPr/>
        </p:nvSpPr>
        <p:spPr>
          <a:xfrm>
            <a:off x="5893500" y="1804725"/>
            <a:ext cx="938400" cy="929400"/>
          </a:xfrm>
          <a:prstGeom prst="ellipse">
            <a:avLst/>
          </a:prstGeom>
          <a:solidFill>
            <a:srgbClr val="FFC91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886" name="Google Shape;886;p92"/>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93"/>
          <p:cNvSpPr txBox="1"/>
          <p:nvPr/>
        </p:nvSpPr>
        <p:spPr>
          <a:xfrm>
            <a:off x="66175" y="4629725"/>
            <a:ext cx="102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63535"/>
              </a:solidFill>
              <a:latin typeface="Century Gothic"/>
              <a:ea typeface="Century Gothic"/>
              <a:cs typeface="Century Gothic"/>
              <a:sym typeface="Century Gothic"/>
            </a:endParaRPr>
          </a:p>
        </p:txBody>
      </p:sp>
      <p:sp>
        <p:nvSpPr>
          <p:cNvPr id="892" name="Google Shape;892;p93"/>
          <p:cNvSpPr/>
          <p:nvPr/>
        </p:nvSpPr>
        <p:spPr>
          <a:xfrm>
            <a:off x="2312100" y="1804725"/>
            <a:ext cx="938400" cy="929400"/>
          </a:xfrm>
          <a:prstGeom prst="ellipse">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93" name="Google Shape;893;p93"/>
          <p:cNvSpPr/>
          <p:nvPr/>
        </p:nvSpPr>
        <p:spPr>
          <a:xfrm>
            <a:off x="4064700" y="1804725"/>
            <a:ext cx="938400" cy="929400"/>
          </a:xfrm>
          <a:prstGeom prst="ellipse">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94" name="Google Shape;894;p93"/>
          <p:cNvSpPr/>
          <p:nvPr/>
        </p:nvSpPr>
        <p:spPr>
          <a:xfrm>
            <a:off x="5893500" y="1804725"/>
            <a:ext cx="938400" cy="929400"/>
          </a:xfrm>
          <a:prstGeom prst="ellipse">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895" name="Google Shape;895;p9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nvSpPr>
        <p:spPr>
          <a:xfrm>
            <a:off x="66175" y="4629725"/>
            <a:ext cx="102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63535"/>
              </a:solidFill>
              <a:latin typeface="Century Gothic"/>
              <a:ea typeface="Century Gothic"/>
              <a:cs typeface="Century Gothic"/>
              <a:sym typeface="Century Gothic"/>
            </a:endParaRPr>
          </a:p>
        </p:txBody>
      </p:sp>
      <p:sp>
        <p:nvSpPr>
          <p:cNvPr id="195" name="Google Shape;195;p31"/>
          <p:cNvSpPr/>
          <p:nvPr/>
        </p:nvSpPr>
        <p:spPr>
          <a:xfrm>
            <a:off x="1399225" y="1741550"/>
            <a:ext cx="938400" cy="929400"/>
          </a:xfrm>
          <a:prstGeom prst="ellipse">
            <a:avLst/>
          </a:prstGeom>
          <a:solidFill>
            <a:schemeClr val="accent4"/>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6" name="Google Shape;196;p31"/>
          <p:cNvSpPr/>
          <p:nvPr/>
        </p:nvSpPr>
        <p:spPr>
          <a:xfrm>
            <a:off x="3151825" y="1741550"/>
            <a:ext cx="938400" cy="929400"/>
          </a:xfrm>
          <a:prstGeom prst="ellipse">
            <a:avLst/>
          </a:prstGeom>
          <a:solidFill>
            <a:schemeClr val="accent4"/>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7" name="Google Shape;197;p31"/>
          <p:cNvSpPr/>
          <p:nvPr/>
        </p:nvSpPr>
        <p:spPr>
          <a:xfrm>
            <a:off x="4980625" y="1741550"/>
            <a:ext cx="938400" cy="929400"/>
          </a:xfrm>
          <a:prstGeom prst="ellipse">
            <a:avLst/>
          </a:prstGeom>
          <a:solidFill>
            <a:schemeClr val="accent4"/>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8" name="Google Shape;198;p31"/>
          <p:cNvSpPr/>
          <p:nvPr/>
        </p:nvSpPr>
        <p:spPr>
          <a:xfrm>
            <a:off x="6733225" y="1741550"/>
            <a:ext cx="938400" cy="929400"/>
          </a:xfrm>
          <a:prstGeom prst="ellipse">
            <a:avLst/>
          </a:prstGeom>
          <a:solidFill>
            <a:schemeClr val="accent4"/>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99" name="Google Shape;199;p31"/>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94"/>
          <p:cNvSpPr txBox="1"/>
          <p:nvPr/>
        </p:nvSpPr>
        <p:spPr>
          <a:xfrm>
            <a:off x="66175" y="4629725"/>
            <a:ext cx="102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63535"/>
              </a:solidFill>
              <a:latin typeface="Century Gothic"/>
              <a:ea typeface="Century Gothic"/>
              <a:cs typeface="Century Gothic"/>
              <a:sym typeface="Century Gothic"/>
            </a:endParaRPr>
          </a:p>
        </p:txBody>
      </p:sp>
      <p:sp>
        <p:nvSpPr>
          <p:cNvPr id="901" name="Google Shape;901;p94"/>
          <p:cNvSpPr/>
          <p:nvPr/>
        </p:nvSpPr>
        <p:spPr>
          <a:xfrm>
            <a:off x="1399225" y="1741550"/>
            <a:ext cx="938400" cy="929400"/>
          </a:xfrm>
          <a:prstGeom prst="ellipse">
            <a:avLst/>
          </a:prstGeom>
          <a:solidFill>
            <a:schemeClr val="accent4"/>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02" name="Google Shape;902;p94"/>
          <p:cNvSpPr/>
          <p:nvPr/>
        </p:nvSpPr>
        <p:spPr>
          <a:xfrm>
            <a:off x="3151825" y="1741550"/>
            <a:ext cx="938400" cy="929400"/>
          </a:xfrm>
          <a:prstGeom prst="ellipse">
            <a:avLst/>
          </a:prstGeom>
          <a:solidFill>
            <a:schemeClr val="accent4"/>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03" name="Google Shape;903;p94"/>
          <p:cNvSpPr/>
          <p:nvPr/>
        </p:nvSpPr>
        <p:spPr>
          <a:xfrm>
            <a:off x="4980625" y="1741550"/>
            <a:ext cx="938400" cy="929400"/>
          </a:xfrm>
          <a:prstGeom prst="ellipse">
            <a:avLst/>
          </a:prstGeom>
          <a:solidFill>
            <a:schemeClr val="accent4"/>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04" name="Google Shape;904;p94"/>
          <p:cNvSpPr/>
          <p:nvPr/>
        </p:nvSpPr>
        <p:spPr>
          <a:xfrm>
            <a:off x="6733225" y="1741550"/>
            <a:ext cx="938400" cy="929400"/>
          </a:xfrm>
          <a:prstGeom prst="ellipse">
            <a:avLst/>
          </a:prstGeom>
          <a:solidFill>
            <a:schemeClr val="accent4"/>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905" name="Google Shape;905;p9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95"/>
          <p:cNvSpPr txBox="1"/>
          <p:nvPr/>
        </p:nvSpPr>
        <p:spPr>
          <a:xfrm>
            <a:off x="66175" y="4629725"/>
            <a:ext cx="102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63535"/>
              </a:solidFill>
              <a:latin typeface="Century Gothic"/>
              <a:ea typeface="Century Gothic"/>
              <a:cs typeface="Century Gothic"/>
              <a:sym typeface="Century Gothic"/>
            </a:endParaRPr>
          </a:p>
        </p:txBody>
      </p:sp>
      <p:sp>
        <p:nvSpPr>
          <p:cNvPr id="911" name="Google Shape;911;p95"/>
          <p:cNvSpPr/>
          <p:nvPr/>
        </p:nvSpPr>
        <p:spPr>
          <a:xfrm>
            <a:off x="1399225" y="1741550"/>
            <a:ext cx="938400" cy="929400"/>
          </a:xfrm>
          <a:prstGeom prst="ellipse">
            <a:avLst/>
          </a:prstGeom>
          <a:solidFill>
            <a:srgbClr val="FCB49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12" name="Google Shape;912;p95"/>
          <p:cNvSpPr/>
          <p:nvPr/>
        </p:nvSpPr>
        <p:spPr>
          <a:xfrm>
            <a:off x="3151825" y="1741550"/>
            <a:ext cx="938400" cy="929400"/>
          </a:xfrm>
          <a:prstGeom prst="ellipse">
            <a:avLst/>
          </a:prstGeom>
          <a:solidFill>
            <a:srgbClr val="FCB49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13" name="Google Shape;913;p95"/>
          <p:cNvSpPr/>
          <p:nvPr/>
        </p:nvSpPr>
        <p:spPr>
          <a:xfrm>
            <a:off x="4980625" y="1741550"/>
            <a:ext cx="938400" cy="929400"/>
          </a:xfrm>
          <a:prstGeom prst="ellipse">
            <a:avLst/>
          </a:prstGeom>
          <a:solidFill>
            <a:srgbClr val="FCB49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14" name="Google Shape;914;p95"/>
          <p:cNvSpPr/>
          <p:nvPr/>
        </p:nvSpPr>
        <p:spPr>
          <a:xfrm>
            <a:off x="6733225" y="1741550"/>
            <a:ext cx="938400" cy="929400"/>
          </a:xfrm>
          <a:prstGeom prst="ellipse">
            <a:avLst/>
          </a:prstGeom>
          <a:solidFill>
            <a:srgbClr val="FCB49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915" name="Google Shape;915;p9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F5EA"/>
        </a:solidFill>
      </p:bgPr>
    </p:bg>
    <p:spTree>
      <p:nvGrpSpPr>
        <p:cNvPr id="919" name="Shape 919"/>
        <p:cNvGrpSpPr/>
        <p:nvPr/>
      </p:nvGrpSpPr>
      <p:grpSpPr>
        <a:xfrm>
          <a:off x="0" y="0"/>
          <a:ext cx="0" cy="0"/>
          <a:chOff x="0" y="0"/>
          <a:chExt cx="0" cy="0"/>
        </a:xfrm>
      </p:grpSpPr>
      <p:sp>
        <p:nvSpPr>
          <p:cNvPr id="920" name="Google Shape;920;p96"/>
          <p:cNvSpPr txBox="1"/>
          <p:nvPr>
            <p:ph type="ctrTitle"/>
          </p:nvPr>
        </p:nvSpPr>
        <p:spPr>
          <a:xfrm>
            <a:off x="310900" y="3415125"/>
            <a:ext cx="8388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 Lectura compartida</a:t>
            </a:r>
            <a:endParaRPr sz="3500"/>
          </a:p>
        </p:txBody>
      </p:sp>
      <p:pic>
        <p:nvPicPr>
          <p:cNvPr id="921" name="Google Shape;921;p96"/>
          <p:cNvPicPr preferRelativeResize="0"/>
          <p:nvPr/>
        </p:nvPicPr>
        <p:blipFill>
          <a:blip r:embed="rId3">
            <a:alphaModFix/>
          </a:blip>
          <a:stretch>
            <a:fillRect/>
          </a:stretch>
        </p:blipFill>
        <p:spPr>
          <a:xfrm>
            <a:off x="3523175" y="1256700"/>
            <a:ext cx="2082150" cy="20821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pic>
        <p:nvPicPr>
          <p:cNvPr id="926" name="Google Shape;926;p97"/>
          <p:cNvPicPr preferRelativeResize="0"/>
          <p:nvPr/>
        </p:nvPicPr>
        <p:blipFill>
          <a:blip r:embed="rId3">
            <a:alphaModFix/>
          </a:blip>
          <a:stretch>
            <a:fillRect/>
          </a:stretch>
        </p:blipFill>
        <p:spPr>
          <a:xfrm>
            <a:off x="940897" y="748483"/>
            <a:ext cx="6957549" cy="3145200"/>
          </a:xfrm>
          <a:prstGeom prst="rect">
            <a:avLst/>
          </a:prstGeom>
          <a:noFill/>
          <a:ln>
            <a:noFill/>
          </a:ln>
        </p:spPr>
      </p:pic>
      <p:sp>
        <p:nvSpPr>
          <p:cNvPr id="927" name="Google Shape;927;p97"/>
          <p:cNvSpPr/>
          <p:nvPr/>
        </p:nvSpPr>
        <p:spPr>
          <a:xfrm>
            <a:off x="1993597" y="2281693"/>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28" name="Google Shape;928;p97"/>
          <p:cNvSpPr/>
          <p:nvPr/>
        </p:nvSpPr>
        <p:spPr>
          <a:xfrm>
            <a:off x="2898242" y="2305253"/>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29" name="Google Shape;929;p97"/>
          <p:cNvSpPr/>
          <p:nvPr/>
        </p:nvSpPr>
        <p:spPr>
          <a:xfrm>
            <a:off x="2022440" y="3266145"/>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30" name="Google Shape;930;p97"/>
          <p:cNvSpPr/>
          <p:nvPr/>
        </p:nvSpPr>
        <p:spPr>
          <a:xfrm>
            <a:off x="2907850" y="3266145"/>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31" name="Google Shape;931;p97"/>
          <p:cNvSpPr/>
          <p:nvPr/>
        </p:nvSpPr>
        <p:spPr>
          <a:xfrm>
            <a:off x="3763849" y="3246914"/>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32" name="Google Shape;932;p97"/>
          <p:cNvSpPr/>
          <p:nvPr/>
        </p:nvSpPr>
        <p:spPr>
          <a:xfrm>
            <a:off x="4689332" y="3266147"/>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33" name="Google Shape;933;p97"/>
          <p:cNvSpPr/>
          <p:nvPr/>
        </p:nvSpPr>
        <p:spPr>
          <a:xfrm>
            <a:off x="5544884" y="3266145"/>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34" name="Google Shape;934;p97"/>
          <p:cNvSpPr/>
          <p:nvPr/>
        </p:nvSpPr>
        <p:spPr>
          <a:xfrm>
            <a:off x="3763860" y="2303828"/>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35" name="Google Shape;935;p97"/>
          <p:cNvSpPr/>
          <p:nvPr/>
        </p:nvSpPr>
        <p:spPr>
          <a:xfrm>
            <a:off x="4689319" y="2303813"/>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936" name="Google Shape;936;p97"/>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pic>
        <p:nvPicPr>
          <p:cNvPr id="941" name="Google Shape;941;p98"/>
          <p:cNvPicPr preferRelativeResize="0"/>
          <p:nvPr/>
        </p:nvPicPr>
        <p:blipFill>
          <a:blip r:embed="rId3">
            <a:alphaModFix/>
          </a:blip>
          <a:stretch>
            <a:fillRect/>
          </a:stretch>
        </p:blipFill>
        <p:spPr>
          <a:xfrm>
            <a:off x="940897" y="748483"/>
            <a:ext cx="6957549" cy="3145200"/>
          </a:xfrm>
          <a:prstGeom prst="rect">
            <a:avLst/>
          </a:prstGeom>
          <a:noFill/>
          <a:ln>
            <a:noFill/>
          </a:ln>
        </p:spPr>
      </p:pic>
      <p:sp>
        <p:nvSpPr>
          <p:cNvPr id="942" name="Google Shape;942;p98"/>
          <p:cNvSpPr/>
          <p:nvPr/>
        </p:nvSpPr>
        <p:spPr>
          <a:xfrm>
            <a:off x="1993597" y="2281693"/>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43" name="Google Shape;943;p98"/>
          <p:cNvSpPr/>
          <p:nvPr/>
        </p:nvSpPr>
        <p:spPr>
          <a:xfrm>
            <a:off x="2898242" y="2305253"/>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44" name="Google Shape;944;p98"/>
          <p:cNvSpPr/>
          <p:nvPr/>
        </p:nvSpPr>
        <p:spPr>
          <a:xfrm>
            <a:off x="2022440" y="3266145"/>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45" name="Google Shape;945;p98"/>
          <p:cNvSpPr/>
          <p:nvPr/>
        </p:nvSpPr>
        <p:spPr>
          <a:xfrm>
            <a:off x="2907850" y="3266145"/>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46" name="Google Shape;946;p98"/>
          <p:cNvSpPr/>
          <p:nvPr/>
        </p:nvSpPr>
        <p:spPr>
          <a:xfrm>
            <a:off x="3763849" y="3246914"/>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47" name="Google Shape;947;p98"/>
          <p:cNvSpPr/>
          <p:nvPr/>
        </p:nvSpPr>
        <p:spPr>
          <a:xfrm>
            <a:off x="4689332" y="3266147"/>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48" name="Google Shape;948;p98"/>
          <p:cNvSpPr/>
          <p:nvPr/>
        </p:nvSpPr>
        <p:spPr>
          <a:xfrm>
            <a:off x="5544884" y="3266145"/>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49" name="Google Shape;949;p98"/>
          <p:cNvSpPr/>
          <p:nvPr/>
        </p:nvSpPr>
        <p:spPr>
          <a:xfrm>
            <a:off x="3763860" y="2303828"/>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0" name="Google Shape;950;p98"/>
          <p:cNvSpPr/>
          <p:nvPr/>
        </p:nvSpPr>
        <p:spPr>
          <a:xfrm>
            <a:off x="4689319" y="2303813"/>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951" name="Google Shape;951;p98"/>
          <p:cNvPicPr preferRelativeResize="0"/>
          <p:nvPr/>
        </p:nvPicPr>
        <p:blipFill>
          <a:blip r:embed="rId4">
            <a:alphaModFix/>
          </a:blip>
          <a:stretch>
            <a:fillRect/>
          </a:stretch>
        </p:blipFill>
        <p:spPr>
          <a:xfrm>
            <a:off x="55298" y="4092616"/>
            <a:ext cx="885600" cy="88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pic>
        <p:nvPicPr>
          <p:cNvPr id="956" name="Google Shape;956;p99"/>
          <p:cNvPicPr preferRelativeResize="0"/>
          <p:nvPr/>
        </p:nvPicPr>
        <p:blipFill>
          <a:blip r:embed="rId3">
            <a:alphaModFix/>
          </a:blip>
          <a:stretch>
            <a:fillRect/>
          </a:stretch>
        </p:blipFill>
        <p:spPr>
          <a:xfrm>
            <a:off x="1544850" y="816638"/>
            <a:ext cx="6148350" cy="3510225"/>
          </a:xfrm>
          <a:prstGeom prst="rect">
            <a:avLst/>
          </a:prstGeom>
          <a:noFill/>
          <a:ln>
            <a:noFill/>
          </a:ln>
        </p:spPr>
      </p:pic>
      <p:sp>
        <p:nvSpPr>
          <p:cNvPr id="957" name="Google Shape;957;p99"/>
          <p:cNvSpPr/>
          <p:nvPr/>
        </p:nvSpPr>
        <p:spPr>
          <a:xfrm>
            <a:off x="1956875" y="2520975"/>
            <a:ext cx="360900" cy="3411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8" name="Google Shape;958;p99"/>
          <p:cNvSpPr/>
          <p:nvPr/>
        </p:nvSpPr>
        <p:spPr>
          <a:xfrm>
            <a:off x="1956872" y="3866226"/>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9" name="Google Shape;959;p99"/>
          <p:cNvSpPr/>
          <p:nvPr/>
        </p:nvSpPr>
        <p:spPr>
          <a:xfrm>
            <a:off x="3207900" y="2532150"/>
            <a:ext cx="320100" cy="3411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0" name="Google Shape;960;p99"/>
          <p:cNvSpPr/>
          <p:nvPr/>
        </p:nvSpPr>
        <p:spPr>
          <a:xfrm>
            <a:off x="3241440" y="3866226"/>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1" name="Google Shape;961;p99"/>
          <p:cNvSpPr/>
          <p:nvPr/>
        </p:nvSpPr>
        <p:spPr>
          <a:xfrm>
            <a:off x="4458975" y="2543325"/>
            <a:ext cx="320100" cy="3411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2" name="Google Shape;962;p99"/>
          <p:cNvSpPr/>
          <p:nvPr/>
        </p:nvSpPr>
        <p:spPr>
          <a:xfrm>
            <a:off x="4470136" y="3866226"/>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3" name="Google Shape;963;p99"/>
          <p:cNvSpPr/>
          <p:nvPr/>
        </p:nvSpPr>
        <p:spPr>
          <a:xfrm>
            <a:off x="5640052" y="2532154"/>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4" name="Google Shape;964;p99"/>
          <p:cNvSpPr/>
          <p:nvPr/>
        </p:nvSpPr>
        <p:spPr>
          <a:xfrm>
            <a:off x="5698824" y="3866226"/>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5" name="Google Shape;965;p99"/>
          <p:cNvSpPr/>
          <p:nvPr/>
        </p:nvSpPr>
        <p:spPr>
          <a:xfrm>
            <a:off x="6888224" y="2543333"/>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6" name="Google Shape;966;p99"/>
          <p:cNvSpPr/>
          <p:nvPr/>
        </p:nvSpPr>
        <p:spPr>
          <a:xfrm>
            <a:off x="6888230" y="3866226"/>
            <a:ext cx="320100" cy="3189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967" name="Google Shape;967;p99"/>
          <p:cNvPicPr preferRelativeResize="0"/>
          <p:nvPr/>
        </p:nvPicPr>
        <p:blipFill>
          <a:blip r:embed="rId4">
            <a:alphaModFix/>
          </a:blip>
          <a:stretch>
            <a:fillRect/>
          </a:stretch>
        </p:blipFill>
        <p:spPr>
          <a:xfrm>
            <a:off x="55298" y="4092616"/>
            <a:ext cx="885600" cy="88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pic>
        <p:nvPicPr>
          <p:cNvPr id="972" name="Google Shape;972;p100"/>
          <p:cNvPicPr preferRelativeResize="0"/>
          <p:nvPr/>
        </p:nvPicPr>
        <p:blipFill>
          <a:blip r:embed="rId3">
            <a:alphaModFix/>
          </a:blip>
          <a:stretch>
            <a:fillRect/>
          </a:stretch>
        </p:blipFill>
        <p:spPr>
          <a:xfrm>
            <a:off x="648567" y="1190244"/>
            <a:ext cx="7786425" cy="2674125"/>
          </a:xfrm>
          <a:prstGeom prst="rect">
            <a:avLst/>
          </a:prstGeom>
          <a:noFill/>
          <a:ln>
            <a:noFill/>
          </a:ln>
        </p:spPr>
      </p:pic>
      <p:sp>
        <p:nvSpPr>
          <p:cNvPr id="973" name="Google Shape;973;p100"/>
          <p:cNvSpPr/>
          <p:nvPr/>
        </p:nvSpPr>
        <p:spPr>
          <a:xfrm>
            <a:off x="1113174" y="2145022"/>
            <a:ext cx="235200" cy="2166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4" name="Google Shape;974;p100"/>
          <p:cNvSpPr/>
          <p:nvPr/>
        </p:nvSpPr>
        <p:spPr>
          <a:xfrm>
            <a:off x="1221784" y="3401452"/>
            <a:ext cx="1207500" cy="216600"/>
          </a:xfrm>
          <a:prstGeom prst="rightArrow">
            <a:avLst>
              <a:gd fmla="val 50000" name="adj1"/>
              <a:gd fmla="val 50000" name="adj2"/>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5" name="Google Shape;975;p100"/>
          <p:cNvSpPr/>
          <p:nvPr/>
        </p:nvSpPr>
        <p:spPr>
          <a:xfrm>
            <a:off x="2109750" y="2145025"/>
            <a:ext cx="235200" cy="2166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6" name="Google Shape;976;p100"/>
          <p:cNvSpPr/>
          <p:nvPr/>
        </p:nvSpPr>
        <p:spPr>
          <a:xfrm>
            <a:off x="6647300" y="2134675"/>
            <a:ext cx="280500" cy="2373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7" name="Google Shape;977;p100"/>
          <p:cNvSpPr/>
          <p:nvPr/>
        </p:nvSpPr>
        <p:spPr>
          <a:xfrm>
            <a:off x="6904775" y="3376325"/>
            <a:ext cx="975600" cy="237300"/>
          </a:xfrm>
          <a:prstGeom prst="rightArrow">
            <a:avLst>
              <a:gd fmla="val 50000" name="adj1"/>
              <a:gd fmla="val 50000" name="adj2"/>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8" name="Google Shape;978;p100"/>
          <p:cNvSpPr/>
          <p:nvPr/>
        </p:nvSpPr>
        <p:spPr>
          <a:xfrm>
            <a:off x="7648524" y="2135425"/>
            <a:ext cx="280500" cy="2166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9" name="Google Shape;979;p100"/>
          <p:cNvSpPr/>
          <p:nvPr/>
        </p:nvSpPr>
        <p:spPr>
          <a:xfrm>
            <a:off x="3904300" y="2129551"/>
            <a:ext cx="235200" cy="2373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0" name="Google Shape;980;p100"/>
          <p:cNvSpPr/>
          <p:nvPr/>
        </p:nvSpPr>
        <p:spPr>
          <a:xfrm>
            <a:off x="4208725" y="3406650"/>
            <a:ext cx="852300" cy="216600"/>
          </a:xfrm>
          <a:prstGeom prst="rightArrow">
            <a:avLst>
              <a:gd fmla="val 50000" name="adj1"/>
              <a:gd fmla="val 50000" name="adj2"/>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1" name="Google Shape;981;p100"/>
          <p:cNvSpPr/>
          <p:nvPr/>
        </p:nvSpPr>
        <p:spPr>
          <a:xfrm>
            <a:off x="4854525" y="2129525"/>
            <a:ext cx="280500" cy="237300"/>
          </a:xfrm>
          <a:prstGeom prst="ellipse">
            <a:avLst/>
          </a:prstGeom>
          <a:solidFill>
            <a:schemeClr val="accent1"/>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982" name="Google Shape;982;p100"/>
          <p:cNvPicPr preferRelativeResize="0"/>
          <p:nvPr/>
        </p:nvPicPr>
        <p:blipFill>
          <a:blip r:embed="rId4">
            <a:alphaModFix/>
          </a:blip>
          <a:stretch>
            <a:fillRect/>
          </a:stretch>
        </p:blipFill>
        <p:spPr>
          <a:xfrm>
            <a:off x="55298" y="4092616"/>
            <a:ext cx="885600" cy="88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74"/>
                                        </p:tgtEl>
                                        <p:attrNameLst>
                                          <p:attrName>style.visibility</p:attrName>
                                        </p:attrNameLst>
                                      </p:cBhvr>
                                      <p:to>
                                        <p:strVal val="visible"/>
                                      </p:to>
                                    </p:set>
                                    <p:anim calcmode="lin" valueType="num">
                                      <p:cBhvr additive="base">
                                        <p:cTn dur="1000"/>
                                        <p:tgtEl>
                                          <p:spTgt spid="97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80"/>
                                        </p:tgtEl>
                                        <p:attrNameLst>
                                          <p:attrName>style.visibility</p:attrName>
                                        </p:attrNameLst>
                                      </p:cBhvr>
                                      <p:to>
                                        <p:strVal val="visible"/>
                                      </p:to>
                                    </p:set>
                                    <p:anim calcmode="lin" valueType="num">
                                      <p:cBhvr additive="base">
                                        <p:cTn dur="1000"/>
                                        <p:tgtEl>
                                          <p:spTgt spid="98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77"/>
                                        </p:tgtEl>
                                        <p:attrNameLst>
                                          <p:attrName>style.visibility</p:attrName>
                                        </p:attrNameLst>
                                      </p:cBhvr>
                                      <p:to>
                                        <p:strVal val="visible"/>
                                      </p:to>
                                    </p:set>
                                    <p:anim calcmode="lin" valueType="num">
                                      <p:cBhvr additive="base">
                                        <p:cTn dur="1000"/>
                                        <p:tgtEl>
                                          <p:spTgt spid="97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101"/>
          <p:cNvSpPr/>
          <p:nvPr/>
        </p:nvSpPr>
        <p:spPr>
          <a:xfrm>
            <a:off x="4154228" y="27768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8" name="Google Shape;988;p101"/>
          <p:cNvSpPr/>
          <p:nvPr/>
        </p:nvSpPr>
        <p:spPr>
          <a:xfrm>
            <a:off x="5319200" y="27768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9" name="Google Shape;989;p101"/>
          <p:cNvSpPr txBox="1"/>
          <p:nvPr/>
        </p:nvSpPr>
        <p:spPr>
          <a:xfrm>
            <a:off x="4269478" y="28911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fi</a:t>
            </a:r>
            <a:endParaRPr sz="3000">
              <a:latin typeface="Century Gothic"/>
              <a:ea typeface="Century Gothic"/>
              <a:cs typeface="Century Gothic"/>
              <a:sym typeface="Century Gothic"/>
            </a:endParaRPr>
          </a:p>
        </p:txBody>
      </p:sp>
      <p:sp>
        <p:nvSpPr>
          <p:cNvPr id="990" name="Google Shape;990;p101"/>
          <p:cNvSpPr txBox="1"/>
          <p:nvPr/>
        </p:nvSpPr>
        <p:spPr>
          <a:xfrm>
            <a:off x="5405950" y="2916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363535"/>
                </a:solidFill>
                <a:latin typeface="Century Gothic"/>
                <a:ea typeface="Century Gothic"/>
                <a:cs typeface="Century Gothic"/>
                <a:sym typeface="Century Gothic"/>
              </a:rPr>
              <a:t>la</a:t>
            </a:r>
            <a:endParaRPr sz="3000">
              <a:solidFill>
                <a:srgbClr val="363535"/>
              </a:solidFill>
              <a:latin typeface="Century Gothic"/>
              <a:ea typeface="Century Gothic"/>
              <a:cs typeface="Century Gothic"/>
              <a:sym typeface="Century Gothic"/>
            </a:endParaRPr>
          </a:p>
        </p:txBody>
      </p:sp>
      <p:sp>
        <p:nvSpPr>
          <p:cNvPr id="991" name="Google Shape;991;p101"/>
          <p:cNvSpPr/>
          <p:nvPr/>
        </p:nvSpPr>
        <p:spPr>
          <a:xfrm>
            <a:off x="4563753" y="35567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2" name="Google Shape;992;p101"/>
          <p:cNvSpPr/>
          <p:nvPr/>
        </p:nvSpPr>
        <p:spPr>
          <a:xfrm>
            <a:off x="5739300" y="350045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3" name="Google Shape;993;p101"/>
          <p:cNvSpPr txBox="1"/>
          <p:nvPr/>
        </p:nvSpPr>
        <p:spPr>
          <a:xfrm>
            <a:off x="3723450" y="37577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fila</a:t>
            </a:r>
            <a:endParaRPr sz="3800">
              <a:solidFill>
                <a:srgbClr val="363535"/>
              </a:solidFill>
              <a:latin typeface="Century Gothic"/>
              <a:ea typeface="Century Gothic"/>
              <a:cs typeface="Century Gothic"/>
              <a:sym typeface="Century Gothic"/>
            </a:endParaRPr>
          </a:p>
        </p:txBody>
      </p:sp>
      <p:sp>
        <p:nvSpPr>
          <p:cNvPr id="994" name="Google Shape;994;p101"/>
          <p:cNvSpPr/>
          <p:nvPr/>
        </p:nvSpPr>
        <p:spPr>
          <a:xfrm>
            <a:off x="4383750" y="4366125"/>
            <a:ext cx="8574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5" name="Google Shape;995;p101"/>
          <p:cNvSpPr/>
          <p:nvPr/>
        </p:nvSpPr>
        <p:spPr>
          <a:xfrm>
            <a:off x="2554028" y="27768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6" name="Google Shape;996;p101"/>
          <p:cNvSpPr txBox="1"/>
          <p:nvPr/>
        </p:nvSpPr>
        <p:spPr>
          <a:xfrm>
            <a:off x="2669278" y="28911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La</a:t>
            </a:r>
            <a:endParaRPr sz="3000">
              <a:latin typeface="Century Gothic"/>
              <a:ea typeface="Century Gothic"/>
              <a:cs typeface="Century Gothic"/>
              <a:sym typeface="Century Gothic"/>
            </a:endParaRPr>
          </a:p>
        </p:txBody>
      </p:sp>
      <p:sp>
        <p:nvSpPr>
          <p:cNvPr id="997" name="Google Shape;997;p101"/>
          <p:cNvSpPr/>
          <p:nvPr/>
        </p:nvSpPr>
        <p:spPr>
          <a:xfrm>
            <a:off x="2963553" y="35567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8" name="Google Shape;998;p101"/>
          <p:cNvSpPr txBox="1"/>
          <p:nvPr/>
        </p:nvSpPr>
        <p:spPr>
          <a:xfrm>
            <a:off x="2047050" y="37577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La</a:t>
            </a:r>
            <a:endParaRPr sz="3800">
              <a:solidFill>
                <a:srgbClr val="363535"/>
              </a:solidFill>
              <a:latin typeface="Century Gothic"/>
              <a:ea typeface="Century Gothic"/>
              <a:cs typeface="Century Gothic"/>
              <a:sym typeface="Century Gothic"/>
            </a:endParaRPr>
          </a:p>
        </p:txBody>
      </p:sp>
      <p:sp>
        <p:nvSpPr>
          <p:cNvPr id="999" name="Google Shape;999;p101"/>
          <p:cNvSpPr/>
          <p:nvPr/>
        </p:nvSpPr>
        <p:spPr>
          <a:xfrm>
            <a:off x="2859750" y="4366125"/>
            <a:ext cx="6732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000" name="Google Shape;1000;p101"/>
          <p:cNvPicPr preferRelativeResize="0"/>
          <p:nvPr/>
        </p:nvPicPr>
        <p:blipFill>
          <a:blip r:embed="rId3">
            <a:alphaModFix/>
          </a:blip>
          <a:stretch>
            <a:fillRect/>
          </a:stretch>
        </p:blipFill>
        <p:spPr>
          <a:xfrm>
            <a:off x="2836700" y="383800"/>
            <a:ext cx="3397458" cy="2243401"/>
          </a:xfrm>
          <a:prstGeom prst="rect">
            <a:avLst/>
          </a:prstGeom>
          <a:noFill/>
          <a:ln>
            <a:noFill/>
          </a:ln>
        </p:spPr>
      </p:pic>
      <p:pic>
        <p:nvPicPr>
          <p:cNvPr id="1001" name="Google Shape;1001;p101"/>
          <p:cNvPicPr preferRelativeResize="0"/>
          <p:nvPr/>
        </p:nvPicPr>
        <p:blipFill>
          <a:blip r:embed="rId4">
            <a:alphaModFix/>
          </a:blip>
          <a:stretch>
            <a:fillRect/>
          </a:stretch>
        </p:blipFill>
        <p:spPr>
          <a:xfrm>
            <a:off x="55298" y="4092616"/>
            <a:ext cx="885600" cy="88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02"/>
          <p:cNvSpPr/>
          <p:nvPr/>
        </p:nvSpPr>
        <p:spPr>
          <a:xfrm>
            <a:off x="43066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7" name="Google Shape;1007;p102"/>
          <p:cNvSpPr/>
          <p:nvPr/>
        </p:nvSpPr>
        <p:spPr>
          <a:xfrm>
            <a:off x="5471600"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8" name="Google Shape;1008;p102"/>
          <p:cNvSpPr txBox="1"/>
          <p:nvPr/>
        </p:nvSpPr>
        <p:spPr>
          <a:xfrm>
            <a:off x="44218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fo</a:t>
            </a:r>
            <a:endParaRPr sz="3000">
              <a:latin typeface="Century Gothic"/>
              <a:ea typeface="Century Gothic"/>
              <a:cs typeface="Century Gothic"/>
              <a:sym typeface="Century Gothic"/>
            </a:endParaRPr>
          </a:p>
        </p:txBody>
      </p:sp>
      <p:sp>
        <p:nvSpPr>
          <p:cNvPr id="1009" name="Google Shape;1009;p102"/>
          <p:cNvSpPr txBox="1"/>
          <p:nvPr/>
        </p:nvSpPr>
        <p:spPr>
          <a:xfrm>
            <a:off x="5558350" y="26879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363535"/>
                </a:solidFill>
                <a:latin typeface="Century Gothic"/>
                <a:ea typeface="Century Gothic"/>
                <a:cs typeface="Century Gothic"/>
                <a:sym typeface="Century Gothic"/>
              </a:rPr>
              <a:t>to</a:t>
            </a:r>
            <a:endParaRPr sz="3000">
              <a:solidFill>
                <a:srgbClr val="363535"/>
              </a:solidFill>
              <a:latin typeface="Century Gothic"/>
              <a:ea typeface="Century Gothic"/>
              <a:cs typeface="Century Gothic"/>
              <a:sym typeface="Century Gothic"/>
            </a:endParaRPr>
          </a:p>
        </p:txBody>
      </p:sp>
      <p:sp>
        <p:nvSpPr>
          <p:cNvPr id="1010" name="Google Shape;1010;p102"/>
          <p:cNvSpPr/>
          <p:nvPr/>
        </p:nvSpPr>
        <p:spPr>
          <a:xfrm>
            <a:off x="47161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1" name="Google Shape;1011;p102"/>
          <p:cNvSpPr/>
          <p:nvPr/>
        </p:nvSpPr>
        <p:spPr>
          <a:xfrm>
            <a:off x="5739300" y="327185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2" name="Google Shape;1012;p102"/>
          <p:cNvSpPr txBox="1"/>
          <p:nvPr/>
        </p:nvSpPr>
        <p:spPr>
          <a:xfrm>
            <a:off x="37234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foto</a:t>
            </a:r>
            <a:endParaRPr sz="3800">
              <a:solidFill>
                <a:srgbClr val="363535"/>
              </a:solidFill>
              <a:latin typeface="Century Gothic"/>
              <a:ea typeface="Century Gothic"/>
              <a:cs typeface="Century Gothic"/>
              <a:sym typeface="Century Gothic"/>
            </a:endParaRPr>
          </a:p>
        </p:txBody>
      </p:sp>
      <p:sp>
        <p:nvSpPr>
          <p:cNvPr id="1013" name="Google Shape;1013;p102"/>
          <p:cNvSpPr/>
          <p:nvPr/>
        </p:nvSpPr>
        <p:spPr>
          <a:xfrm>
            <a:off x="4383750" y="4289925"/>
            <a:ext cx="8574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4" name="Google Shape;1014;p102"/>
          <p:cNvSpPr/>
          <p:nvPr/>
        </p:nvSpPr>
        <p:spPr>
          <a:xfrm>
            <a:off x="27064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5" name="Google Shape;1015;p102"/>
          <p:cNvSpPr txBox="1"/>
          <p:nvPr/>
        </p:nvSpPr>
        <p:spPr>
          <a:xfrm>
            <a:off x="28216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La</a:t>
            </a:r>
            <a:endParaRPr sz="3000">
              <a:latin typeface="Century Gothic"/>
              <a:ea typeface="Century Gothic"/>
              <a:cs typeface="Century Gothic"/>
              <a:sym typeface="Century Gothic"/>
            </a:endParaRPr>
          </a:p>
        </p:txBody>
      </p:sp>
      <p:sp>
        <p:nvSpPr>
          <p:cNvPr id="1016" name="Google Shape;1016;p102"/>
          <p:cNvSpPr/>
          <p:nvPr/>
        </p:nvSpPr>
        <p:spPr>
          <a:xfrm>
            <a:off x="31159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7" name="Google Shape;1017;p102"/>
          <p:cNvSpPr txBox="1"/>
          <p:nvPr/>
        </p:nvSpPr>
        <p:spPr>
          <a:xfrm>
            <a:off x="20470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La</a:t>
            </a:r>
            <a:endParaRPr sz="3800">
              <a:solidFill>
                <a:srgbClr val="363535"/>
              </a:solidFill>
              <a:latin typeface="Century Gothic"/>
              <a:ea typeface="Century Gothic"/>
              <a:cs typeface="Century Gothic"/>
              <a:sym typeface="Century Gothic"/>
            </a:endParaRPr>
          </a:p>
        </p:txBody>
      </p:sp>
      <p:sp>
        <p:nvSpPr>
          <p:cNvPr id="1018" name="Google Shape;1018;p102"/>
          <p:cNvSpPr/>
          <p:nvPr/>
        </p:nvSpPr>
        <p:spPr>
          <a:xfrm>
            <a:off x="2859750" y="4289925"/>
            <a:ext cx="6732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019" name="Google Shape;1019;p102"/>
          <p:cNvPicPr preferRelativeResize="0"/>
          <p:nvPr/>
        </p:nvPicPr>
        <p:blipFill rotWithShape="1">
          <a:blip r:embed="rId3">
            <a:alphaModFix/>
          </a:blip>
          <a:srcRect b="0" l="0" r="0" t="-6883"/>
          <a:stretch/>
        </p:blipFill>
        <p:spPr>
          <a:xfrm>
            <a:off x="3112613" y="155200"/>
            <a:ext cx="2406722" cy="2243401"/>
          </a:xfrm>
          <a:prstGeom prst="rect">
            <a:avLst/>
          </a:prstGeom>
          <a:noFill/>
          <a:ln>
            <a:noFill/>
          </a:ln>
        </p:spPr>
      </p:pic>
      <p:pic>
        <p:nvPicPr>
          <p:cNvPr id="1020" name="Google Shape;1020;p102"/>
          <p:cNvPicPr preferRelativeResize="0"/>
          <p:nvPr/>
        </p:nvPicPr>
        <p:blipFill>
          <a:blip r:embed="rId4">
            <a:alphaModFix/>
          </a:blip>
          <a:stretch>
            <a:fillRect/>
          </a:stretch>
        </p:blipFill>
        <p:spPr>
          <a:xfrm>
            <a:off x="55298" y="4092616"/>
            <a:ext cx="885600" cy="88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103"/>
          <p:cNvSpPr/>
          <p:nvPr/>
        </p:nvSpPr>
        <p:spPr>
          <a:xfrm>
            <a:off x="43066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6" name="Google Shape;1026;p103"/>
          <p:cNvSpPr/>
          <p:nvPr/>
        </p:nvSpPr>
        <p:spPr>
          <a:xfrm>
            <a:off x="5471600"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7" name="Google Shape;1027;p103"/>
          <p:cNvSpPr txBox="1"/>
          <p:nvPr/>
        </p:nvSpPr>
        <p:spPr>
          <a:xfrm>
            <a:off x="44218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fun</a:t>
            </a:r>
            <a:endParaRPr sz="3000">
              <a:latin typeface="Century Gothic"/>
              <a:ea typeface="Century Gothic"/>
              <a:cs typeface="Century Gothic"/>
              <a:sym typeface="Century Gothic"/>
            </a:endParaRPr>
          </a:p>
        </p:txBody>
      </p:sp>
      <p:sp>
        <p:nvSpPr>
          <p:cNvPr id="1028" name="Google Shape;1028;p103"/>
          <p:cNvSpPr txBox="1"/>
          <p:nvPr/>
        </p:nvSpPr>
        <p:spPr>
          <a:xfrm>
            <a:off x="5558350" y="26879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363535"/>
                </a:solidFill>
                <a:latin typeface="Century Gothic"/>
                <a:ea typeface="Century Gothic"/>
                <a:cs typeface="Century Gothic"/>
                <a:sym typeface="Century Gothic"/>
              </a:rPr>
              <a:t>da</a:t>
            </a:r>
            <a:endParaRPr sz="3000">
              <a:solidFill>
                <a:srgbClr val="363535"/>
              </a:solidFill>
              <a:latin typeface="Century Gothic"/>
              <a:ea typeface="Century Gothic"/>
              <a:cs typeface="Century Gothic"/>
              <a:sym typeface="Century Gothic"/>
            </a:endParaRPr>
          </a:p>
        </p:txBody>
      </p:sp>
      <p:sp>
        <p:nvSpPr>
          <p:cNvPr id="1029" name="Google Shape;1029;p103"/>
          <p:cNvSpPr/>
          <p:nvPr/>
        </p:nvSpPr>
        <p:spPr>
          <a:xfrm>
            <a:off x="47161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0" name="Google Shape;1030;p103"/>
          <p:cNvSpPr/>
          <p:nvPr/>
        </p:nvSpPr>
        <p:spPr>
          <a:xfrm>
            <a:off x="5739300" y="327185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1" name="Google Shape;1031;p103"/>
          <p:cNvSpPr txBox="1"/>
          <p:nvPr/>
        </p:nvSpPr>
        <p:spPr>
          <a:xfrm>
            <a:off x="39520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funda</a:t>
            </a:r>
            <a:endParaRPr sz="3800">
              <a:solidFill>
                <a:srgbClr val="363535"/>
              </a:solidFill>
              <a:latin typeface="Century Gothic"/>
              <a:ea typeface="Century Gothic"/>
              <a:cs typeface="Century Gothic"/>
              <a:sym typeface="Century Gothic"/>
            </a:endParaRPr>
          </a:p>
        </p:txBody>
      </p:sp>
      <p:sp>
        <p:nvSpPr>
          <p:cNvPr id="1032" name="Google Shape;1032;p103"/>
          <p:cNvSpPr/>
          <p:nvPr/>
        </p:nvSpPr>
        <p:spPr>
          <a:xfrm>
            <a:off x="4330567" y="4289925"/>
            <a:ext cx="14088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3" name="Google Shape;1033;p103"/>
          <p:cNvSpPr/>
          <p:nvPr/>
        </p:nvSpPr>
        <p:spPr>
          <a:xfrm>
            <a:off x="27064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4" name="Google Shape;1034;p103"/>
          <p:cNvSpPr txBox="1"/>
          <p:nvPr/>
        </p:nvSpPr>
        <p:spPr>
          <a:xfrm>
            <a:off x="28216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La</a:t>
            </a:r>
            <a:endParaRPr sz="3000">
              <a:latin typeface="Century Gothic"/>
              <a:ea typeface="Century Gothic"/>
              <a:cs typeface="Century Gothic"/>
              <a:sym typeface="Century Gothic"/>
            </a:endParaRPr>
          </a:p>
        </p:txBody>
      </p:sp>
      <p:sp>
        <p:nvSpPr>
          <p:cNvPr id="1035" name="Google Shape;1035;p103"/>
          <p:cNvSpPr/>
          <p:nvPr/>
        </p:nvSpPr>
        <p:spPr>
          <a:xfrm>
            <a:off x="31159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6" name="Google Shape;1036;p103"/>
          <p:cNvSpPr txBox="1"/>
          <p:nvPr/>
        </p:nvSpPr>
        <p:spPr>
          <a:xfrm>
            <a:off x="20470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La</a:t>
            </a:r>
            <a:endParaRPr sz="3800">
              <a:solidFill>
                <a:srgbClr val="363535"/>
              </a:solidFill>
              <a:latin typeface="Century Gothic"/>
              <a:ea typeface="Century Gothic"/>
              <a:cs typeface="Century Gothic"/>
              <a:sym typeface="Century Gothic"/>
            </a:endParaRPr>
          </a:p>
        </p:txBody>
      </p:sp>
      <p:sp>
        <p:nvSpPr>
          <p:cNvPr id="1037" name="Google Shape;1037;p103"/>
          <p:cNvSpPr/>
          <p:nvPr/>
        </p:nvSpPr>
        <p:spPr>
          <a:xfrm>
            <a:off x="2859750" y="4289925"/>
            <a:ext cx="6732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038" name="Google Shape;1038;p103"/>
          <p:cNvPicPr preferRelativeResize="0"/>
          <p:nvPr/>
        </p:nvPicPr>
        <p:blipFill rotWithShape="1">
          <a:blip r:embed="rId3">
            <a:alphaModFix/>
          </a:blip>
          <a:srcRect b="0" l="0" r="0" t="11762"/>
          <a:stretch/>
        </p:blipFill>
        <p:spPr>
          <a:xfrm>
            <a:off x="2617975" y="386725"/>
            <a:ext cx="3987302" cy="1979476"/>
          </a:xfrm>
          <a:prstGeom prst="rect">
            <a:avLst/>
          </a:prstGeom>
          <a:noFill/>
          <a:ln>
            <a:noFill/>
          </a:ln>
        </p:spPr>
      </p:pic>
      <p:pic>
        <p:nvPicPr>
          <p:cNvPr id="1039" name="Google Shape;1039;p103"/>
          <p:cNvPicPr preferRelativeResize="0"/>
          <p:nvPr/>
        </p:nvPicPr>
        <p:blipFill>
          <a:blip r:embed="rId4">
            <a:alphaModFix/>
          </a:blip>
          <a:stretch>
            <a:fillRect/>
          </a:stretch>
        </p:blipFill>
        <p:spPr>
          <a:xfrm>
            <a:off x="55298" y="4092616"/>
            <a:ext cx="885600" cy="88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nvSpPr>
        <p:spPr>
          <a:xfrm>
            <a:off x="66175" y="4629725"/>
            <a:ext cx="102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63535"/>
              </a:solidFill>
              <a:latin typeface="Century Gothic"/>
              <a:ea typeface="Century Gothic"/>
              <a:cs typeface="Century Gothic"/>
              <a:sym typeface="Century Gothic"/>
            </a:endParaRPr>
          </a:p>
        </p:txBody>
      </p:sp>
      <p:sp>
        <p:nvSpPr>
          <p:cNvPr id="205" name="Google Shape;205;p32"/>
          <p:cNvSpPr/>
          <p:nvPr/>
        </p:nvSpPr>
        <p:spPr>
          <a:xfrm>
            <a:off x="1399225" y="1741550"/>
            <a:ext cx="938400" cy="929400"/>
          </a:xfrm>
          <a:prstGeom prst="ellipse">
            <a:avLst/>
          </a:prstGeom>
          <a:solidFill>
            <a:srgbClr val="FCB49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6" name="Google Shape;206;p32"/>
          <p:cNvSpPr/>
          <p:nvPr/>
        </p:nvSpPr>
        <p:spPr>
          <a:xfrm>
            <a:off x="3151825" y="1741550"/>
            <a:ext cx="938400" cy="929400"/>
          </a:xfrm>
          <a:prstGeom prst="ellipse">
            <a:avLst/>
          </a:prstGeom>
          <a:solidFill>
            <a:srgbClr val="FCB49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7" name="Google Shape;207;p32"/>
          <p:cNvSpPr/>
          <p:nvPr/>
        </p:nvSpPr>
        <p:spPr>
          <a:xfrm>
            <a:off x="4980625" y="1741550"/>
            <a:ext cx="938400" cy="929400"/>
          </a:xfrm>
          <a:prstGeom prst="ellipse">
            <a:avLst/>
          </a:prstGeom>
          <a:solidFill>
            <a:srgbClr val="FCB49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8" name="Google Shape;208;p32"/>
          <p:cNvSpPr/>
          <p:nvPr/>
        </p:nvSpPr>
        <p:spPr>
          <a:xfrm>
            <a:off x="6733225" y="1741550"/>
            <a:ext cx="938400" cy="929400"/>
          </a:xfrm>
          <a:prstGeom prst="ellipse">
            <a:avLst/>
          </a:prstGeom>
          <a:solidFill>
            <a:srgbClr val="FCB49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9" name="Google Shape;209;p32"/>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04"/>
          <p:cNvSpPr/>
          <p:nvPr/>
        </p:nvSpPr>
        <p:spPr>
          <a:xfrm>
            <a:off x="43066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5" name="Google Shape;1045;p104"/>
          <p:cNvSpPr/>
          <p:nvPr/>
        </p:nvSpPr>
        <p:spPr>
          <a:xfrm>
            <a:off x="5471600"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6" name="Google Shape;1046;p104"/>
          <p:cNvSpPr txBox="1"/>
          <p:nvPr/>
        </p:nvSpPr>
        <p:spPr>
          <a:xfrm>
            <a:off x="44218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fo</a:t>
            </a:r>
            <a:endParaRPr sz="3000">
              <a:latin typeface="Century Gothic"/>
              <a:ea typeface="Century Gothic"/>
              <a:cs typeface="Century Gothic"/>
              <a:sym typeface="Century Gothic"/>
            </a:endParaRPr>
          </a:p>
        </p:txBody>
      </p:sp>
      <p:sp>
        <p:nvSpPr>
          <p:cNvPr id="1047" name="Google Shape;1047;p104"/>
          <p:cNvSpPr txBox="1"/>
          <p:nvPr/>
        </p:nvSpPr>
        <p:spPr>
          <a:xfrm>
            <a:off x="5558350" y="26879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363535"/>
                </a:solidFill>
                <a:latin typeface="Century Gothic"/>
                <a:ea typeface="Century Gothic"/>
                <a:cs typeface="Century Gothic"/>
                <a:sym typeface="Century Gothic"/>
              </a:rPr>
              <a:t>s</a:t>
            </a:r>
            <a:r>
              <a:rPr lang="en" sz="3000">
                <a:solidFill>
                  <a:srgbClr val="363535"/>
                </a:solidFill>
                <a:latin typeface="Century Gothic"/>
                <a:ea typeface="Century Gothic"/>
                <a:cs typeface="Century Gothic"/>
                <a:sym typeface="Century Gothic"/>
              </a:rPr>
              <a:t>o</a:t>
            </a:r>
            <a:endParaRPr sz="3000">
              <a:solidFill>
                <a:srgbClr val="363535"/>
              </a:solidFill>
              <a:latin typeface="Century Gothic"/>
              <a:ea typeface="Century Gothic"/>
              <a:cs typeface="Century Gothic"/>
              <a:sym typeface="Century Gothic"/>
            </a:endParaRPr>
          </a:p>
        </p:txBody>
      </p:sp>
      <p:sp>
        <p:nvSpPr>
          <p:cNvPr id="1048" name="Google Shape;1048;p104"/>
          <p:cNvSpPr/>
          <p:nvPr/>
        </p:nvSpPr>
        <p:spPr>
          <a:xfrm>
            <a:off x="47161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9" name="Google Shape;1049;p104"/>
          <p:cNvSpPr/>
          <p:nvPr/>
        </p:nvSpPr>
        <p:spPr>
          <a:xfrm>
            <a:off x="5739300" y="327185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50" name="Google Shape;1050;p104"/>
          <p:cNvSpPr txBox="1"/>
          <p:nvPr/>
        </p:nvSpPr>
        <p:spPr>
          <a:xfrm>
            <a:off x="37234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foso</a:t>
            </a:r>
            <a:endParaRPr sz="3800">
              <a:solidFill>
                <a:srgbClr val="363535"/>
              </a:solidFill>
              <a:latin typeface="Century Gothic"/>
              <a:ea typeface="Century Gothic"/>
              <a:cs typeface="Century Gothic"/>
              <a:sym typeface="Century Gothic"/>
            </a:endParaRPr>
          </a:p>
        </p:txBody>
      </p:sp>
      <p:sp>
        <p:nvSpPr>
          <p:cNvPr id="1051" name="Google Shape;1051;p104"/>
          <p:cNvSpPr/>
          <p:nvPr/>
        </p:nvSpPr>
        <p:spPr>
          <a:xfrm>
            <a:off x="4383750" y="4289925"/>
            <a:ext cx="8574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52" name="Google Shape;1052;p104"/>
          <p:cNvSpPr/>
          <p:nvPr/>
        </p:nvSpPr>
        <p:spPr>
          <a:xfrm>
            <a:off x="27064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53" name="Google Shape;1053;p104"/>
          <p:cNvSpPr txBox="1"/>
          <p:nvPr/>
        </p:nvSpPr>
        <p:spPr>
          <a:xfrm>
            <a:off x="28216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El</a:t>
            </a:r>
            <a:endParaRPr sz="3000">
              <a:latin typeface="Century Gothic"/>
              <a:ea typeface="Century Gothic"/>
              <a:cs typeface="Century Gothic"/>
              <a:sym typeface="Century Gothic"/>
            </a:endParaRPr>
          </a:p>
        </p:txBody>
      </p:sp>
      <p:sp>
        <p:nvSpPr>
          <p:cNvPr id="1054" name="Google Shape;1054;p104"/>
          <p:cNvSpPr/>
          <p:nvPr/>
        </p:nvSpPr>
        <p:spPr>
          <a:xfrm>
            <a:off x="31159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55" name="Google Shape;1055;p104"/>
          <p:cNvSpPr txBox="1"/>
          <p:nvPr/>
        </p:nvSpPr>
        <p:spPr>
          <a:xfrm>
            <a:off x="20470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El</a:t>
            </a:r>
            <a:endParaRPr sz="3800">
              <a:solidFill>
                <a:srgbClr val="363535"/>
              </a:solidFill>
              <a:latin typeface="Century Gothic"/>
              <a:ea typeface="Century Gothic"/>
              <a:cs typeface="Century Gothic"/>
              <a:sym typeface="Century Gothic"/>
            </a:endParaRPr>
          </a:p>
        </p:txBody>
      </p:sp>
      <p:sp>
        <p:nvSpPr>
          <p:cNvPr id="1056" name="Google Shape;1056;p104"/>
          <p:cNvSpPr/>
          <p:nvPr/>
        </p:nvSpPr>
        <p:spPr>
          <a:xfrm>
            <a:off x="2859750" y="4289925"/>
            <a:ext cx="6732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057" name="Google Shape;1057;p104"/>
          <p:cNvPicPr preferRelativeResize="0"/>
          <p:nvPr/>
        </p:nvPicPr>
        <p:blipFill rotWithShape="1">
          <a:blip r:embed="rId3">
            <a:alphaModFix/>
          </a:blip>
          <a:srcRect b="0" l="0" r="0" t="-19746"/>
          <a:stretch/>
        </p:blipFill>
        <p:spPr>
          <a:xfrm>
            <a:off x="3778288" y="79759"/>
            <a:ext cx="1587425" cy="2389702"/>
          </a:xfrm>
          <a:prstGeom prst="rect">
            <a:avLst/>
          </a:prstGeom>
          <a:noFill/>
          <a:ln>
            <a:noFill/>
          </a:ln>
        </p:spPr>
      </p:pic>
      <p:pic>
        <p:nvPicPr>
          <p:cNvPr id="1058" name="Google Shape;1058;p104"/>
          <p:cNvPicPr preferRelativeResize="0"/>
          <p:nvPr/>
        </p:nvPicPr>
        <p:blipFill>
          <a:blip r:embed="rId4">
            <a:alphaModFix/>
          </a:blip>
          <a:stretch>
            <a:fillRect/>
          </a:stretch>
        </p:blipFill>
        <p:spPr>
          <a:xfrm>
            <a:off x="55298" y="4092616"/>
            <a:ext cx="885600" cy="88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105"/>
          <p:cNvSpPr/>
          <p:nvPr/>
        </p:nvSpPr>
        <p:spPr>
          <a:xfrm>
            <a:off x="43066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64" name="Google Shape;1064;p105"/>
          <p:cNvSpPr/>
          <p:nvPr/>
        </p:nvSpPr>
        <p:spPr>
          <a:xfrm>
            <a:off x="5471600"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65" name="Google Shape;1065;p105"/>
          <p:cNvSpPr txBox="1"/>
          <p:nvPr/>
        </p:nvSpPr>
        <p:spPr>
          <a:xfrm>
            <a:off x="44218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fi</a:t>
            </a:r>
            <a:endParaRPr sz="3000">
              <a:latin typeface="Century Gothic"/>
              <a:ea typeface="Century Gothic"/>
              <a:cs typeface="Century Gothic"/>
              <a:sym typeface="Century Gothic"/>
            </a:endParaRPr>
          </a:p>
        </p:txBody>
      </p:sp>
      <p:sp>
        <p:nvSpPr>
          <p:cNvPr id="1066" name="Google Shape;1066;p105"/>
          <p:cNvSpPr txBox="1"/>
          <p:nvPr/>
        </p:nvSpPr>
        <p:spPr>
          <a:xfrm>
            <a:off x="5558350" y="26879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363535"/>
                </a:solidFill>
                <a:latin typeface="Century Gothic"/>
                <a:ea typeface="Century Gothic"/>
                <a:cs typeface="Century Gothic"/>
                <a:sym typeface="Century Gothic"/>
              </a:rPr>
              <a:t>na</a:t>
            </a:r>
            <a:endParaRPr sz="3000">
              <a:solidFill>
                <a:srgbClr val="363535"/>
              </a:solidFill>
              <a:latin typeface="Century Gothic"/>
              <a:ea typeface="Century Gothic"/>
              <a:cs typeface="Century Gothic"/>
              <a:sym typeface="Century Gothic"/>
            </a:endParaRPr>
          </a:p>
        </p:txBody>
      </p:sp>
      <p:sp>
        <p:nvSpPr>
          <p:cNvPr id="1067" name="Google Shape;1067;p105"/>
          <p:cNvSpPr/>
          <p:nvPr/>
        </p:nvSpPr>
        <p:spPr>
          <a:xfrm>
            <a:off x="47161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68" name="Google Shape;1068;p105"/>
          <p:cNvSpPr/>
          <p:nvPr/>
        </p:nvSpPr>
        <p:spPr>
          <a:xfrm>
            <a:off x="5739300" y="327185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69" name="Google Shape;1069;p105"/>
          <p:cNvSpPr txBox="1"/>
          <p:nvPr/>
        </p:nvSpPr>
        <p:spPr>
          <a:xfrm>
            <a:off x="37234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fina</a:t>
            </a:r>
            <a:endParaRPr sz="3800">
              <a:solidFill>
                <a:srgbClr val="363535"/>
              </a:solidFill>
              <a:latin typeface="Century Gothic"/>
              <a:ea typeface="Century Gothic"/>
              <a:cs typeface="Century Gothic"/>
              <a:sym typeface="Century Gothic"/>
            </a:endParaRPr>
          </a:p>
        </p:txBody>
      </p:sp>
      <p:sp>
        <p:nvSpPr>
          <p:cNvPr id="1070" name="Google Shape;1070;p105"/>
          <p:cNvSpPr/>
          <p:nvPr/>
        </p:nvSpPr>
        <p:spPr>
          <a:xfrm>
            <a:off x="4383750" y="4289925"/>
            <a:ext cx="8574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71" name="Google Shape;1071;p105"/>
          <p:cNvSpPr/>
          <p:nvPr/>
        </p:nvSpPr>
        <p:spPr>
          <a:xfrm>
            <a:off x="27064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72" name="Google Shape;1072;p105"/>
          <p:cNvSpPr txBox="1"/>
          <p:nvPr/>
        </p:nvSpPr>
        <p:spPr>
          <a:xfrm>
            <a:off x="28216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Es</a:t>
            </a:r>
            <a:endParaRPr sz="3000">
              <a:latin typeface="Century Gothic"/>
              <a:ea typeface="Century Gothic"/>
              <a:cs typeface="Century Gothic"/>
              <a:sym typeface="Century Gothic"/>
            </a:endParaRPr>
          </a:p>
        </p:txBody>
      </p:sp>
      <p:sp>
        <p:nvSpPr>
          <p:cNvPr id="1073" name="Google Shape;1073;p105"/>
          <p:cNvSpPr/>
          <p:nvPr/>
        </p:nvSpPr>
        <p:spPr>
          <a:xfrm>
            <a:off x="31159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74" name="Google Shape;1074;p105"/>
          <p:cNvSpPr txBox="1"/>
          <p:nvPr/>
        </p:nvSpPr>
        <p:spPr>
          <a:xfrm>
            <a:off x="20470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Es</a:t>
            </a:r>
            <a:endParaRPr sz="3800">
              <a:solidFill>
                <a:srgbClr val="363535"/>
              </a:solidFill>
              <a:latin typeface="Century Gothic"/>
              <a:ea typeface="Century Gothic"/>
              <a:cs typeface="Century Gothic"/>
              <a:sym typeface="Century Gothic"/>
            </a:endParaRPr>
          </a:p>
        </p:txBody>
      </p:sp>
      <p:sp>
        <p:nvSpPr>
          <p:cNvPr id="1075" name="Google Shape;1075;p105"/>
          <p:cNvSpPr/>
          <p:nvPr/>
        </p:nvSpPr>
        <p:spPr>
          <a:xfrm>
            <a:off x="2859750" y="4289925"/>
            <a:ext cx="6732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076" name="Google Shape;1076;p105"/>
          <p:cNvPicPr preferRelativeResize="0"/>
          <p:nvPr/>
        </p:nvPicPr>
        <p:blipFill rotWithShape="1">
          <a:blip r:embed="rId3">
            <a:alphaModFix/>
          </a:blip>
          <a:srcRect b="0" l="0" r="0" t="10321"/>
          <a:stretch/>
        </p:blipFill>
        <p:spPr>
          <a:xfrm>
            <a:off x="2889450" y="386725"/>
            <a:ext cx="3365100" cy="2011876"/>
          </a:xfrm>
          <a:prstGeom prst="rect">
            <a:avLst/>
          </a:prstGeom>
          <a:noFill/>
          <a:ln>
            <a:noFill/>
          </a:ln>
        </p:spPr>
      </p:pic>
      <p:pic>
        <p:nvPicPr>
          <p:cNvPr id="1077" name="Google Shape;1077;p105"/>
          <p:cNvPicPr preferRelativeResize="0"/>
          <p:nvPr/>
        </p:nvPicPr>
        <p:blipFill>
          <a:blip r:embed="rId4">
            <a:alphaModFix/>
          </a:blip>
          <a:stretch>
            <a:fillRect/>
          </a:stretch>
        </p:blipFill>
        <p:spPr>
          <a:xfrm>
            <a:off x="55298" y="4092616"/>
            <a:ext cx="885600" cy="88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106"/>
          <p:cNvSpPr/>
          <p:nvPr/>
        </p:nvSpPr>
        <p:spPr>
          <a:xfrm>
            <a:off x="43066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83" name="Google Shape;1083;p106"/>
          <p:cNvSpPr/>
          <p:nvPr/>
        </p:nvSpPr>
        <p:spPr>
          <a:xfrm>
            <a:off x="5471600"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84" name="Google Shape;1084;p106"/>
          <p:cNvSpPr txBox="1"/>
          <p:nvPr/>
        </p:nvSpPr>
        <p:spPr>
          <a:xfrm>
            <a:off x="44218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fi</a:t>
            </a:r>
            <a:endParaRPr sz="3000">
              <a:latin typeface="Century Gothic"/>
              <a:ea typeface="Century Gothic"/>
              <a:cs typeface="Century Gothic"/>
              <a:sym typeface="Century Gothic"/>
            </a:endParaRPr>
          </a:p>
        </p:txBody>
      </p:sp>
      <p:sp>
        <p:nvSpPr>
          <p:cNvPr id="1085" name="Google Shape;1085;p106"/>
          <p:cNvSpPr txBox="1"/>
          <p:nvPr/>
        </p:nvSpPr>
        <p:spPr>
          <a:xfrm>
            <a:off x="5558350" y="26879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363535"/>
                </a:solidFill>
                <a:latin typeface="Century Gothic"/>
                <a:ea typeface="Century Gothic"/>
                <a:cs typeface="Century Gothic"/>
                <a:sym typeface="Century Gothic"/>
              </a:rPr>
              <a:t>lo</a:t>
            </a:r>
            <a:endParaRPr sz="3000">
              <a:solidFill>
                <a:srgbClr val="363535"/>
              </a:solidFill>
              <a:latin typeface="Century Gothic"/>
              <a:ea typeface="Century Gothic"/>
              <a:cs typeface="Century Gothic"/>
              <a:sym typeface="Century Gothic"/>
            </a:endParaRPr>
          </a:p>
        </p:txBody>
      </p:sp>
      <p:sp>
        <p:nvSpPr>
          <p:cNvPr id="1086" name="Google Shape;1086;p106"/>
          <p:cNvSpPr/>
          <p:nvPr/>
        </p:nvSpPr>
        <p:spPr>
          <a:xfrm>
            <a:off x="47161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87" name="Google Shape;1087;p106"/>
          <p:cNvSpPr/>
          <p:nvPr/>
        </p:nvSpPr>
        <p:spPr>
          <a:xfrm>
            <a:off x="5739300" y="327185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88" name="Google Shape;1088;p106"/>
          <p:cNvSpPr txBox="1"/>
          <p:nvPr/>
        </p:nvSpPr>
        <p:spPr>
          <a:xfrm>
            <a:off x="37234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filo</a:t>
            </a:r>
            <a:endParaRPr sz="3800">
              <a:solidFill>
                <a:srgbClr val="363535"/>
              </a:solidFill>
              <a:latin typeface="Century Gothic"/>
              <a:ea typeface="Century Gothic"/>
              <a:cs typeface="Century Gothic"/>
              <a:sym typeface="Century Gothic"/>
            </a:endParaRPr>
          </a:p>
        </p:txBody>
      </p:sp>
      <p:sp>
        <p:nvSpPr>
          <p:cNvPr id="1089" name="Google Shape;1089;p106"/>
          <p:cNvSpPr/>
          <p:nvPr/>
        </p:nvSpPr>
        <p:spPr>
          <a:xfrm>
            <a:off x="4383750" y="4289925"/>
            <a:ext cx="8574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0" name="Google Shape;1090;p106"/>
          <p:cNvSpPr/>
          <p:nvPr/>
        </p:nvSpPr>
        <p:spPr>
          <a:xfrm>
            <a:off x="27064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1" name="Google Shape;1091;p106"/>
          <p:cNvSpPr txBox="1"/>
          <p:nvPr/>
        </p:nvSpPr>
        <p:spPr>
          <a:xfrm>
            <a:off x="28216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El</a:t>
            </a:r>
            <a:endParaRPr sz="3000">
              <a:latin typeface="Century Gothic"/>
              <a:ea typeface="Century Gothic"/>
              <a:cs typeface="Century Gothic"/>
              <a:sym typeface="Century Gothic"/>
            </a:endParaRPr>
          </a:p>
        </p:txBody>
      </p:sp>
      <p:sp>
        <p:nvSpPr>
          <p:cNvPr id="1092" name="Google Shape;1092;p106"/>
          <p:cNvSpPr/>
          <p:nvPr/>
        </p:nvSpPr>
        <p:spPr>
          <a:xfrm>
            <a:off x="31159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3" name="Google Shape;1093;p106"/>
          <p:cNvSpPr txBox="1"/>
          <p:nvPr/>
        </p:nvSpPr>
        <p:spPr>
          <a:xfrm>
            <a:off x="20470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El</a:t>
            </a:r>
            <a:endParaRPr sz="3800">
              <a:solidFill>
                <a:srgbClr val="363535"/>
              </a:solidFill>
              <a:latin typeface="Century Gothic"/>
              <a:ea typeface="Century Gothic"/>
              <a:cs typeface="Century Gothic"/>
              <a:sym typeface="Century Gothic"/>
            </a:endParaRPr>
          </a:p>
        </p:txBody>
      </p:sp>
      <p:sp>
        <p:nvSpPr>
          <p:cNvPr id="1094" name="Google Shape;1094;p106"/>
          <p:cNvSpPr/>
          <p:nvPr/>
        </p:nvSpPr>
        <p:spPr>
          <a:xfrm>
            <a:off x="2859750" y="4289925"/>
            <a:ext cx="6732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095" name="Google Shape;1095;p106"/>
          <p:cNvPicPr preferRelativeResize="0"/>
          <p:nvPr/>
        </p:nvPicPr>
        <p:blipFill rotWithShape="1">
          <a:blip r:embed="rId3">
            <a:alphaModFix/>
          </a:blip>
          <a:srcRect b="6933" l="0" r="0" t="0"/>
          <a:stretch/>
        </p:blipFill>
        <p:spPr>
          <a:xfrm>
            <a:off x="3075975" y="307600"/>
            <a:ext cx="2992050" cy="2087825"/>
          </a:xfrm>
          <a:prstGeom prst="rect">
            <a:avLst/>
          </a:prstGeom>
          <a:noFill/>
          <a:ln>
            <a:noFill/>
          </a:ln>
        </p:spPr>
      </p:pic>
      <p:pic>
        <p:nvPicPr>
          <p:cNvPr id="1096" name="Google Shape;1096;p106"/>
          <p:cNvPicPr preferRelativeResize="0"/>
          <p:nvPr/>
        </p:nvPicPr>
        <p:blipFill>
          <a:blip r:embed="rId4">
            <a:alphaModFix/>
          </a:blip>
          <a:stretch>
            <a:fillRect/>
          </a:stretch>
        </p:blipFill>
        <p:spPr>
          <a:xfrm>
            <a:off x="55298" y="4092616"/>
            <a:ext cx="885600" cy="88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07"/>
          <p:cNvSpPr/>
          <p:nvPr/>
        </p:nvSpPr>
        <p:spPr>
          <a:xfrm>
            <a:off x="43066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02" name="Google Shape;1102;p107"/>
          <p:cNvSpPr/>
          <p:nvPr/>
        </p:nvSpPr>
        <p:spPr>
          <a:xfrm>
            <a:off x="5471600"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03" name="Google Shape;1103;p107"/>
          <p:cNvSpPr txBox="1"/>
          <p:nvPr/>
        </p:nvSpPr>
        <p:spPr>
          <a:xfrm>
            <a:off x="44218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so</a:t>
            </a:r>
            <a:endParaRPr sz="3000">
              <a:latin typeface="Century Gothic"/>
              <a:ea typeface="Century Gothic"/>
              <a:cs typeface="Century Gothic"/>
              <a:sym typeface="Century Gothic"/>
            </a:endParaRPr>
          </a:p>
        </p:txBody>
      </p:sp>
      <p:sp>
        <p:nvSpPr>
          <p:cNvPr id="1104" name="Google Shape;1104;p107"/>
          <p:cNvSpPr txBox="1"/>
          <p:nvPr/>
        </p:nvSpPr>
        <p:spPr>
          <a:xfrm>
            <a:off x="5558350" y="26879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363535"/>
                </a:solidFill>
                <a:latin typeface="Century Gothic"/>
                <a:ea typeface="Century Gothic"/>
                <a:cs typeface="Century Gothic"/>
                <a:sym typeface="Century Gothic"/>
              </a:rPr>
              <a:t>fá</a:t>
            </a:r>
            <a:endParaRPr sz="3000">
              <a:solidFill>
                <a:srgbClr val="363535"/>
              </a:solidFill>
              <a:latin typeface="Century Gothic"/>
              <a:ea typeface="Century Gothic"/>
              <a:cs typeface="Century Gothic"/>
              <a:sym typeface="Century Gothic"/>
            </a:endParaRPr>
          </a:p>
        </p:txBody>
      </p:sp>
      <p:sp>
        <p:nvSpPr>
          <p:cNvPr id="1105" name="Google Shape;1105;p107"/>
          <p:cNvSpPr/>
          <p:nvPr/>
        </p:nvSpPr>
        <p:spPr>
          <a:xfrm>
            <a:off x="47161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06" name="Google Shape;1106;p107"/>
          <p:cNvSpPr/>
          <p:nvPr/>
        </p:nvSpPr>
        <p:spPr>
          <a:xfrm>
            <a:off x="5815500" y="3378176"/>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07" name="Google Shape;1107;p107"/>
          <p:cNvSpPr txBox="1"/>
          <p:nvPr/>
        </p:nvSpPr>
        <p:spPr>
          <a:xfrm>
            <a:off x="37234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sofá</a:t>
            </a:r>
            <a:endParaRPr sz="3800">
              <a:solidFill>
                <a:srgbClr val="363535"/>
              </a:solidFill>
              <a:latin typeface="Century Gothic"/>
              <a:ea typeface="Century Gothic"/>
              <a:cs typeface="Century Gothic"/>
              <a:sym typeface="Century Gothic"/>
            </a:endParaRPr>
          </a:p>
        </p:txBody>
      </p:sp>
      <p:sp>
        <p:nvSpPr>
          <p:cNvPr id="1108" name="Google Shape;1108;p107"/>
          <p:cNvSpPr/>
          <p:nvPr/>
        </p:nvSpPr>
        <p:spPr>
          <a:xfrm>
            <a:off x="4343875" y="4289925"/>
            <a:ext cx="9354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09" name="Google Shape;1109;p107"/>
          <p:cNvSpPr/>
          <p:nvPr/>
        </p:nvSpPr>
        <p:spPr>
          <a:xfrm>
            <a:off x="2706428" y="25482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10" name="Google Shape;1110;p107"/>
          <p:cNvSpPr txBox="1"/>
          <p:nvPr/>
        </p:nvSpPr>
        <p:spPr>
          <a:xfrm>
            <a:off x="2821678" y="26625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El</a:t>
            </a:r>
            <a:endParaRPr sz="3000">
              <a:latin typeface="Century Gothic"/>
              <a:ea typeface="Century Gothic"/>
              <a:cs typeface="Century Gothic"/>
              <a:sym typeface="Century Gothic"/>
            </a:endParaRPr>
          </a:p>
        </p:txBody>
      </p:sp>
      <p:sp>
        <p:nvSpPr>
          <p:cNvPr id="1111" name="Google Shape;1111;p107"/>
          <p:cNvSpPr/>
          <p:nvPr/>
        </p:nvSpPr>
        <p:spPr>
          <a:xfrm>
            <a:off x="3115953" y="34043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12" name="Google Shape;1112;p107"/>
          <p:cNvSpPr txBox="1"/>
          <p:nvPr/>
        </p:nvSpPr>
        <p:spPr>
          <a:xfrm>
            <a:off x="2047050" y="36815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El</a:t>
            </a:r>
            <a:endParaRPr sz="3800">
              <a:solidFill>
                <a:srgbClr val="363535"/>
              </a:solidFill>
              <a:latin typeface="Century Gothic"/>
              <a:ea typeface="Century Gothic"/>
              <a:cs typeface="Century Gothic"/>
              <a:sym typeface="Century Gothic"/>
            </a:endParaRPr>
          </a:p>
        </p:txBody>
      </p:sp>
      <p:sp>
        <p:nvSpPr>
          <p:cNvPr id="1113" name="Google Shape;1113;p107"/>
          <p:cNvSpPr/>
          <p:nvPr/>
        </p:nvSpPr>
        <p:spPr>
          <a:xfrm>
            <a:off x="2859750" y="4289925"/>
            <a:ext cx="6732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14" name="Google Shape;1114;p107"/>
          <p:cNvPicPr preferRelativeResize="0"/>
          <p:nvPr/>
        </p:nvPicPr>
        <p:blipFill rotWithShape="1">
          <a:blip r:embed="rId3">
            <a:alphaModFix/>
          </a:blip>
          <a:srcRect b="0" l="0" r="0" t="11574"/>
          <a:stretch/>
        </p:blipFill>
        <p:spPr>
          <a:xfrm>
            <a:off x="2960375" y="435075"/>
            <a:ext cx="3455375" cy="2036975"/>
          </a:xfrm>
          <a:prstGeom prst="rect">
            <a:avLst/>
          </a:prstGeom>
          <a:solidFill>
            <a:srgbClr val="9ADCB4"/>
          </a:solidFill>
          <a:ln>
            <a:noFill/>
          </a:ln>
        </p:spPr>
      </p:pic>
      <p:pic>
        <p:nvPicPr>
          <p:cNvPr id="1115" name="Google Shape;1115;p107"/>
          <p:cNvPicPr preferRelativeResize="0"/>
          <p:nvPr/>
        </p:nvPicPr>
        <p:blipFill>
          <a:blip r:embed="rId4">
            <a:alphaModFix/>
          </a:blip>
          <a:stretch>
            <a:fillRect/>
          </a:stretch>
        </p:blipFill>
        <p:spPr>
          <a:xfrm>
            <a:off x="55298" y="4092616"/>
            <a:ext cx="885600" cy="88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08"/>
          <p:cNvSpPr/>
          <p:nvPr/>
        </p:nvSpPr>
        <p:spPr>
          <a:xfrm>
            <a:off x="4306628" y="26244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21" name="Google Shape;1121;p108"/>
          <p:cNvSpPr/>
          <p:nvPr/>
        </p:nvSpPr>
        <p:spPr>
          <a:xfrm>
            <a:off x="5471600" y="26244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22" name="Google Shape;1122;p108"/>
          <p:cNvSpPr txBox="1"/>
          <p:nvPr/>
        </p:nvSpPr>
        <p:spPr>
          <a:xfrm>
            <a:off x="4421878" y="27387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fal</a:t>
            </a:r>
            <a:endParaRPr sz="3000">
              <a:latin typeface="Century Gothic"/>
              <a:ea typeface="Century Gothic"/>
              <a:cs typeface="Century Gothic"/>
              <a:sym typeface="Century Gothic"/>
            </a:endParaRPr>
          </a:p>
        </p:txBody>
      </p:sp>
      <p:sp>
        <p:nvSpPr>
          <p:cNvPr id="1123" name="Google Shape;1123;p108"/>
          <p:cNvSpPr txBox="1"/>
          <p:nvPr/>
        </p:nvSpPr>
        <p:spPr>
          <a:xfrm>
            <a:off x="5558350" y="27641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363535"/>
                </a:solidFill>
                <a:latin typeface="Century Gothic"/>
                <a:ea typeface="Century Gothic"/>
                <a:cs typeface="Century Gothic"/>
                <a:sym typeface="Century Gothic"/>
              </a:rPr>
              <a:t>da</a:t>
            </a:r>
            <a:endParaRPr sz="3000">
              <a:solidFill>
                <a:srgbClr val="363535"/>
              </a:solidFill>
              <a:latin typeface="Century Gothic"/>
              <a:ea typeface="Century Gothic"/>
              <a:cs typeface="Century Gothic"/>
              <a:sym typeface="Century Gothic"/>
            </a:endParaRPr>
          </a:p>
        </p:txBody>
      </p:sp>
      <p:sp>
        <p:nvSpPr>
          <p:cNvPr id="1124" name="Google Shape;1124;p108"/>
          <p:cNvSpPr/>
          <p:nvPr/>
        </p:nvSpPr>
        <p:spPr>
          <a:xfrm>
            <a:off x="4716153" y="34805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25" name="Google Shape;1125;p108"/>
          <p:cNvSpPr/>
          <p:nvPr/>
        </p:nvSpPr>
        <p:spPr>
          <a:xfrm>
            <a:off x="5815500" y="3454376"/>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26" name="Google Shape;1126;p108"/>
          <p:cNvSpPr txBox="1"/>
          <p:nvPr/>
        </p:nvSpPr>
        <p:spPr>
          <a:xfrm>
            <a:off x="3875850" y="37577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falda</a:t>
            </a:r>
            <a:endParaRPr sz="3800">
              <a:solidFill>
                <a:srgbClr val="363535"/>
              </a:solidFill>
              <a:latin typeface="Century Gothic"/>
              <a:ea typeface="Century Gothic"/>
              <a:cs typeface="Century Gothic"/>
              <a:sym typeface="Century Gothic"/>
            </a:endParaRPr>
          </a:p>
        </p:txBody>
      </p:sp>
      <p:sp>
        <p:nvSpPr>
          <p:cNvPr id="1127" name="Google Shape;1127;p108"/>
          <p:cNvSpPr/>
          <p:nvPr/>
        </p:nvSpPr>
        <p:spPr>
          <a:xfrm>
            <a:off x="4343875" y="4366125"/>
            <a:ext cx="12144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28" name="Google Shape;1128;p108"/>
          <p:cNvSpPr/>
          <p:nvPr/>
        </p:nvSpPr>
        <p:spPr>
          <a:xfrm>
            <a:off x="2706428" y="2624400"/>
            <a:ext cx="1113300" cy="9837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29" name="Google Shape;1129;p108"/>
          <p:cNvSpPr txBox="1"/>
          <p:nvPr/>
        </p:nvSpPr>
        <p:spPr>
          <a:xfrm>
            <a:off x="2821678" y="2738700"/>
            <a:ext cx="85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entury Gothic"/>
                <a:ea typeface="Century Gothic"/>
                <a:cs typeface="Century Gothic"/>
                <a:sym typeface="Century Gothic"/>
              </a:rPr>
              <a:t>La</a:t>
            </a:r>
            <a:endParaRPr sz="3000">
              <a:latin typeface="Century Gothic"/>
              <a:ea typeface="Century Gothic"/>
              <a:cs typeface="Century Gothic"/>
              <a:sym typeface="Century Gothic"/>
            </a:endParaRPr>
          </a:p>
        </p:txBody>
      </p:sp>
      <p:sp>
        <p:nvSpPr>
          <p:cNvPr id="1130" name="Google Shape;1130;p108"/>
          <p:cNvSpPr/>
          <p:nvPr/>
        </p:nvSpPr>
        <p:spPr>
          <a:xfrm>
            <a:off x="3115953" y="3480500"/>
            <a:ext cx="353400" cy="353400"/>
          </a:xfrm>
          <a:prstGeom prst="ellipse">
            <a:avLst/>
          </a:prstGeom>
          <a:solidFill>
            <a:srgbClr val="99DBB3"/>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31" name="Google Shape;1131;p108"/>
          <p:cNvSpPr txBox="1"/>
          <p:nvPr/>
        </p:nvSpPr>
        <p:spPr>
          <a:xfrm>
            <a:off x="2047050" y="3757700"/>
            <a:ext cx="2130000" cy="5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rgbClr val="363535"/>
                </a:solidFill>
                <a:latin typeface="Century Gothic"/>
                <a:ea typeface="Century Gothic"/>
                <a:cs typeface="Century Gothic"/>
                <a:sym typeface="Century Gothic"/>
              </a:rPr>
              <a:t>La</a:t>
            </a:r>
            <a:endParaRPr sz="3800">
              <a:solidFill>
                <a:srgbClr val="363535"/>
              </a:solidFill>
              <a:latin typeface="Century Gothic"/>
              <a:ea typeface="Century Gothic"/>
              <a:cs typeface="Century Gothic"/>
              <a:sym typeface="Century Gothic"/>
            </a:endParaRPr>
          </a:p>
        </p:txBody>
      </p:sp>
      <p:sp>
        <p:nvSpPr>
          <p:cNvPr id="1132" name="Google Shape;1132;p108"/>
          <p:cNvSpPr/>
          <p:nvPr/>
        </p:nvSpPr>
        <p:spPr>
          <a:xfrm>
            <a:off x="2859750" y="4366125"/>
            <a:ext cx="673200" cy="2268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33" name="Google Shape;1133;p108"/>
          <p:cNvPicPr preferRelativeResize="0"/>
          <p:nvPr/>
        </p:nvPicPr>
        <p:blipFill>
          <a:blip r:embed="rId3">
            <a:alphaModFix/>
          </a:blip>
          <a:stretch>
            <a:fillRect/>
          </a:stretch>
        </p:blipFill>
        <p:spPr>
          <a:xfrm>
            <a:off x="3249275" y="307600"/>
            <a:ext cx="2645451" cy="2243399"/>
          </a:xfrm>
          <a:prstGeom prst="rect">
            <a:avLst/>
          </a:prstGeom>
          <a:noFill/>
          <a:ln>
            <a:noFill/>
          </a:ln>
        </p:spPr>
      </p:pic>
      <p:pic>
        <p:nvPicPr>
          <p:cNvPr id="1134" name="Google Shape;1134;p108"/>
          <p:cNvPicPr preferRelativeResize="0"/>
          <p:nvPr/>
        </p:nvPicPr>
        <p:blipFill>
          <a:blip r:embed="rId4">
            <a:alphaModFix/>
          </a:blip>
          <a:stretch>
            <a:fillRect/>
          </a:stretch>
        </p:blipFill>
        <p:spPr>
          <a:xfrm>
            <a:off x="55298" y="4092616"/>
            <a:ext cx="885600" cy="88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F5EA"/>
        </a:solidFill>
      </p:bgPr>
    </p:bg>
    <p:spTree>
      <p:nvGrpSpPr>
        <p:cNvPr id="1138" name="Shape 1138"/>
        <p:cNvGrpSpPr/>
        <p:nvPr/>
      </p:nvGrpSpPr>
      <p:grpSpPr>
        <a:xfrm>
          <a:off x="0" y="0"/>
          <a:ext cx="0" cy="0"/>
          <a:chOff x="0" y="0"/>
          <a:chExt cx="0" cy="0"/>
        </a:xfrm>
      </p:grpSpPr>
      <p:sp>
        <p:nvSpPr>
          <p:cNvPr id="1139" name="Google Shape;1139;p109"/>
          <p:cNvSpPr txBox="1"/>
          <p:nvPr>
            <p:ph type="ctrTitle"/>
          </p:nvPr>
        </p:nvSpPr>
        <p:spPr>
          <a:xfrm>
            <a:off x="457200" y="1870125"/>
            <a:ext cx="8229600" cy="12621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Instrucción a la medida:</a:t>
            </a:r>
            <a:endParaRPr sz="3500"/>
          </a:p>
          <a:p>
            <a:pPr indent="0" lvl="0" marL="0" rtl="0" algn="ctr">
              <a:spcBef>
                <a:spcPts val="0"/>
              </a:spcBef>
              <a:spcAft>
                <a:spcPts val="0"/>
              </a:spcAft>
              <a:buNone/>
            </a:pPr>
            <a:r>
              <a:rPr lang="en" sz="3500"/>
              <a:t>Más sílabas y palabras</a:t>
            </a:r>
            <a:endParaRPr sz="35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F5EA"/>
        </a:solidFill>
      </p:bgPr>
    </p:bg>
    <p:spTree>
      <p:nvGrpSpPr>
        <p:cNvPr id="1143" name="Shape 1143"/>
        <p:cNvGrpSpPr/>
        <p:nvPr/>
      </p:nvGrpSpPr>
      <p:grpSpPr>
        <a:xfrm>
          <a:off x="0" y="0"/>
          <a:ext cx="0" cy="0"/>
          <a:chOff x="0" y="0"/>
          <a:chExt cx="0" cy="0"/>
        </a:xfrm>
      </p:grpSpPr>
      <p:pic>
        <p:nvPicPr>
          <p:cNvPr id="1144" name="Google Shape;1144;p110"/>
          <p:cNvPicPr preferRelativeResize="0"/>
          <p:nvPr/>
        </p:nvPicPr>
        <p:blipFill>
          <a:blip r:embed="rId3">
            <a:alphaModFix/>
          </a:blip>
          <a:stretch>
            <a:fillRect/>
          </a:stretch>
        </p:blipFill>
        <p:spPr>
          <a:xfrm>
            <a:off x="3429000" y="1051550"/>
            <a:ext cx="2286000" cy="2286000"/>
          </a:xfrm>
          <a:prstGeom prst="rect">
            <a:avLst/>
          </a:prstGeom>
          <a:noFill/>
          <a:ln>
            <a:noFill/>
          </a:ln>
        </p:spPr>
      </p:pic>
      <p:sp>
        <p:nvSpPr>
          <p:cNvPr id="1145" name="Google Shape;1145;p110"/>
          <p:cNvSpPr txBox="1"/>
          <p:nvPr>
            <p:ph type="ctrTitle"/>
          </p:nvPr>
        </p:nvSpPr>
        <p:spPr>
          <a:xfrm>
            <a:off x="457200" y="34703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 7. Palabras con t, d, n, f</a:t>
            </a:r>
            <a:endParaRPr sz="35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111"/>
          <p:cNvSpPr txBox="1"/>
          <p:nvPr>
            <p:ph idx="4294967295" type="body"/>
          </p:nvPr>
        </p:nvSpPr>
        <p:spPr>
          <a:xfrm>
            <a:off x="2705088" y="1740600"/>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ni</a:t>
            </a:r>
            <a:endParaRPr sz="9600"/>
          </a:p>
        </p:txBody>
      </p:sp>
      <p:sp>
        <p:nvSpPr>
          <p:cNvPr id="1151" name="Google Shape;1151;p111"/>
          <p:cNvSpPr txBox="1"/>
          <p:nvPr>
            <p:ph idx="4294967295" type="body"/>
          </p:nvPr>
        </p:nvSpPr>
        <p:spPr>
          <a:xfrm>
            <a:off x="3666013" y="1740600"/>
            <a:ext cx="29253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do</a:t>
            </a:r>
            <a:endParaRPr sz="9600"/>
          </a:p>
        </p:txBody>
      </p:sp>
      <p:pic>
        <p:nvPicPr>
          <p:cNvPr id="1152" name="Google Shape;1152;p111"/>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112"/>
          <p:cNvSpPr txBox="1"/>
          <p:nvPr>
            <p:ph idx="4294967295" type="body"/>
          </p:nvPr>
        </p:nvSpPr>
        <p:spPr>
          <a:xfrm>
            <a:off x="275125" y="1606975"/>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nido</a:t>
            </a:r>
            <a:endParaRPr sz="9600"/>
          </a:p>
        </p:txBody>
      </p:sp>
      <p:sp>
        <p:nvSpPr>
          <p:cNvPr id="1158" name="Google Shape;1158;p112"/>
          <p:cNvSpPr/>
          <p:nvPr/>
        </p:nvSpPr>
        <p:spPr>
          <a:xfrm>
            <a:off x="3296400" y="3043325"/>
            <a:ext cx="25626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59" name="Google Shape;1159;p112"/>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113"/>
          <p:cNvSpPr txBox="1"/>
          <p:nvPr>
            <p:ph idx="4294967295" type="body"/>
          </p:nvPr>
        </p:nvSpPr>
        <p:spPr>
          <a:xfrm>
            <a:off x="2568625" y="1774225"/>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nu</a:t>
            </a:r>
            <a:endParaRPr sz="9600"/>
          </a:p>
        </p:txBody>
      </p:sp>
      <p:sp>
        <p:nvSpPr>
          <p:cNvPr id="1165" name="Google Shape;1165;p113"/>
          <p:cNvSpPr txBox="1"/>
          <p:nvPr>
            <p:ph idx="4294967295" type="body"/>
          </p:nvPr>
        </p:nvSpPr>
        <p:spPr>
          <a:xfrm>
            <a:off x="4240100" y="1774225"/>
            <a:ext cx="19983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do</a:t>
            </a:r>
            <a:endParaRPr sz="9600"/>
          </a:p>
        </p:txBody>
      </p:sp>
      <p:pic>
        <p:nvPicPr>
          <p:cNvPr id="1166" name="Google Shape;1166;p11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F5EA"/>
        </a:solidFill>
      </p:bgPr>
    </p:bg>
    <p:spTree>
      <p:nvGrpSpPr>
        <p:cNvPr id="213" name="Shape 213"/>
        <p:cNvGrpSpPr/>
        <p:nvPr/>
      </p:nvGrpSpPr>
      <p:grpSpPr>
        <a:xfrm>
          <a:off x="0" y="0"/>
          <a:ext cx="0" cy="0"/>
          <a:chOff x="0" y="0"/>
          <a:chExt cx="0" cy="0"/>
        </a:xfrm>
      </p:grpSpPr>
      <p:pic>
        <p:nvPicPr>
          <p:cNvPr id="214" name="Google Shape;214;p33"/>
          <p:cNvPicPr preferRelativeResize="0"/>
          <p:nvPr/>
        </p:nvPicPr>
        <p:blipFill rotWithShape="1">
          <a:blip r:embed="rId3">
            <a:alphaModFix/>
          </a:blip>
          <a:srcRect b="15023" l="0" r="0" t="15585"/>
          <a:stretch/>
        </p:blipFill>
        <p:spPr>
          <a:xfrm>
            <a:off x="2438850" y="1056575"/>
            <a:ext cx="3872551" cy="2242324"/>
          </a:xfrm>
          <a:prstGeom prst="rect">
            <a:avLst/>
          </a:prstGeom>
          <a:noFill/>
          <a:ln>
            <a:noFill/>
          </a:ln>
        </p:spPr>
      </p:pic>
      <p:sp>
        <p:nvSpPr>
          <p:cNvPr id="215" name="Google Shape;215;p33"/>
          <p:cNvSpPr txBox="1"/>
          <p:nvPr>
            <p:ph type="ctrTitle"/>
          </p:nvPr>
        </p:nvSpPr>
        <p:spPr>
          <a:xfrm>
            <a:off x="457200" y="34703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2. Letras y sonidos</a:t>
            </a:r>
            <a:endParaRPr sz="3500"/>
          </a:p>
        </p:txBody>
      </p:sp>
      <p:sp>
        <p:nvSpPr>
          <p:cNvPr id="216" name="Google Shape;216;p33"/>
          <p:cNvSpPr/>
          <p:nvPr/>
        </p:nvSpPr>
        <p:spPr>
          <a:xfrm>
            <a:off x="3209725" y="1089788"/>
            <a:ext cx="2212500" cy="2175900"/>
          </a:xfrm>
          <a:prstGeom prst="ellipse">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114"/>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nudo</a:t>
            </a:r>
            <a:endParaRPr sz="9600"/>
          </a:p>
        </p:txBody>
      </p:sp>
      <p:sp>
        <p:nvSpPr>
          <p:cNvPr id="1172" name="Google Shape;1172;p114"/>
          <p:cNvSpPr/>
          <p:nvPr/>
        </p:nvSpPr>
        <p:spPr>
          <a:xfrm>
            <a:off x="2977700" y="3176950"/>
            <a:ext cx="31884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73" name="Google Shape;1173;p114"/>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115"/>
          <p:cNvSpPr txBox="1"/>
          <p:nvPr>
            <p:ph idx="4294967295" type="body"/>
          </p:nvPr>
        </p:nvSpPr>
        <p:spPr>
          <a:xfrm>
            <a:off x="2717300" y="1740600"/>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ne</a:t>
            </a:r>
            <a:endParaRPr sz="9600"/>
          </a:p>
        </p:txBody>
      </p:sp>
      <p:sp>
        <p:nvSpPr>
          <p:cNvPr id="1179" name="Google Shape;1179;p115"/>
          <p:cNvSpPr txBox="1"/>
          <p:nvPr>
            <p:ph idx="4294967295" type="body"/>
          </p:nvPr>
        </p:nvSpPr>
        <p:spPr>
          <a:xfrm>
            <a:off x="4202500" y="1740600"/>
            <a:ext cx="2376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a:t>
            </a:r>
            <a:r>
              <a:rPr lang="en" sz="9600"/>
              <a:t>a</a:t>
            </a:r>
            <a:endParaRPr sz="9600"/>
          </a:p>
        </p:txBody>
      </p:sp>
      <p:pic>
        <p:nvPicPr>
          <p:cNvPr id="1180" name="Google Shape;1180;p115"/>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116"/>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nena</a:t>
            </a:r>
            <a:endParaRPr sz="9600"/>
          </a:p>
        </p:txBody>
      </p:sp>
      <p:sp>
        <p:nvSpPr>
          <p:cNvPr id="1186" name="Google Shape;1186;p116"/>
          <p:cNvSpPr/>
          <p:nvPr/>
        </p:nvSpPr>
        <p:spPr>
          <a:xfrm>
            <a:off x="2963325" y="3176950"/>
            <a:ext cx="33483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87" name="Google Shape;1187;p116"/>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117"/>
          <p:cNvSpPr txBox="1"/>
          <p:nvPr>
            <p:ph idx="4294967295" type="body"/>
          </p:nvPr>
        </p:nvSpPr>
        <p:spPr>
          <a:xfrm>
            <a:off x="2713100" y="1740600"/>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to</a:t>
            </a:r>
            <a:endParaRPr sz="9600"/>
          </a:p>
        </p:txBody>
      </p:sp>
      <p:sp>
        <p:nvSpPr>
          <p:cNvPr id="1193" name="Google Shape;1193;p117"/>
          <p:cNvSpPr txBox="1"/>
          <p:nvPr>
            <p:ph idx="4294967295" type="body"/>
          </p:nvPr>
        </p:nvSpPr>
        <p:spPr>
          <a:xfrm>
            <a:off x="3786650" y="1740600"/>
            <a:ext cx="29253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da</a:t>
            </a:r>
            <a:endParaRPr sz="9600"/>
          </a:p>
        </p:txBody>
      </p:sp>
      <p:pic>
        <p:nvPicPr>
          <p:cNvPr id="1194" name="Google Shape;1194;p117"/>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118"/>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toda</a:t>
            </a:r>
            <a:endParaRPr sz="9600"/>
          </a:p>
        </p:txBody>
      </p:sp>
      <p:sp>
        <p:nvSpPr>
          <p:cNvPr id="1200" name="Google Shape;1200;p118"/>
          <p:cNvSpPr/>
          <p:nvPr/>
        </p:nvSpPr>
        <p:spPr>
          <a:xfrm>
            <a:off x="3011450" y="3176950"/>
            <a:ext cx="31557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01" name="Google Shape;1201;p118"/>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119"/>
          <p:cNvSpPr txBox="1"/>
          <p:nvPr>
            <p:ph idx="4294967295" type="body"/>
          </p:nvPr>
        </p:nvSpPr>
        <p:spPr>
          <a:xfrm>
            <a:off x="2629075" y="1740600"/>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pe</a:t>
            </a:r>
            <a:endParaRPr sz="9600"/>
          </a:p>
        </p:txBody>
      </p:sp>
      <p:sp>
        <p:nvSpPr>
          <p:cNvPr id="1207" name="Google Shape;1207;p119"/>
          <p:cNvSpPr txBox="1"/>
          <p:nvPr>
            <p:ph idx="4294967295" type="body"/>
          </p:nvPr>
        </p:nvSpPr>
        <p:spPr>
          <a:xfrm>
            <a:off x="3964275" y="1740600"/>
            <a:ext cx="29253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a:t>
            </a:r>
            <a:r>
              <a:rPr lang="en" sz="9600"/>
              <a:t>a</a:t>
            </a:r>
            <a:endParaRPr sz="9600"/>
          </a:p>
        </p:txBody>
      </p:sp>
      <p:pic>
        <p:nvPicPr>
          <p:cNvPr id="1208" name="Google Shape;1208;p119"/>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120"/>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pena</a:t>
            </a:r>
            <a:endParaRPr sz="9600"/>
          </a:p>
        </p:txBody>
      </p:sp>
      <p:sp>
        <p:nvSpPr>
          <p:cNvPr id="1214" name="Google Shape;1214;p120"/>
          <p:cNvSpPr/>
          <p:nvPr/>
        </p:nvSpPr>
        <p:spPr>
          <a:xfrm>
            <a:off x="2924175" y="3176950"/>
            <a:ext cx="34005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15" name="Google Shape;1215;p120"/>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p121"/>
          <p:cNvSpPr txBox="1"/>
          <p:nvPr>
            <p:ph idx="4294967295" type="body"/>
          </p:nvPr>
        </p:nvSpPr>
        <p:spPr>
          <a:xfrm>
            <a:off x="2726638" y="1807825"/>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u</a:t>
            </a:r>
            <a:endParaRPr sz="9600"/>
          </a:p>
        </p:txBody>
      </p:sp>
      <p:sp>
        <p:nvSpPr>
          <p:cNvPr id="1221" name="Google Shape;1221;p121"/>
          <p:cNvSpPr txBox="1"/>
          <p:nvPr>
            <p:ph idx="4294967295" type="body"/>
          </p:nvPr>
        </p:nvSpPr>
        <p:spPr>
          <a:xfrm>
            <a:off x="3522263" y="1807825"/>
            <a:ext cx="29253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a:t>
            </a:r>
            <a:r>
              <a:rPr lang="en" sz="9600"/>
              <a:t>o</a:t>
            </a:r>
            <a:endParaRPr sz="9600"/>
          </a:p>
        </p:txBody>
      </p:sp>
      <p:pic>
        <p:nvPicPr>
          <p:cNvPr id="1222" name="Google Shape;1222;p121"/>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122"/>
          <p:cNvSpPr txBox="1"/>
          <p:nvPr>
            <p:ph idx="4294967295" type="body"/>
          </p:nvPr>
        </p:nvSpPr>
        <p:spPr>
          <a:xfrm>
            <a:off x="311700" y="1740600"/>
            <a:ext cx="8520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uno</a:t>
            </a:r>
            <a:endParaRPr sz="9600"/>
          </a:p>
        </p:txBody>
      </p:sp>
      <p:sp>
        <p:nvSpPr>
          <p:cNvPr id="1228" name="Google Shape;1228;p122"/>
          <p:cNvSpPr/>
          <p:nvPr/>
        </p:nvSpPr>
        <p:spPr>
          <a:xfrm>
            <a:off x="3383650" y="3277800"/>
            <a:ext cx="2497200" cy="493200"/>
          </a:xfrm>
          <a:prstGeom prst="rightArrow">
            <a:avLst>
              <a:gd fmla="val 50000" name="adj1"/>
              <a:gd fmla="val 50000" name="adj2"/>
            </a:avLst>
          </a:prstGeom>
          <a:solidFill>
            <a:srgbClr val="9ADCB4"/>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29" name="Google Shape;1229;p122"/>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123"/>
          <p:cNvSpPr txBox="1"/>
          <p:nvPr>
            <p:ph idx="4294967295" type="body"/>
          </p:nvPr>
        </p:nvSpPr>
        <p:spPr>
          <a:xfrm>
            <a:off x="2592313" y="1740600"/>
            <a:ext cx="22716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no</a:t>
            </a:r>
            <a:endParaRPr sz="9600"/>
          </a:p>
        </p:txBody>
      </p:sp>
      <p:sp>
        <p:nvSpPr>
          <p:cNvPr id="1235" name="Google Shape;1235;p123"/>
          <p:cNvSpPr txBox="1"/>
          <p:nvPr>
            <p:ph idx="4294967295" type="body"/>
          </p:nvPr>
        </p:nvSpPr>
        <p:spPr>
          <a:xfrm>
            <a:off x="3629438" y="1740600"/>
            <a:ext cx="2925300" cy="1662300"/>
          </a:xfrm>
          <a:prstGeom prst="rect">
            <a:avLst/>
          </a:prstGeom>
        </p:spPr>
        <p:txBody>
          <a:bodyPr anchorCtr="0" anchor="t" bIns="91425" lIns="91425" spcFirstLastPara="1" rIns="91425" wrap="square" tIns="91425">
            <a:normAutofit/>
          </a:bodyPr>
          <a:lstStyle/>
          <a:p>
            <a:pPr indent="0" lvl="0" marL="0" rtl="0" algn="ctr">
              <a:spcBef>
                <a:spcPts val="200"/>
              </a:spcBef>
              <a:spcAft>
                <a:spcPts val="200"/>
              </a:spcAft>
              <a:buNone/>
            </a:pPr>
            <a:r>
              <a:rPr lang="en" sz="9600"/>
              <a:t>ta</a:t>
            </a:r>
            <a:endParaRPr sz="9600"/>
          </a:p>
        </p:txBody>
      </p:sp>
      <p:pic>
        <p:nvPicPr>
          <p:cNvPr id="1236" name="Google Shape;1236;p12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