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38D1A4-B52E-423E-9CD7-406996C2222A}">
  <a:tblStyle styleId="{3438D1A4-B52E-423E-9CD7-406996C2222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19811DC-43A2-4FEA-AE7B-D32B81C0856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CenturyGothic-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3b30c70f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3b30c70f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4db9a1e98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34db9a1e98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ia.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4db9a1e98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34db9a1e98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io.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4db9a1e98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34db9a1e98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ie.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4db9a1e98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34db9a1e98b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ua.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4db9a1e98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34db9a1e98b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ue.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4db9a1e98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4db9a1e98b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uo.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4db9a1e98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34db9a1e98b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4db9a1e98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34db9a1e98b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ia, /i/, /a/, ia</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io, /i/, /o/, io</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ie, /i/, /e/, ie</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ua, /u/, /a/, ua</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ue, /u/, /e/, ue</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uo, /u/, /o/, uo</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19-27 una a la vez y diga cada sílaba en voz alta junto con ellos.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jue.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3b30c70f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3b30c70f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gan.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llu.</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via.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des.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pués.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cie.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lo.</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a:t>
            </a:r>
            <a:r>
              <a:rPr i="1" lang="en">
                <a:solidFill>
                  <a:srgbClr val="363535"/>
                </a:solidFill>
                <a:latin typeface="Century Gothic"/>
                <a:ea typeface="Century Gothic"/>
                <a:cs typeface="Century Gothic"/>
                <a:sym typeface="Century Gothic"/>
              </a:rPr>
              <a:t>diptongo </a:t>
            </a:r>
            <a:r>
              <a:rPr i="1" lang="en">
                <a:solidFill>
                  <a:srgbClr val="363535"/>
                </a:solidFill>
                <a:latin typeface="Century Gothic"/>
                <a:ea typeface="Century Gothic"/>
                <a:cs typeface="Century Gothic"/>
                <a:sym typeface="Century Gothic"/>
              </a:rPr>
              <a:t>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cie.</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/s/, /i/, /e/, cie.</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3b30c70ff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3b30c70ff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a:t>
            </a:r>
            <a:r>
              <a:rPr i="1" lang="en">
                <a:solidFill>
                  <a:srgbClr val="363535"/>
                </a:solidFill>
                <a:latin typeface="Century Gothic"/>
                <a:ea typeface="Century Gothic"/>
                <a:cs typeface="Century Gothic"/>
                <a:sym typeface="Century Gothic"/>
              </a:rPr>
              <a:t>diptongo </a:t>
            </a:r>
            <a:r>
              <a:rPr i="1" lang="en">
                <a:solidFill>
                  <a:srgbClr val="363535"/>
                </a:solidFill>
                <a:latin typeface="Century Gothic"/>
                <a:ea typeface="Century Gothic"/>
                <a:cs typeface="Century Gothic"/>
                <a:sym typeface="Century Gothic"/>
              </a:rPr>
              <a:t>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pués.</a:t>
            </a:r>
            <a:r>
              <a:rPr i="1" lang="en">
                <a:solidFill>
                  <a:srgbClr val="363535"/>
                </a:solidFill>
                <a:latin typeface="Century Gothic"/>
                <a:ea typeface="Century Gothic"/>
                <a:cs typeface="Century Gothic"/>
                <a:sym typeface="Century Gothic"/>
              </a:rPr>
              <a:t> ¿Cuántos sonidos tiene la sílaba? (4)</a:t>
            </a:r>
            <a:r>
              <a:rPr lang="en">
                <a:solidFill>
                  <a:srgbClr val="363535"/>
                </a:solidFill>
                <a:latin typeface="Century Gothic"/>
                <a:ea typeface="Century Gothic"/>
                <a:cs typeface="Century Gothic"/>
                <a:sym typeface="Century Gothic"/>
              </a:rPr>
              <a:t> /p/, /u/, /e/, /s/, pues.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3b30c70ff5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3b30c70ff5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32-37 una a la vez y diga cada palabra en voz alta junto con ellos.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gua,</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agua.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sue - lo,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suelo.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pien - san,</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piensan.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tie - ne,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tiene.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quie - ren,</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quieren.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ha - cia,</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hacia.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39-44 una a la vez para cada palabra.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em - pie - za, empieza.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cie - lo, cielo.</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cie - lo?</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(cie - lo, cielo)</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cielo, cie - lo.</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cielo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(cielo, cie - lo)</a:t>
            </a:r>
            <a:endParaRPr b="1" sz="1200">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sal - pi - car, salpicar.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prin - ci - pio, principio.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 - de - a, idea.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ha - cien - do, haciendo.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di - vier - te, divierte.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3b30c70ff5_0_1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3b30c70ff5_0_1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46-50 una a la vez y repita lentamente si es necesario.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car - ca - ja - das, carcajadas.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im - per - me - a - ble, impermeable.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os - cu - re - cer - se, oscurecerse.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cha - po - te - an - do, chapoteando.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392172fb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3392172fb2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llu - via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llu - via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(llu - via, lluvia)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lluvia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(lluvia, llu - via)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391f8784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g3391f8784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ex - plo - ra - do - res, exploradores.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52-54 una a la vez.</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cielo, cie - lo, cielo.</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cie - lo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cie</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/s/, /i/, /e/</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lo,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/l/, /o/. Cielo, /s/, /i/, /e/, /l/,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e433a1a25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g2e433a1a25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hacia, ha - cia, hacia.</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ha - cia</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ha</a:t>
            </a:r>
            <a:r>
              <a:rPr i="1" lang="en">
                <a:solidFill>
                  <a:srgbClr val="363535"/>
                </a:solidFill>
                <a:latin typeface="Century Gothic"/>
                <a:ea typeface="Century Gothic"/>
                <a:cs typeface="Century Gothic"/>
                <a:sym typeface="Century Gothic"/>
              </a:rPr>
              <a:t>, ¿cuántos sonidos tiene? (1)</a:t>
            </a:r>
            <a:r>
              <a:rPr lang="en">
                <a:solidFill>
                  <a:srgbClr val="363535"/>
                </a:solidFill>
                <a:latin typeface="Century Gothic"/>
                <a:ea typeface="Century Gothic"/>
                <a:cs typeface="Century Gothic"/>
                <a:sym typeface="Century Gothic"/>
              </a:rPr>
              <a:t> /a/</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cia,</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/s/, /i/, /a/. Hacia, /a/, /s/, /i/, /a/.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e433a1a252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g2e433a1a252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suelo, sue - lo, suelo.</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sue - lo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sue</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/s/, /u/, /e/</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lo,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/l/, /o/. Suelo, /s/, /u/, /e/, /l/,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Quieren.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Carlos.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Carlos.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392172fb2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3392172fb2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di - vier - te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di - vier - te</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(di - vier - te, divierte)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divierte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(divierte, di - vier - te)</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—¿Quieren salir a jugar en la lluvia? —pregunta papá.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e433a1a2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2e433a1a25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3b30c70ff5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33b30c70ff5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3b30c70ff5_0_1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3b30c70ff5_0_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392172fb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3392172fb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im - per - me - a - ble</a:t>
            </a:r>
            <a:r>
              <a:rPr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im - per - me - a - ble</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im - per - me - a - ble</a:t>
            </a:r>
            <a:r>
              <a:rPr i="1" lang="en">
                <a:solidFill>
                  <a:srgbClr val="595959"/>
                </a:solidFill>
                <a:latin typeface="Century Gothic"/>
                <a:ea typeface="Century Gothic"/>
                <a:cs typeface="Century Gothic"/>
                <a:sym typeface="Century Gothic"/>
              </a:rPr>
              <a:t>,</a:t>
            </a:r>
            <a:r>
              <a:rPr i="1" lang="en" sz="1200">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impermeable</a:t>
            </a:r>
            <a:r>
              <a:rPr i="1" lang="en" sz="1200">
                <a:solidFill>
                  <a:srgbClr val="595959"/>
                </a:solidFill>
                <a:latin typeface="Century Gothic"/>
                <a:ea typeface="Century Gothic"/>
                <a:cs typeface="Century Gothic"/>
                <a:sym typeface="Century Gothic"/>
              </a:rPr>
              <a:t>) </a:t>
            </a:r>
            <a:endParaRPr i="1" sz="1200">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impermeable</a:t>
            </a:r>
            <a:r>
              <a:rPr i="1" lang="en">
                <a:solidFill>
                  <a:srgbClr val="0E0E0E"/>
                </a:solidFill>
                <a:latin typeface="Century Gothic"/>
                <a:ea typeface="Century Gothic"/>
                <a:cs typeface="Century Gothic"/>
                <a:sym typeface="Century Gothic"/>
              </a:rPr>
              <a:t>?</a:t>
            </a:r>
            <a:r>
              <a:rPr i="1" lang="en" sz="1200">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impermeable</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im - per - me -a - ble</a:t>
            </a:r>
            <a:r>
              <a:rPr i="1" lang="en">
                <a:solidFill>
                  <a:srgbClr val="595959"/>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392172fb2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3392172fb2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cha - po - te - an - do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cha - po - te - an - do</a:t>
            </a:r>
            <a:r>
              <a:rPr i="1" lang="en">
                <a:solidFill>
                  <a:srgbClr val="0E0E0E"/>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cha - po - te - an - do</a:t>
            </a:r>
            <a:r>
              <a:rPr i="1" lang="en">
                <a:solidFill>
                  <a:srgbClr val="595959"/>
                </a:solidFill>
                <a:latin typeface="Century Gothic"/>
                <a:ea typeface="Century Gothic"/>
                <a:cs typeface="Century Gothic"/>
                <a:sym typeface="Century Gothic"/>
              </a:rPr>
              <a:t>, chapoteando)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363535"/>
                </a:solidFill>
                <a:latin typeface="Century Gothic"/>
                <a:ea typeface="Century Gothic"/>
                <a:cs typeface="Century Gothic"/>
                <a:sym typeface="Century Gothic"/>
              </a:rPr>
              <a:t>chapoteando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chapoteando</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cha - po - te - an - do</a:t>
            </a:r>
            <a:r>
              <a:rPr i="1" lang="en">
                <a:solidFill>
                  <a:srgbClr val="595959"/>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4db9a1e9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34db9a1e98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/i/, /a/, como en </a:t>
            </a:r>
            <a:r>
              <a:rPr lang="en">
                <a:solidFill>
                  <a:srgbClr val="0E0E0E"/>
                </a:solidFill>
                <a:latin typeface="Century Gothic"/>
                <a:ea typeface="Century Gothic"/>
                <a:cs typeface="Century Gothic"/>
                <a:sym typeface="Century Gothic"/>
              </a:rPr>
              <a:t>lluvia</a:t>
            </a:r>
            <a:r>
              <a:rPr lang="en">
                <a:solidFill>
                  <a:srgbClr val="0E0E0E"/>
                </a:solidFill>
                <a:latin typeface="Century Gothic"/>
                <a:ea typeface="Century Gothic"/>
                <a:cs typeface="Century Gothic"/>
                <a:sym typeface="Century Gothic"/>
              </a:rPr>
              <a:t>.</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10-15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{3438D1A4-B52E-423E-9CD7-406996C2222A}</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
  <p:cSld name="TITLE_4_1_3_1_1_1_1_2_1">
    <p:bg>
      <p:bgPr>
        <a:solidFill>
          <a:schemeClr val="lt1"/>
        </a:solid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5" name="Google Shape;95;p19"/>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6" name="Shape 96"/>
        <p:cNvGrpSpPr/>
        <p:nvPr/>
      </p:nvGrpSpPr>
      <p:grpSpPr>
        <a:xfrm>
          <a:off x="0" y="0"/>
          <a:ext cx="0" cy="0"/>
          <a:chOff x="0" y="0"/>
          <a:chExt cx="0" cy="0"/>
        </a:xfrm>
      </p:grpSpPr>
      <p:pic>
        <p:nvPicPr>
          <p:cNvPr id="97" name="Google Shape;97;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8" name="Google Shape;98;p20"/>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20"/>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20"/>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20"/>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20"/>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20"/>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20"/>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5" name="Google Shape;105;p20"/>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6" name="Google Shape;106;p20"/>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7" name="Google Shape;107;p20"/>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8" name="Google Shape;108;p20"/>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9" name="Google Shape;109;p20"/>
          <p:cNvGrpSpPr/>
          <p:nvPr/>
        </p:nvGrpSpPr>
        <p:grpSpPr>
          <a:xfrm>
            <a:off x="2081051" y="4771850"/>
            <a:ext cx="4981899" cy="259175"/>
            <a:chOff x="2188251" y="4771850"/>
            <a:chExt cx="4981899" cy="259175"/>
          </a:xfrm>
        </p:grpSpPr>
        <p:sp>
          <p:nvSpPr>
            <p:cNvPr id="110" name="Google Shape;110;p20"/>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11" name="Google Shape;111;p20"/>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12" name="Google Shape;112;p20"/>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3" name="Google Shape;113;p20"/>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4" name="Google Shape;114;p20"/>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5" name="Shape 115"/>
        <p:cNvGrpSpPr/>
        <p:nvPr/>
      </p:nvGrpSpPr>
      <p:grpSpPr>
        <a:xfrm>
          <a:off x="0" y="0"/>
          <a:ext cx="0" cy="0"/>
          <a:chOff x="0" y="0"/>
          <a:chExt cx="0" cy="0"/>
        </a:xfrm>
      </p:grpSpPr>
      <p:pic>
        <p:nvPicPr>
          <p:cNvPr id="116" name="Google Shape;116;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7" name="Google Shape;117;p21"/>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8" name="Google Shape;118;p21"/>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9" name="Google Shape;119;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0" name="Google Shape;120;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21" name="Shape 121"/>
        <p:cNvGrpSpPr/>
        <p:nvPr/>
      </p:nvGrpSpPr>
      <p:grpSpPr>
        <a:xfrm>
          <a:off x="0" y="0"/>
          <a:ext cx="0" cy="0"/>
          <a:chOff x="0" y="0"/>
          <a:chExt cx="0" cy="0"/>
        </a:xfrm>
      </p:grpSpPr>
      <p:pic>
        <p:nvPicPr>
          <p:cNvPr id="122" name="Google Shape;122;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3" name="Google Shape;123;p22"/>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4" name="Google Shape;124;p22"/>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5" name="Google Shape;125;p22"/>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6" name="Shape 126"/>
        <p:cNvGrpSpPr/>
        <p:nvPr/>
      </p:nvGrpSpPr>
      <p:grpSpPr>
        <a:xfrm>
          <a:off x="0" y="0"/>
          <a:ext cx="0" cy="0"/>
          <a:chOff x="0" y="0"/>
          <a:chExt cx="0" cy="0"/>
        </a:xfrm>
      </p:grpSpPr>
      <p:pic>
        <p:nvPicPr>
          <p:cNvPr id="127" name="Google Shape;127;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8" name="Google Shape;128;p23"/>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9" name="Google Shape;129;p23"/>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0" name="Google Shape;130;p23"/>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1" name="Google Shape;131;p23"/>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2" name="Google Shape;132;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3" name="Google Shape;133;p23"/>
          <p:cNvSpPr/>
          <p:nvPr>
            <p:ph idx="2" type="pic"/>
          </p:nvPr>
        </p:nvSpPr>
        <p:spPr>
          <a:xfrm>
            <a:off x="113275" y="4162550"/>
            <a:ext cx="822900" cy="822900"/>
          </a:xfrm>
          <a:prstGeom prst="ellipse">
            <a:avLst/>
          </a:prstGeom>
          <a:noFill/>
          <a:ln>
            <a:noFill/>
          </a:ln>
        </p:spPr>
      </p:sp>
      <p:sp>
        <p:nvSpPr>
          <p:cNvPr id="134" name="Google Shape;134;p23"/>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5" name="Shape 135"/>
        <p:cNvGrpSpPr/>
        <p:nvPr/>
      </p:nvGrpSpPr>
      <p:grpSpPr>
        <a:xfrm>
          <a:off x="0" y="0"/>
          <a:ext cx="0" cy="0"/>
          <a:chOff x="0" y="0"/>
          <a:chExt cx="0" cy="0"/>
        </a:xfrm>
      </p:grpSpPr>
      <p:pic>
        <p:nvPicPr>
          <p:cNvPr id="136" name="Google Shape;136;p2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7" name="Google Shape;137;p24"/>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8" name="Google Shape;138;p24"/>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9" name="Google Shape;139;p24"/>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40" name="Google Shape;140;p24"/>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41" name="Google Shape;141;p24"/>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4"/>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3" name="Google Shape;143;p24"/>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4" name="Google Shape;144;p24"/>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5" name="Google Shape;145;p24"/>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6" name="Google Shape;146;p24"/>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7" name="Shape 147"/>
        <p:cNvGrpSpPr/>
        <p:nvPr/>
      </p:nvGrpSpPr>
      <p:grpSpPr>
        <a:xfrm>
          <a:off x="0" y="0"/>
          <a:ext cx="0" cy="0"/>
          <a:chOff x="0" y="0"/>
          <a:chExt cx="0" cy="0"/>
        </a:xfrm>
      </p:grpSpPr>
      <p:pic>
        <p:nvPicPr>
          <p:cNvPr id="148" name="Google Shape;148;p25"/>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52" name="Shape 152"/>
        <p:cNvGrpSpPr/>
        <p:nvPr/>
      </p:nvGrpSpPr>
      <p:grpSpPr>
        <a:xfrm>
          <a:off x="0" y="0"/>
          <a:ext cx="0" cy="0"/>
          <a:chOff x="0" y="0"/>
          <a:chExt cx="0" cy="0"/>
        </a:xfrm>
      </p:grpSpPr>
      <p:sp>
        <p:nvSpPr>
          <p:cNvPr id="153" name="Google Shape;153;p27"/>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4" name="Google Shape;154;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5" name="Google Shape;155;p27"/>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156" name="Shape 156"/>
        <p:cNvGrpSpPr/>
        <p:nvPr/>
      </p:nvGrpSpPr>
      <p:grpSpPr>
        <a:xfrm>
          <a:off x="0" y="0"/>
          <a:ext cx="0" cy="0"/>
          <a:chOff x="0" y="0"/>
          <a:chExt cx="0" cy="0"/>
        </a:xfrm>
      </p:grpSpPr>
      <p:sp>
        <p:nvSpPr>
          <p:cNvPr id="157" name="Google Shape;157;p28"/>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8" name="Google Shape;158;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9" name="Google Shape;159;p28"/>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3" name="Google Shape;163;p29"/>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164" name="Shape 164"/>
        <p:cNvGrpSpPr/>
        <p:nvPr/>
      </p:nvGrpSpPr>
      <p:grpSpPr>
        <a:xfrm>
          <a:off x="0" y="0"/>
          <a:ext cx="0" cy="0"/>
          <a:chOff x="0" y="0"/>
          <a:chExt cx="0" cy="0"/>
        </a:xfrm>
      </p:grpSpPr>
      <p:sp>
        <p:nvSpPr>
          <p:cNvPr id="165" name="Google Shape;165;p30"/>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6" name="Google Shape;166;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7" name="Google Shape;167;p30"/>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168" name="Shape 168"/>
        <p:cNvGrpSpPr/>
        <p:nvPr/>
      </p:nvGrpSpPr>
      <p:grpSpPr>
        <a:xfrm>
          <a:off x="0" y="0"/>
          <a:ext cx="0" cy="0"/>
          <a:chOff x="0" y="0"/>
          <a:chExt cx="0" cy="0"/>
        </a:xfrm>
      </p:grpSpPr>
      <p:sp>
        <p:nvSpPr>
          <p:cNvPr id="169" name="Google Shape;169;p31"/>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0" name="Google Shape;170;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1" name="Google Shape;171;p31"/>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172" name="Shape 172"/>
        <p:cNvGrpSpPr/>
        <p:nvPr/>
      </p:nvGrpSpPr>
      <p:grpSpPr>
        <a:xfrm>
          <a:off x="0" y="0"/>
          <a:ext cx="0" cy="0"/>
          <a:chOff x="0" y="0"/>
          <a:chExt cx="0" cy="0"/>
        </a:xfrm>
      </p:grpSpPr>
      <p:sp>
        <p:nvSpPr>
          <p:cNvPr id="173" name="Google Shape;173;p32"/>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4" name="Google Shape;174;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5" name="Google Shape;175;p32"/>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176" name="Shape 176"/>
        <p:cNvGrpSpPr/>
        <p:nvPr/>
      </p:nvGrpSpPr>
      <p:grpSpPr>
        <a:xfrm>
          <a:off x="0" y="0"/>
          <a:ext cx="0" cy="0"/>
          <a:chOff x="0" y="0"/>
          <a:chExt cx="0" cy="0"/>
        </a:xfrm>
      </p:grpSpPr>
      <p:sp>
        <p:nvSpPr>
          <p:cNvPr id="177" name="Google Shape;177;p33"/>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33"/>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9" name="Google Shape;179;p33"/>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0" name="Google Shape;180;p33"/>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1" name="Google Shape;181;p33"/>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182" name="Shape 182"/>
        <p:cNvGrpSpPr/>
        <p:nvPr/>
      </p:nvGrpSpPr>
      <p:grpSpPr>
        <a:xfrm>
          <a:off x="0" y="0"/>
          <a:ext cx="0" cy="0"/>
          <a:chOff x="0" y="0"/>
          <a:chExt cx="0" cy="0"/>
        </a:xfrm>
      </p:grpSpPr>
      <p:sp>
        <p:nvSpPr>
          <p:cNvPr id="183" name="Google Shape;183;p34"/>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34"/>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5" name="Google Shape;185;p34"/>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6" name="Google Shape;186;p34"/>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7" name="Google Shape;187;p34"/>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188" name="Shape 188"/>
        <p:cNvGrpSpPr/>
        <p:nvPr/>
      </p:nvGrpSpPr>
      <p:grpSpPr>
        <a:xfrm>
          <a:off x="0" y="0"/>
          <a:ext cx="0" cy="0"/>
          <a:chOff x="0" y="0"/>
          <a:chExt cx="0" cy="0"/>
        </a:xfrm>
      </p:grpSpPr>
      <p:sp>
        <p:nvSpPr>
          <p:cNvPr id="189" name="Google Shape;189;p35"/>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35"/>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1" name="Google Shape;191;p35"/>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92" name="Google Shape;192;p35"/>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3" name="Google Shape;193;p35"/>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194" name="Shape 194"/>
        <p:cNvGrpSpPr/>
        <p:nvPr/>
      </p:nvGrpSpPr>
      <p:grpSpPr>
        <a:xfrm>
          <a:off x="0" y="0"/>
          <a:ext cx="0" cy="0"/>
          <a:chOff x="0" y="0"/>
          <a:chExt cx="0" cy="0"/>
        </a:xfrm>
      </p:grpSpPr>
      <p:sp>
        <p:nvSpPr>
          <p:cNvPr id="195" name="Google Shape;195;p36"/>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36"/>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7" name="Google Shape;197;p36"/>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98" name="Google Shape;198;p36"/>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9" name="Google Shape;199;p36"/>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200" name="Shape 200"/>
        <p:cNvGrpSpPr/>
        <p:nvPr/>
      </p:nvGrpSpPr>
      <p:grpSpPr>
        <a:xfrm>
          <a:off x="0" y="0"/>
          <a:ext cx="0" cy="0"/>
          <a:chOff x="0" y="0"/>
          <a:chExt cx="0" cy="0"/>
        </a:xfrm>
      </p:grpSpPr>
      <p:sp>
        <p:nvSpPr>
          <p:cNvPr id="201" name="Google Shape;201;p37"/>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37"/>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3" name="Google Shape;203;p37"/>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4" name="Google Shape;204;p37"/>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5" name="Google Shape;205;p37"/>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206" name="Shape 206"/>
        <p:cNvGrpSpPr/>
        <p:nvPr/>
      </p:nvGrpSpPr>
      <p:grpSpPr>
        <a:xfrm>
          <a:off x="0" y="0"/>
          <a:ext cx="0" cy="0"/>
          <a:chOff x="0" y="0"/>
          <a:chExt cx="0" cy="0"/>
        </a:xfrm>
      </p:grpSpPr>
      <p:sp>
        <p:nvSpPr>
          <p:cNvPr id="207" name="Google Shape;207;p38"/>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38"/>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9" name="Google Shape;209;p38"/>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10" name="Google Shape;210;p38"/>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11" name="Google Shape;211;p38"/>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212" name="Shape 212"/>
        <p:cNvGrpSpPr/>
        <p:nvPr/>
      </p:nvGrpSpPr>
      <p:grpSpPr>
        <a:xfrm>
          <a:off x="0" y="0"/>
          <a:ext cx="0" cy="0"/>
          <a:chOff x="0" y="0"/>
          <a:chExt cx="0" cy="0"/>
        </a:xfrm>
      </p:grpSpPr>
      <p:sp>
        <p:nvSpPr>
          <p:cNvPr id="213" name="Google Shape;213;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4" name="Google Shape;214;p39"/>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5" name="Google Shape;215;p39"/>
          <p:cNvSpPr txBox="1"/>
          <p:nvPr>
            <p:ph idx="1" type="body"/>
          </p:nvPr>
        </p:nvSpPr>
        <p:spPr>
          <a:xfrm>
            <a:off x="311700" y="10177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216" name="Shape 216"/>
        <p:cNvGrpSpPr/>
        <p:nvPr/>
      </p:nvGrpSpPr>
      <p:grpSpPr>
        <a:xfrm>
          <a:off x="0" y="0"/>
          <a:ext cx="0" cy="0"/>
          <a:chOff x="0" y="0"/>
          <a:chExt cx="0" cy="0"/>
        </a:xfrm>
      </p:grpSpPr>
      <p:sp>
        <p:nvSpPr>
          <p:cNvPr id="217" name="Google Shape;217;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8" name="Google Shape;218;p40"/>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9" name="Google Shape;219;p40"/>
          <p:cNvSpPr txBox="1"/>
          <p:nvPr>
            <p:ph idx="1" type="body"/>
          </p:nvPr>
        </p:nvSpPr>
        <p:spPr>
          <a:xfrm>
            <a:off x="311700" y="14501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20" name="Google Shape;220;p40"/>
          <p:cNvSpPr txBox="1"/>
          <p:nvPr>
            <p:ph idx="2" type="subTitle"/>
          </p:nvPr>
        </p:nvSpPr>
        <p:spPr>
          <a:xfrm>
            <a:off x="311850" y="980925"/>
            <a:ext cx="8520600" cy="469200"/>
          </a:xfrm>
          <a:prstGeom prst="rect">
            <a:avLst/>
          </a:prstGeom>
        </p:spPr>
        <p:txBody>
          <a:bodyPr anchorCtr="0" anchor="t" bIns="91425" lIns="91425" spcFirstLastPara="1" rIns="91425" wrap="square" tIns="91425">
            <a:normAutofit/>
          </a:bodyPr>
          <a:lstStyle>
            <a:lvl1pPr lvl="0">
              <a:spcBef>
                <a:spcPts val="200"/>
              </a:spcBef>
              <a:spcAft>
                <a:spcPts val="0"/>
              </a:spcAft>
              <a:buSzPts val="1800"/>
              <a:buNone/>
              <a:defRPr/>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221" name="Shape 221"/>
        <p:cNvGrpSpPr/>
        <p:nvPr/>
      </p:nvGrpSpPr>
      <p:grpSpPr>
        <a:xfrm>
          <a:off x="0" y="0"/>
          <a:ext cx="0" cy="0"/>
          <a:chOff x="0" y="0"/>
          <a:chExt cx="0" cy="0"/>
        </a:xfrm>
      </p:grpSpPr>
      <p:sp>
        <p:nvSpPr>
          <p:cNvPr id="222" name="Google Shape;222;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23" name="Google Shape;223;p41"/>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24" name="Google Shape;224;p41"/>
          <p:cNvSpPr txBox="1"/>
          <p:nvPr>
            <p:ph idx="1" type="subTitle"/>
          </p:nvPr>
        </p:nvSpPr>
        <p:spPr>
          <a:xfrm>
            <a:off x="3117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5" name="Google Shape;225;p41"/>
          <p:cNvSpPr txBox="1"/>
          <p:nvPr>
            <p:ph idx="2" type="subTitle"/>
          </p:nvPr>
        </p:nvSpPr>
        <p:spPr>
          <a:xfrm>
            <a:off x="32310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6" name="Google Shape;226;p41"/>
          <p:cNvSpPr txBox="1"/>
          <p:nvPr>
            <p:ph idx="3" type="subTitle"/>
          </p:nvPr>
        </p:nvSpPr>
        <p:spPr>
          <a:xfrm>
            <a:off x="6150300" y="3298375"/>
            <a:ext cx="2682000" cy="1149000"/>
          </a:xfrm>
          <a:prstGeom prst="rect">
            <a:avLst/>
          </a:prstGeom>
        </p:spPr>
        <p:txBody>
          <a:bodyPr anchorCtr="0" anchor="t" bIns="91425" lIns="91425" spcFirstLastPara="1" rIns="91425" wrap="square" tIns="91425">
            <a:norm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7" name="Google Shape;227;p41"/>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8" name="Google Shape;228;p41"/>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9" name="Google Shape;229;p41"/>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230" name="Shape 230"/>
        <p:cNvGrpSpPr/>
        <p:nvPr/>
      </p:nvGrpSpPr>
      <p:grpSpPr>
        <a:xfrm>
          <a:off x="0" y="0"/>
          <a:ext cx="0" cy="0"/>
          <a:chOff x="0" y="0"/>
          <a:chExt cx="0" cy="0"/>
        </a:xfrm>
      </p:grpSpPr>
      <p:sp>
        <p:nvSpPr>
          <p:cNvPr id="231" name="Google Shape;231;p42"/>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32" name="Google Shape;232;p42"/>
          <p:cNvGraphicFramePr/>
          <p:nvPr/>
        </p:nvGraphicFramePr>
        <p:xfrm>
          <a:off x="280700" y="1076350"/>
          <a:ext cx="3000000" cy="3000000"/>
        </p:xfrm>
        <a:graphic>
          <a:graphicData uri="http://schemas.openxmlformats.org/drawingml/2006/table">
            <a:tbl>
              <a:tblPr>
                <a:noFill/>
                <a:tableStyleId>{819811DC-43A2-4FEA-AE7B-D32B81C0856C}</a:tableStyleId>
              </a:tblPr>
              <a:tblGrid>
                <a:gridCol w="2857175"/>
                <a:gridCol w="2857175"/>
                <a:gridCol w="2857175"/>
              </a:tblGrid>
              <a:tr h="417450">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45720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233" name="Google Shape;233;p42"/>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34" name="Google Shape;234;p42"/>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235" name="Shape 235"/>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236" name="Shape 236"/>
        <p:cNvGrpSpPr/>
        <p:nvPr/>
      </p:nvGrpSpPr>
      <p:grpSpPr>
        <a:xfrm>
          <a:off x="0" y="0"/>
          <a:ext cx="0" cy="0"/>
          <a:chOff x="0" y="0"/>
          <a:chExt cx="0" cy="0"/>
        </a:xfrm>
      </p:grpSpPr>
      <p:pic>
        <p:nvPicPr>
          <p:cNvPr id="237" name="Google Shape;237;p4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38" name="Google Shape;238;p44"/>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9" name="Google Shape;239;p44"/>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40" name="Google Shape;240;p44"/>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1" name="Google Shape;241;p44"/>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theme" Target="../theme/theme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51" name="Google Shape;151;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 Id="rId3"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8.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9.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 Id="rId3"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2.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3.xml"/><Relationship Id="rId3"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4.xml"/><Relationship Id="rId3"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5.xml"/><Relationship Id="rId3"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6.xml"/><Relationship Id="rId3"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7.xml"/><Relationship Id="rId3"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8.xml"/><Relationship Id="rId3" Type="http://schemas.openxmlformats.org/officeDocument/2006/relationships/image" Target="../media/image1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9.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1.xml"/><Relationship Id="rId3"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 Id="rId3"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4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247" name="Google Shape;247;p45"/>
          <p:cNvPicPr preferRelativeResize="0"/>
          <p:nvPr/>
        </p:nvPicPr>
        <p:blipFill rotWithShape="1">
          <a:blip r:embed="rId3">
            <a:alphaModFix/>
          </a:blip>
          <a:srcRect b="0" l="436" r="426" t="0"/>
          <a:stretch/>
        </p:blipFill>
        <p:spPr>
          <a:xfrm>
            <a:off x="3569017" y="1524775"/>
            <a:ext cx="2005958" cy="3128499"/>
          </a:xfrm>
          <a:prstGeom prst="rect">
            <a:avLst/>
          </a:prstGeom>
          <a:noFill/>
          <a:ln>
            <a:noFill/>
          </a:ln>
        </p:spPr>
      </p:pic>
      <p:sp>
        <p:nvSpPr>
          <p:cNvPr id="248" name="Google Shape;248;p4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22.2</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4"/>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ia</a:t>
            </a:r>
            <a:endParaRPr sz="9600"/>
          </a:p>
        </p:txBody>
      </p:sp>
      <p:pic>
        <p:nvPicPr>
          <p:cNvPr id="301" name="Google Shape;301;p54"/>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5"/>
          <p:cNvSpPr txBox="1"/>
          <p:nvPr>
            <p:ph idx="4294967295" type="body"/>
          </p:nvPr>
        </p:nvSpPr>
        <p:spPr>
          <a:xfrm>
            <a:off x="311700" y="16650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io</a:t>
            </a:r>
            <a:endParaRPr sz="9600"/>
          </a:p>
        </p:txBody>
      </p:sp>
      <p:pic>
        <p:nvPicPr>
          <p:cNvPr id="307" name="Google Shape;307;p55"/>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6"/>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ie</a:t>
            </a:r>
            <a:endParaRPr sz="9600"/>
          </a:p>
        </p:txBody>
      </p:sp>
      <p:pic>
        <p:nvPicPr>
          <p:cNvPr id="313" name="Google Shape;313;p56"/>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7"/>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ua</a:t>
            </a:r>
            <a:endParaRPr sz="9600"/>
          </a:p>
        </p:txBody>
      </p:sp>
      <p:pic>
        <p:nvPicPr>
          <p:cNvPr id="319" name="Google Shape;319;p57"/>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8"/>
          <p:cNvSpPr txBox="1"/>
          <p:nvPr>
            <p:ph idx="4294967295" type="body"/>
          </p:nvPr>
        </p:nvSpPr>
        <p:spPr>
          <a:xfrm>
            <a:off x="2752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ue</a:t>
            </a:r>
            <a:endParaRPr sz="9600"/>
          </a:p>
        </p:txBody>
      </p:sp>
      <p:pic>
        <p:nvPicPr>
          <p:cNvPr id="325" name="Google Shape;325;p58"/>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uo</a:t>
            </a:r>
            <a:endParaRPr sz="9600"/>
          </a:p>
        </p:txBody>
      </p:sp>
      <p:pic>
        <p:nvPicPr>
          <p:cNvPr id="331" name="Google Shape;331;p59"/>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5" name="Shape 335"/>
        <p:cNvGrpSpPr/>
        <p:nvPr/>
      </p:nvGrpSpPr>
      <p:grpSpPr>
        <a:xfrm>
          <a:off x="0" y="0"/>
          <a:ext cx="0" cy="0"/>
          <a:chOff x="0" y="0"/>
          <a:chExt cx="0" cy="0"/>
        </a:xfrm>
      </p:grpSpPr>
      <p:pic>
        <p:nvPicPr>
          <p:cNvPr id="336" name="Google Shape;336;p6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37" name="Google Shape;337;p60"/>
          <p:cNvSpPr txBox="1"/>
          <p:nvPr>
            <p:ph type="ctrTitle"/>
          </p:nvPr>
        </p:nvSpPr>
        <p:spPr>
          <a:xfrm>
            <a:off x="60325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3. Dictado</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graphicFrame>
        <p:nvGraphicFramePr>
          <p:cNvPr id="342" name="Google Shape;342;p61"/>
          <p:cNvGraphicFramePr/>
          <p:nvPr/>
        </p:nvGraphicFramePr>
        <p:xfrm>
          <a:off x="2635475" y="1477400"/>
          <a:ext cx="3000000" cy="3000000"/>
        </p:xfrm>
        <a:graphic>
          <a:graphicData uri="http://schemas.openxmlformats.org/drawingml/2006/table">
            <a:tbl>
              <a:tblPr>
                <a:noFill/>
                <a:tableStyleId>{819811DC-43A2-4FEA-AE7B-D32B81C0856C}</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343" name="Google Shape;343;p61"/>
          <p:cNvPicPr preferRelativeResize="0"/>
          <p:nvPr>
            <p:ph idx="2" type="pic"/>
          </p:nvPr>
        </p:nvPicPr>
        <p:blipFill rotWithShape="1">
          <a:blip r:embed="rId3">
            <a:alphaModFix/>
          </a:blip>
          <a:srcRect b="0" l="0" r="0" t="0"/>
          <a:stretch/>
        </p:blipFill>
        <p:spPr>
          <a:xfrm>
            <a:off x="-2" y="4156275"/>
            <a:ext cx="923100" cy="9231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47" name="Shape 347"/>
        <p:cNvGrpSpPr/>
        <p:nvPr/>
      </p:nvGrpSpPr>
      <p:grpSpPr>
        <a:xfrm>
          <a:off x="0" y="0"/>
          <a:ext cx="0" cy="0"/>
          <a:chOff x="0" y="0"/>
          <a:chExt cx="0" cy="0"/>
        </a:xfrm>
      </p:grpSpPr>
      <p:pic>
        <p:nvPicPr>
          <p:cNvPr id="348" name="Google Shape;348;p62"/>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349" name="Google Shape;349;p62"/>
          <p:cNvSpPr txBox="1"/>
          <p:nvPr>
            <p:ph type="ctrTitle"/>
          </p:nvPr>
        </p:nvSpPr>
        <p:spPr>
          <a:xfrm>
            <a:off x="457200" y="365315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350" name="Google Shape;350;p62"/>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3"/>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jue</a:t>
            </a:r>
            <a:endParaRPr sz="9600"/>
          </a:p>
        </p:txBody>
      </p:sp>
      <p:sp>
        <p:nvSpPr>
          <p:cNvPr id="356" name="Google Shape;356;p63"/>
          <p:cNvSpPr/>
          <p:nvPr/>
        </p:nvSpPr>
        <p:spPr>
          <a:xfrm>
            <a:off x="3611800" y="3191525"/>
            <a:ext cx="1973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7" name="Google Shape;357;p63"/>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2" name="Shape 252"/>
        <p:cNvGrpSpPr/>
        <p:nvPr/>
      </p:nvGrpSpPr>
      <p:grpSpPr>
        <a:xfrm>
          <a:off x="0" y="0"/>
          <a:ext cx="0" cy="0"/>
          <a:chOff x="0" y="0"/>
          <a:chExt cx="0" cy="0"/>
        </a:xfrm>
      </p:grpSpPr>
      <p:sp>
        <p:nvSpPr>
          <p:cNvPr id="253" name="Google Shape;253;p4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4"/>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gan</a:t>
            </a:r>
            <a:endParaRPr sz="9600"/>
          </a:p>
        </p:txBody>
      </p:sp>
      <p:sp>
        <p:nvSpPr>
          <p:cNvPr id="363" name="Google Shape;363;p64"/>
          <p:cNvSpPr/>
          <p:nvPr/>
        </p:nvSpPr>
        <p:spPr>
          <a:xfrm>
            <a:off x="3492575" y="3318750"/>
            <a:ext cx="236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4" name="Google Shape;364;p64"/>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5"/>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llu</a:t>
            </a:r>
            <a:endParaRPr sz="9600"/>
          </a:p>
        </p:txBody>
      </p:sp>
      <p:sp>
        <p:nvSpPr>
          <p:cNvPr id="370" name="Google Shape;370;p65"/>
          <p:cNvSpPr/>
          <p:nvPr/>
        </p:nvSpPr>
        <p:spPr>
          <a:xfrm>
            <a:off x="3742125" y="3174525"/>
            <a:ext cx="1802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1" name="Google Shape;371;p65"/>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6"/>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via</a:t>
            </a:r>
            <a:endParaRPr sz="9600"/>
          </a:p>
        </p:txBody>
      </p:sp>
      <p:sp>
        <p:nvSpPr>
          <p:cNvPr id="377" name="Google Shape;377;p66"/>
          <p:cNvSpPr/>
          <p:nvPr/>
        </p:nvSpPr>
        <p:spPr>
          <a:xfrm>
            <a:off x="3649625" y="3191525"/>
            <a:ext cx="1900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8" name="Google Shape;378;p66"/>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7"/>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des</a:t>
            </a:r>
            <a:endParaRPr sz="9600"/>
          </a:p>
        </p:txBody>
      </p:sp>
      <p:sp>
        <p:nvSpPr>
          <p:cNvPr id="384" name="Google Shape;384;p67"/>
          <p:cNvSpPr/>
          <p:nvPr/>
        </p:nvSpPr>
        <p:spPr>
          <a:xfrm>
            <a:off x="3464225" y="3208550"/>
            <a:ext cx="236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5" name="Google Shape;385;p67"/>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8"/>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pués</a:t>
            </a:r>
            <a:endParaRPr sz="9600"/>
          </a:p>
        </p:txBody>
      </p:sp>
      <p:sp>
        <p:nvSpPr>
          <p:cNvPr id="391" name="Google Shape;391;p68"/>
          <p:cNvSpPr/>
          <p:nvPr/>
        </p:nvSpPr>
        <p:spPr>
          <a:xfrm>
            <a:off x="3231100" y="3208525"/>
            <a:ext cx="2790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2" name="Google Shape;392;p68"/>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cie</a:t>
            </a:r>
            <a:endParaRPr sz="9600"/>
          </a:p>
        </p:txBody>
      </p:sp>
      <p:sp>
        <p:nvSpPr>
          <p:cNvPr id="398" name="Google Shape;398;p69"/>
          <p:cNvSpPr/>
          <p:nvPr/>
        </p:nvSpPr>
        <p:spPr>
          <a:xfrm>
            <a:off x="3638400" y="3225550"/>
            <a:ext cx="209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9" name="Google Shape;399;p69"/>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0"/>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lo</a:t>
            </a:r>
            <a:endParaRPr sz="9600"/>
          </a:p>
        </p:txBody>
      </p:sp>
      <p:sp>
        <p:nvSpPr>
          <p:cNvPr id="405" name="Google Shape;405;p70"/>
          <p:cNvSpPr/>
          <p:nvPr/>
        </p:nvSpPr>
        <p:spPr>
          <a:xfrm>
            <a:off x="3865300" y="3191525"/>
            <a:ext cx="1390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6" name="Google Shape;406;p70"/>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1"/>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ca</a:t>
            </a:r>
            <a:endParaRPr sz="9600"/>
          </a:p>
        </p:txBody>
      </p:sp>
      <p:sp>
        <p:nvSpPr>
          <p:cNvPr id="412" name="Google Shape;412;p71"/>
          <p:cNvSpPr/>
          <p:nvPr/>
        </p:nvSpPr>
        <p:spPr>
          <a:xfrm>
            <a:off x="3820200" y="3242575"/>
            <a:ext cx="1775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3" name="Google Shape;413;p71"/>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17" name="Shape 417"/>
        <p:cNvGrpSpPr/>
        <p:nvPr/>
      </p:nvGrpSpPr>
      <p:grpSpPr>
        <a:xfrm>
          <a:off x="0" y="0"/>
          <a:ext cx="0" cy="0"/>
          <a:chOff x="0" y="0"/>
          <a:chExt cx="0" cy="0"/>
        </a:xfrm>
      </p:grpSpPr>
      <p:pic>
        <p:nvPicPr>
          <p:cNvPr id="418" name="Google Shape;418;p7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19" name="Google Shape;419;p72"/>
          <p:cNvSpPr txBox="1"/>
          <p:nvPr>
            <p:ph type="ctrTitle"/>
          </p:nvPr>
        </p:nvSpPr>
        <p:spPr>
          <a:xfrm>
            <a:off x="525250" y="360215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graphicFrame>
        <p:nvGraphicFramePr>
          <p:cNvPr id="424" name="Google Shape;424;p73"/>
          <p:cNvGraphicFramePr/>
          <p:nvPr/>
        </p:nvGraphicFramePr>
        <p:xfrm>
          <a:off x="2295550" y="1733575"/>
          <a:ext cx="3000000" cy="3000000"/>
        </p:xfrm>
        <a:graphic>
          <a:graphicData uri="http://schemas.openxmlformats.org/drawingml/2006/table">
            <a:tbl>
              <a:tblPr>
                <a:noFill/>
                <a:tableStyleId>{3438D1A4-B52E-423E-9CD7-406996C2222A}</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25" name="Google Shape;425;p73"/>
          <p:cNvPicPr preferRelativeResize="0"/>
          <p:nvPr>
            <p:ph idx="2" type="pic"/>
          </p:nvPr>
        </p:nvPicPr>
        <p:blipFill rotWithShape="1">
          <a:blip r:embed="rId3">
            <a:alphaModFix/>
          </a:blip>
          <a:srcRect b="0" l="0" r="0" t="0"/>
          <a:stretch/>
        </p:blipFill>
        <p:spPr>
          <a:xfrm>
            <a:off x="51024" y="4124977"/>
            <a:ext cx="923100" cy="923100"/>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259" name="Google Shape;259;p4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graphicFrame>
        <p:nvGraphicFramePr>
          <p:cNvPr id="430" name="Google Shape;430;p74"/>
          <p:cNvGraphicFramePr/>
          <p:nvPr/>
        </p:nvGraphicFramePr>
        <p:xfrm>
          <a:off x="2295550" y="1733575"/>
          <a:ext cx="3000000" cy="3000000"/>
        </p:xfrm>
        <a:graphic>
          <a:graphicData uri="http://schemas.openxmlformats.org/drawingml/2006/table">
            <a:tbl>
              <a:tblPr>
                <a:noFill/>
                <a:tableStyleId>{3438D1A4-B52E-423E-9CD7-406996C2222A}</a:tableStyleId>
              </a:tblPr>
              <a:tblGrid>
                <a:gridCol w="1209825"/>
                <a:gridCol w="1191775"/>
                <a:gridCol w="119177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31" name="Google Shape;431;p74"/>
          <p:cNvPicPr preferRelativeResize="0"/>
          <p:nvPr>
            <p:ph idx="2" type="pic"/>
          </p:nvPr>
        </p:nvPicPr>
        <p:blipFill rotWithShape="1">
          <a:blip r:embed="rId3">
            <a:alphaModFix/>
          </a:blip>
          <a:srcRect b="0" l="0" r="0" t="0"/>
          <a:stretch/>
        </p:blipFill>
        <p:spPr>
          <a:xfrm>
            <a:off x="51024" y="4124977"/>
            <a:ext cx="923100" cy="923100"/>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5"/>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6. Palabras con 2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437" name="Google Shape;437;p75"/>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6"/>
          <p:cNvSpPr txBox="1"/>
          <p:nvPr>
            <p:ph idx="4294967295" type="body"/>
          </p:nvPr>
        </p:nvSpPr>
        <p:spPr>
          <a:xfrm>
            <a:off x="2561621" y="1555350"/>
            <a:ext cx="1662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443" name="Google Shape;443;p76"/>
          <p:cNvSpPr txBox="1"/>
          <p:nvPr>
            <p:ph idx="4294967295" type="body"/>
          </p:nvPr>
        </p:nvSpPr>
        <p:spPr>
          <a:xfrm>
            <a:off x="3543688" y="1553088"/>
            <a:ext cx="3038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gua</a:t>
            </a:r>
            <a:endParaRPr sz="9600"/>
          </a:p>
        </p:txBody>
      </p:sp>
      <p:sp>
        <p:nvSpPr>
          <p:cNvPr id="444" name="Google Shape;444;p76"/>
          <p:cNvSpPr/>
          <p:nvPr/>
        </p:nvSpPr>
        <p:spPr>
          <a:xfrm>
            <a:off x="2997600" y="3097225"/>
            <a:ext cx="3584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45" name="Google Shape;445;p76"/>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7"/>
          <p:cNvSpPr txBox="1"/>
          <p:nvPr>
            <p:ph idx="4294967295" type="body"/>
          </p:nvPr>
        </p:nvSpPr>
        <p:spPr>
          <a:xfrm>
            <a:off x="2394902" y="1637950"/>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sue </a:t>
            </a:r>
            <a:endParaRPr sz="9600"/>
          </a:p>
        </p:txBody>
      </p:sp>
      <p:sp>
        <p:nvSpPr>
          <p:cNvPr id="451" name="Google Shape;451;p77"/>
          <p:cNvSpPr txBox="1"/>
          <p:nvPr>
            <p:ph idx="4294967295" type="body"/>
          </p:nvPr>
        </p:nvSpPr>
        <p:spPr>
          <a:xfrm>
            <a:off x="4881054" y="1637950"/>
            <a:ext cx="13569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lo</a:t>
            </a:r>
            <a:endParaRPr sz="9600"/>
          </a:p>
        </p:txBody>
      </p:sp>
      <p:sp>
        <p:nvSpPr>
          <p:cNvPr id="452" name="Google Shape;452;p77"/>
          <p:cNvSpPr/>
          <p:nvPr/>
        </p:nvSpPr>
        <p:spPr>
          <a:xfrm>
            <a:off x="2814525" y="3012350"/>
            <a:ext cx="3423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53" name="Google Shape;453;p77"/>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78"/>
          <p:cNvSpPr txBox="1"/>
          <p:nvPr>
            <p:ph idx="4294967295" type="body"/>
          </p:nvPr>
        </p:nvSpPr>
        <p:spPr>
          <a:xfrm>
            <a:off x="1795438" y="1588225"/>
            <a:ext cx="331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pien</a:t>
            </a:r>
            <a:endParaRPr sz="9600"/>
          </a:p>
        </p:txBody>
      </p:sp>
      <p:sp>
        <p:nvSpPr>
          <p:cNvPr id="459" name="Google Shape;459;p78"/>
          <p:cNvSpPr txBox="1"/>
          <p:nvPr>
            <p:ph idx="4294967295" type="body"/>
          </p:nvPr>
        </p:nvSpPr>
        <p:spPr>
          <a:xfrm>
            <a:off x="3692163" y="1588225"/>
            <a:ext cx="4167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san</a:t>
            </a:r>
            <a:endParaRPr sz="9600"/>
          </a:p>
        </p:txBody>
      </p:sp>
      <p:sp>
        <p:nvSpPr>
          <p:cNvPr id="460" name="Google Shape;460;p78"/>
          <p:cNvSpPr/>
          <p:nvPr/>
        </p:nvSpPr>
        <p:spPr>
          <a:xfrm>
            <a:off x="2101094" y="3062075"/>
            <a:ext cx="4999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1" name="Google Shape;461;p78"/>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9"/>
          <p:cNvSpPr txBox="1"/>
          <p:nvPr>
            <p:ph idx="4294967295" type="body"/>
          </p:nvPr>
        </p:nvSpPr>
        <p:spPr>
          <a:xfrm>
            <a:off x="2714600" y="1616363"/>
            <a:ext cx="3319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tie</a:t>
            </a:r>
            <a:endParaRPr sz="9600"/>
          </a:p>
        </p:txBody>
      </p:sp>
      <p:sp>
        <p:nvSpPr>
          <p:cNvPr id="467" name="Google Shape;467;p79"/>
          <p:cNvSpPr txBox="1"/>
          <p:nvPr>
            <p:ph idx="4294967295" type="body"/>
          </p:nvPr>
        </p:nvSpPr>
        <p:spPr>
          <a:xfrm>
            <a:off x="3459788" y="1616363"/>
            <a:ext cx="310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ne</a:t>
            </a:r>
            <a:endParaRPr sz="9600"/>
          </a:p>
        </p:txBody>
      </p:sp>
      <p:sp>
        <p:nvSpPr>
          <p:cNvPr id="468" name="Google Shape;468;p79"/>
          <p:cNvSpPr/>
          <p:nvPr/>
        </p:nvSpPr>
        <p:spPr>
          <a:xfrm>
            <a:off x="2575000" y="3033938"/>
            <a:ext cx="3459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9" name="Google Shape;469;p79"/>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80"/>
          <p:cNvSpPr txBox="1"/>
          <p:nvPr>
            <p:ph idx="4294967295" type="body"/>
          </p:nvPr>
        </p:nvSpPr>
        <p:spPr>
          <a:xfrm>
            <a:off x="1810788" y="1572613"/>
            <a:ext cx="3545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quie</a:t>
            </a:r>
            <a:endParaRPr sz="9600"/>
          </a:p>
        </p:txBody>
      </p:sp>
      <p:sp>
        <p:nvSpPr>
          <p:cNvPr id="475" name="Google Shape;475;p80"/>
          <p:cNvSpPr txBox="1"/>
          <p:nvPr>
            <p:ph idx="4294967295" type="body"/>
          </p:nvPr>
        </p:nvSpPr>
        <p:spPr>
          <a:xfrm>
            <a:off x="4458613" y="1572613"/>
            <a:ext cx="2874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ren</a:t>
            </a:r>
            <a:endParaRPr sz="9600"/>
          </a:p>
        </p:txBody>
      </p:sp>
      <p:sp>
        <p:nvSpPr>
          <p:cNvPr id="476" name="Google Shape;476;p80"/>
          <p:cNvSpPr/>
          <p:nvPr/>
        </p:nvSpPr>
        <p:spPr>
          <a:xfrm>
            <a:off x="2169913" y="3077688"/>
            <a:ext cx="4953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7" name="Google Shape;477;p80"/>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81"/>
          <p:cNvSpPr txBox="1"/>
          <p:nvPr>
            <p:ph idx="4294967295" type="body"/>
          </p:nvPr>
        </p:nvSpPr>
        <p:spPr>
          <a:xfrm>
            <a:off x="2050325" y="1510150"/>
            <a:ext cx="3246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a:t>
            </a:r>
            <a:endParaRPr sz="9600"/>
          </a:p>
        </p:txBody>
      </p:sp>
      <p:sp>
        <p:nvSpPr>
          <p:cNvPr id="483" name="Google Shape;483;p81"/>
          <p:cNvSpPr txBox="1"/>
          <p:nvPr>
            <p:ph idx="4294967295" type="body"/>
          </p:nvPr>
        </p:nvSpPr>
        <p:spPr>
          <a:xfrm>
            <a:off x="3923550" y="1510150"/>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cia</a:t>
            </a:r>
            <a:endParaRPr sz="9600"/>
          </a:p>
        </p:txBody>
      </p:sp>
      <p:sp>
        <p:nvSpPr>
          <p:cNvPr id="484" name="Google Shape;484;p81"/>
          <p:cNvSpPr/>
          <p:nvPr/>
        </p:nvSpPr>
        <p:spPr>
          <a:xfrm>
            <a:off x="2784850" y="2984000"/>
            <a:ext cx="3563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85" name="Google Shape;485;p81"/>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89" name="Shape 489"/>
        <p:cNvGrpSpPr/>
        <p:nvPr/>
      </p:nvGrpSpPr>
      <p:grpSpPr>
        <a:xfrm>
          <a:off x="0" y="0"/>
          <a:ext cx="0" cy="0"/>
          <a:chOff x="0" y="0"/>
          <a:chExt cx="0" cy="0"/>
        </a:xfrm>
      </p:grpSpPr>
      <p:sp>
        <p:nvSpPr>
          <p:cNvPr id="490" name="Google Shape;490;p82"/>
          <p:cNvSpPr txBox="1"/>
          <p:nvPr>
            <p:ph type="ctrTitle"/>
          </p:nvPr>
        </p:nvSpPr>
        <p:spPr>
          <a:xfrm>
            <a:off x="381000" y="3812200"/>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491" name="Google Shape;491;p8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3"/>
          <p:cNvSpPr txBox="1"/>
          <p:nvPr>
            <p:ph idx="4294967295" type="body"/>
          </p:nvPr>
        </p:nvSpPr>
        <p:spPr>
          <a:xfrm>
            <a:off x="3431888" y="1601825"/>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pie</a:t>
            </a:r>
            <a:endParaRPr sz="9600"/>
          </a:p>
        </p:txBody>
      </p:sp>
      <p:sp>
        <p:nvSpPr>
          <p:cNvPr id="497" name="Google Shape;497;p83"/>
          <p:cNvSpPr txBox="1"/>
          <p:nvPr>
            <p:ph idx="4294967295" type="body"/>
          </p:nvPr>
        </p:nvSpPr>
        <p:spPr>
          <a:xfrm>
            <a:off x="1736963" y="1601825"/>
            <a:ext cx="2282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em</a:t>
            </a:r>
            <a:endParaRPr sz="9600"/>
          </a:p>
        </p:txBody>
      </p:sp>
      <p:sp>
        <p:nvSpPr>
          <p:cNvPr id="498" name="Google Shape;498;p83"/>
          <p:cNvSpPr txBox="1"/>
          <p:nvPr>
            <p:ph idx="4294967295" type="body"/>
          </p:nvPr>
        </p:nvSpPr>
        <p:spPr>
          <a:xfrm>
            <a:off x="4904440" y="1601825"/>
            <a:ext cx="250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za</a:t>
            </a:r>
            <a:endParaRPr sz="9600"/>
          </a:p>
        </p:txBody>
      </p:sp>
      <p:sp>
        <p:nvSpPr>
          <p:cNvPr id="499" name="Google Shape;499;p83"/>
          <p:cNvSpPr/>
          <p:nvPr/>
        </p:nvSpPr>
        <p:spPr>
          <a:xfrm>
            <a:off x="1812713" y="3048475"/>
            <a:ext cx="5377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00" name="Google Shape;500;p83"/>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8"/>
          <p:cNvPicPr preferRelativeResize="0"/>
          <p:nvPr/>
        </p:nvPicPr>
        <p:blipFill>
          <a:blip r:embed="rId3">
            <a:alphaModFix/>
          </a:blip>
          <a:stretch>
            <a:fillRect/>
          </a:stretch>
        </p:blipFill>
        <p:spPr>
          <a:xfrm>
            <a:off x="1952625" y="876300"/>
            <a:ext cx="5238750" cy="3390900"/>
          </a:xfrm>
          <a:prstGeom prst="rect">
            <a:avLst/>
          </a:prstGeom>
          <a:noFill/>
          <a:ln>
            <a:noFill/>
          </a:ln>
        </p:spPr>
      </p:pic>
      <p:pic>
        <p:nvPicPr>
          <p:cNvPr id="265" name="Google Shape;265;p48"/>
          <p:cNvPicPr preferRelativeResize="0"/>
          <p:nvPr>
            <p:ph idx="2" type="pic"/>
          </p:nvPr>
        </p:nvPicPr>
        <p:blipFill rotWithShape="1">
          <a:blip r:embed="rId4">
            <a:alphaModFix/>
          </a:blip>
          <a:srcRect b="0" l="0" r="0" t="0"/>
          <a:stretch/>
        </p:blipFill>
        <p:spPr>
          <a:xfrm>
            <a:off x="108600" y="4124050"/>
            <a:ext cx="822900" cy="822900"/>
          </a:xfrm>
          <a:prstGeom prst="ellipse">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4"/>
          <p:cNvSpPr txBox="1"/>
          <p:nvPr>
            <p:ph idx="4294967295" type="body"/>
          </p:nvPr>
        </p:nvSpPr>
        <p:spPr>
          <a:xfrm>
            <a:off x="1855025" y="1633050"/>
            <a:ext cx="2445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sal</a:t>
            </a:r>
            <a:endParaRPr sz="9600"/>
          </a:p>
        </p:txBody>
      </p:sp>
      <p:sp>
        <p:nvSpPr>
          <p:cNvPr id="506" name="Google Shape;506;p84"/>
          <p:cNvSpPr txBox="1"/>
          <p:nvPr>
            <p:ph idx="4294967295" type="body"/>
          </p:nvPr>
        </p:nvSpPr>
        <p:spPr>
          <a:xfrm>
            <a:off x="2714975" y="1633050"/>
            <a:ext cx="2660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a:t>
            </a:r>
            <a:endParaRPr sz="9600"/>
          </a:p>
        </p:txBody>
      </p:sp>
      <p:sp>
        <p:nvSpPr>
          <p:cNvPr id="507" name="Google Shape;507;p84"/>
          <p:cNvSpPr txBox="1"/>
          <p:nvPr>
            <p:ph idx="4294967295" type="body"/>
          </p:nvPr>
        </p:nvSpPr>
        <p:spPr>
          <a:xfrm>
            <a:off x="4433075" y="1633050"/>
            <a:ext cx="2832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car</a:t>
            </a:r>
            <a:endParaRPr sz="9600"/>
          </a:p>
        </p:txBody>
      </p:sp>
      <p:sp>
        <p:nvSpPr>
          <p:cNvPr id="508" name="Google Shape;508;p84"/>
          <p:cNvSpPr/>
          <p:nvPr/>
        </p:nvSpPr>
        <p:spPr>
          <a:xfrm>
            <a:off x="1805325" y="3017250"/>
            <a:ext cx="5020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09" name="Google Shape;509;p84"/>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85"/>
          <p:cNvSpPr txBox="1"/>
          <p:nvPr>
            <p:ph idx="4294967295" type="body"/>
          </p:nvPr>
        </p:nvSpPr>
        <p:spPr>
          <a:xfrm>
            <a:off x="1534563" y="1575800"/>
            <a:ext cx="3019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prin</a:t>
            </a:r>
            <a:endParaRPr sz="9600"/>
          </a:p>
        </p:txBody>
      </p:sp>
      <p:sp>
        <p:nvSpPr>
          <p:cNvPr id="515" name="Google Shape;515;p85"/>
          <p:cNvSpPr txBox="1"/>
          <p:nvPr>
            <p:ph idx="4294967295" type="body"/>
          </p:nvPr>
        </p:nvSpPr>
        <p:spPr>
          <a:xfrm>
            <a:off x="4000216" y="1599250"/>
            <a:ext cx="3202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ci</a:t>
            </a:r>
            <a:endParaRPr sz="9600"/>
          </a:p>
        </p:txBody>
      </p:sp>
      <p:sp>
        <p:nvSpPr>
          <p:cNvPr id="516" name="Google Shape;516;p85"/>
          <p:cNvSpPr txBox="1"/>
          <p:nvPr>
            <p:ph idx="4294967295" type="body"/>
          </p:nvPr>
        </p:nvSpPr>
        <p:spPr>
          <a:xfrm>
            <a:off x="4516437" y="1577588"/>
            <a:ext cx="3093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pio</a:t>
            </a:r>
            <a:endParaRPr sz="9600"/>
          </a:p>
        </p:txBody>
      </p:sp>
      <p:sp>
        <p:nvSpPr>
          <p:cNvPr id="517" name="Google Shape;517;p85"/>
          <p:cNvSpPr/>
          <p:nvPr/>
        </p:nvSpPr>
        <p:spPr>
          <a:xfrm>
            <a:off x="1819187" y="3074488"/>
            <a:ext cx="5443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18" name="Google Shape;518;p85"/>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6"/>
          <p:cNvSpPr txBox="1"/>
          <p:nvPr>
            <p:ph idx="4294967295" type="body"/>
          </p:nvPr>
        </p:nvSpPr>
        <p:spPr>
          <a:xfrm>
            <a:off x="2045686" y="1594950"/>
            <a:ext cx="2162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a:t>
            </a:r>
            <a:endParaRPr sz="9600"/>
          </a:p>
        </p:txBody>
      </p:sp>
      <p:sp>
        <p:nvSpPr>
          <p:cNvPr id="524" name="Google Shape;524;p86"/>
          <p:cNvSpPr txBox="1"/>
          <p:nvPr>
            <p:ph idx="4294967295" type="body"/>
          </p:nvPr>
        </p:nvSpPr>
        <p:spPr>
          <a:xfrm>
            <a:off x="2849433" y="1594950"/>
            <a:ext cx="28425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 de</a:t>
            </a:r>
            <a:endParaRPr sz="9600"/>
          </a:p>
        </p:txBody>
      </p:sp>
      <p:sp>
        <p:nvSpPr>
          <p:cNvPr id="525" name="Google Shape;525;p86"/>
          <p:cNvSpPr txBox="1"/>
          <p:nvPr>
            <p:ph idx="4294967295" type="body"/>
          </p:nvPr>
        </p:nvSpPr>
        <p:spPr>
          <a:xfrm>
            <a:off x="4806613" y="1594950"/>
            <a:ext cx="2291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a</a:t>
            </a:r>
            <a:endParaRPr sz="9600"/>
          </a:p>
        </p:txBody>
      </p:sp>
      <p:sp>
        <p:nvSpPr>
          <p:cNvPr id="526" name="Google Shape;526;p86"/>
          <p:cNvSpPr/>
          <p:nvPr/>
        </p:nvSpPr>
        <p:spPr>
          <a:xfrm>
            <a:off x="2880676" y="3055350"/>
            <a:ext cx="2990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7" name="Google Shape;527;p86"/>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87"/>
          <p:cNvSpPr txBox="1"/>
          <p:nvPr>
            <p:ph idx="4294967295" type="body"/>
          </p:nvPr>
        </p:nvSpPr>
        <p:spPr>
          <a:xfrm>
            <a:off x="986075" y="1744875"/>
            <a:ext cx="3028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a:t>
            </a:r>
            <a:endParaRPr sz="9600"/>
          </a:p>
        </p:txBody>
      </p:sp>
      <p:sp>
        <p:nvSpPr>
          <p:cNvPr id="533" name="Google Shape;533;p87"/>
          <p:cNvSpPr txBox="1"/>
          <p:nvPr>
            <p:ph idx="4294967295" type="body"/>
          </p:nvPr>
        </p:nvSpPr>
        <p:spPr>
          <a:xfrm>
            <a:off x="2815350" y="1744875"/>
            <a:ext cx="3596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cien</a:t>
            </a:r>
            <a:endParaRPr sz="9600"/>
          </a:p>
        </p:txBody>
      </p:sp>
      <p:sp>
        <p:nvSpPr>
          <p:cNvPr id="534" name="Google Shape;534;p87"/>
          <p:cNvSpPr txBox="1"/>
          <p:nvPr>
            <p:ph idx="4294967295" type="body"/>
          </p:nvPr>
        </p:nvSpPr>
        <p:spPr>
          <a:xfrm>
            <a:off x="5710900" y="1744875"/>
            <a:ext cx="2634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do</a:t>
            </a:r>
            <a:endParaRPr sz="9600"/>
          </a:p>
        </p:txBody>
      </p:sp>
      <p:sp>
        <p:nvSpPr>
          <p:cNvPr id="535" name="Google Shape;535;p87"/>
          <p:cNvSpPr/>
          <p:nvPr/>
        </p:nvSpPr>
        <p:spPr>
          <a:xfrm>
            <a:off x="1655850" y="3205275"/>
            <a:ext cx="5999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6" name="Google Shape;536;p87"/>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8"/>
          <p:cNvSpPr txBox="1"/>
          <p:nvPr>
            <p:ph idx="4294967295" type="body"/>
          </p:nvPr>
        </p:nvSpPr>
        <p:spPr>
          <a:xfrm>
            <a:off x="1399325" y="1822925"/>
            <a:ext cx="305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di</a:t>
            </a:r>
            <a:endParaRPr sz="9600"/>
          </a:p>
        </p:txBody>
      </p:sp>
      <p:sp>
        <p:nvSpPr>
          <p:cNvPr id="542" name="Google Shape;542;p88"/>
          <p:cNvSpPr txBox="1"/>
          <p:nvPr>
            <p:ph idx="4294967295" type="body"/>
          </p:nvPr>
        </p:nvSpPr>
        <p:spPr>
          <a:xfrm>
            <a:off x="3400275" y="1822925"/>
            <a:ext cx="3769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vier</a:t>
            </a:r>
            <a:endParaRPr sz="9600"/>
          </a:p>
        </p:txBody>
      </p:sp>
      <p:sp>
        <p:nvSpPr>
          <p:cNvPr id="543" name="Google Shape;543;p88"/>
          <p:cNvSpPr txBox="1"/>
          <p:nvPr>
            <p:ph idx="4294967295" type="body"/>
          </p:nvPr>
        </p:nvSpPr>
        <p:spPr>
          <a:xfrm>
            <a:off x="4848075" y="1822925"/>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a:t>
            </a:r>
            <a:endParaRPr sz="9600"/>
          </a:p>
        </p:txBody>
      </p:sp>
      <p:sp>
        <p:nvSpPr>
          <p:cNvPr id="544" name="Google Shape;544;p88"/>
          <p:cNvSpPr/>
          <p:nvPr/>
        </p:nvSpPr>
        <p:spPr>
          <a:xfrm>
            <a:off x="2197300" y="3314550"/>
            <a:ext cx="4856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45" name="Google Shape;545;p88"/>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9"/>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8. Palabras con 4 o más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551" name="Google Shape;551;p8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90"/>
          <p:cNvSpPr txBox="1"/>
          <p:nvPr>
            <p:ph idx="4294967295" type="body"/>
          </p:nvPr>
        </p:nvSpPr>
        <p:spPr>
          <a:xfrm>
            <a:off x="910200" y="1637788"/>
            <a:ext cx="2389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car</a:t>
            </a:r>
            <a:endParaRPr sz="9600"/>
          </a:p>
        </p:txBody>
      </p:sp>
      <p:sp>
        <p:nvSpPr>
          <p:cNvPr id="557" name="Google Shape;557;p90"/>
          <p:cNvSpPr txBox="1"/>
          <p:nvPr>
            <p:ph idx="4294967295" type="body"/>
          </p:nvPr>
        </p:nvSpPr>
        <p:spPr>
          <a:xfrm>
            <a:off x="2358400" y="1637788"/>
            <a:ext cx="268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ca</a:t>
            </a:r>
            <a:endParaRPr sz="9600"/>
          </a:p>
        </p:txBody>
      </p:sp>
      <p:sp>
        <p:nvSpPr>
          <p:cNvPr id="558" name="Google Shape;558;p90"/>
          <p:cNvSpPr txBox="1"/>
          <p:nvPr/>
        </p:nvSpPr>
        <p:spPr>
          <a:xfrm>
            <a:off x="4463850" y="1637788"/>
            <a:ext cx="30906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ja</a:t>
            </a:r>
            <a:endParaRPr b="0" i="0" sz="9600" u="none" cap="none" strike="noStrike">
              <a:solidFill>
                <a:srgbClr val="363535"/>
              </a:solidFill>
              <a:latin typeface="Century Gothic"/>
              <a:ea typeface="Century Gothic"/>
              <a:cs typeface="Century Gothic"/>
              <a:sym typeface="Century Gothic"/>
            </a:endParaRPr>
          </a:p>
        </p:txBody>
      </p:sp>
      <p:sp>
        <p:nvSpPr>
          <p:cNvPr id="559" name="Google Shape;559;p90"/>
          <p:cNvSpPr/>
          <p:nvPr/>
        </p:nvSpPr>
        <p:spPr>
          <a:xfrm>
            <a:off x="910200" y="3012513"/>
            <a:ext cx="7236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60" name="Google Shape;560;p90"/>
          <p:cNvSpPr txBox="1"/>
          <p:nvPr/>
        </p:nvSpPr>
        <p:spPr>
          <a:xfrm>
            <a:off x="5549400" y="1637788"/>
            <a:ext cx="2684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das</a:t>
            </a:r>
            <a:endParaRPr b="0" i="0" sz="9600" u="none" cap="none" strike="noStrike">
              <a:solidFill>
                <a:srgbClr val="363535"/>
              </a:solidFill>
              <a:latin typeface="Century Gothic"/>
              <a:ea typeface="Century Gothic"/>
              <a:cs typeface="Century Gothic"/>
              <a:sym typeface="Century Gothic"/>
            </a:endParaRPr>
          </a:p>
        </p:txBody>
      </p:sp>
      <p:pic>
        <p:nvPicPr>
          <p:cNvPr id="561" name="Google Shape;561;p90"/>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91"/>
          <p:cNvSpPr txBox="1"/>
          <p:nvPr>
            <p:ph idx="4294967295" type="body"/>
          </p:nvPr>
        </p:nvSpPr>
        <p:spPr>
          <a:xfrm>
            <a:off x="113175" y="1601563"/>
            <a:ext cx="2625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im</a:t>
            </a:r>
            <a:endParaRPr sz="9600"/>
          </a:p>
        </p:txBody>
      </p:sp>
      <p:sp>
        <p:nvSpPr>
          <p:cNvPr id="567" name="Google Shape;567;p91"/>
          <p:cNvSpPr txBox="1"/>
          <p:nvPr>
            <p:ph idx="4294967295" type="body"/>
          </p:nvPr>
        </p:nvSpPr>
        <p:spPr>
          <a:xfrm>
            <a:off x="1596125" y="1601563"/>
            <a:ext cx="2891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per</a:t>
            </a:r>
            <a:endParaRPr sz="9600"/>
          </a:p>
        </p:txBody>
      </p:sp>
      <p:sp>
        <p:nvSpPr>
          <p:cNvPr id="568" name="Google Shape;568;p91"/>
          <p:cNvSpPr txBox="1"/>
          <p:nvPr/>
        </p:nvSpPr>
        <p:spPr>
          <a:xfrm>
            <a:off x="4005425" y="1601563"/>
            <a:ext cx="2182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me</a:t>
            </a:r>
            <a:endParaRPr b="0" i="0" sz="9600" u="none" cap="none" strike="noStrike">
              <a:solidFill>
                <a:srgbClr val="363535"/>
              </a:solidFill>
              <a:latin typeface="Century Gothic"/>
              <a:ea typeface="Century Gothic"/>
              <a:cs typeface="Century Gothic"/>
              <a:sym typeface="Century Gothic"/>
            </a:endParaRPr>
          </a:p>
        </p:txBody>
      </p:sp>
      <p:sp>
        <p:nvSpPr>
          <p:cNvPr id="569" name="Google Shape;569;p91"/>
          <p:cNvSpPr/>
          <p:nvPr/>
        </p:nvSpPr>
        <p:spPr>
          <a:xfrm>
            <a:off x="565850" y="3052488"/>
            <a:ext cx="8255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70" name="Google Shape;570;p91"/>
          <p:cNvSpPr txBox="1"/>
          <p:nvPr/>
        </p:nvSpPr>
        <p:spPr>
          <a:xfrm>
            <a:off x="5642525" y="1597825"/>
            <a:ext cx="33120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   </a:t>
            </a:r>
            <a:r>
              <a:rPr lang="en" sz="9600">
                <a:solidFill>
                  <a:srgbClr val="363535"/>
                </a:solidFill>
                <a:latin typeface="Century Gothic"/>
                <a:ea typeface="Century Gothic"/>
                <a:cs typeface="Century Gothic"/>
                <a:sym typeface="Century Gothic"/>
              </a:rPr>
              <a:t>b</a:t>
            </a:r>
            <a:r>
              <a:rPr lang="en" sz="9600">
                <a:solidFill>
                  <a:srgbClr val="363535"/>
                </a:solidFill>
                <a:latin typeface="Century Gothic"/>
                <a:ea typeface="Century Gothic"/>
                <a:cs typeface="Century Gothic"/>
                <a:sym typeface="Century Gothic"/>
              </a:rPr>
              <a:t>le</a:t>
            </a:r>
            <a:endParaRPr b="0" i="0" sz="9600" u="none" cap="none" strike="noStrike">
              <a:solidFill>
                <a:srgbClr val="363535"/>
              </a:solidFill>
              <a:latin typeface="Century Gothic"/>
              <a:ea typeface="Century Gothic"/>
              <a:cs typeface="Century Gothic"/>
              <a:sym typeface="Century Gothic"/>
            </a:endParaRPr>
          </a:p>
        </p:txBody>
      </p:sp>
      <p:pic>
        <p:nvPicPr>
          <p:cNvPr id="571" name="Google Shape;571;p91"/>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
        <p:nvSpPr>
          <p:cNvPr id="572" name="Google Shape;572;p91"/>
          <p:cNvSpPr txBox="1"/>
          <p:nvPr/>
        </p:nvSpPr>
        <p:spPr>
          <a:xfrm>
            <a:off x="5986625" y="1601575"/>
            <a:ext cx="12432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a</a:t>
            </a:r>
            <a:endParaRPr b="0" i="0" sz="9600" u="none" cap="none" strike="noStrike">
              <a:solidFill>
                <a:srgbClr val="36353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92"/>
          <p:cNvSpPr txBox="1"/>
          <p:nvPr>
            <p:ph idx="4294967295" type="body"/>
          </p:nvPr>
        </p:nvSpPr>
        <p:spPr>
          <a:xfrm>
            <a:off x="436550" y="1621913"/>
            <a:ext cx="1826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os</a:t>
            </a:r>
            <a:endParaRPr sz="9600"/>
          </a:p>
        </p:txBody>
      </p:sp>
      <p:sp>
        <p:nvSpPr>
          <p:cNvPr id="578" name="Google Shape;578;p92"/>
          <p:cNvSpPr txBox="1"/>
          <p:nvPr>
            <p:ph idx="4294967295" type="body"/>
          </p:nvPr>
        </p:nvSpPr>
        <p:spPr>
          <a:xfrm>
            <a:off x="1857350" y="1645975"/>
            <a:ext cx="2251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cu</a:t>
            </a:r>
            <a:endParaRPr sz="9600"/>
          </a:p>
        </p:txBody>
      </p:sp>
      <p:sp>
        <p:nvSpPr>
          <p:cNvPr id="579" name="Google Shape;579;p92"/>
          <p:cNvSpPr txBox="1"/>
          <p:nvPr/>
        </p:nvSpPr>
        <p:spPr>
          <a:xfrm>
            <a:off x="2892675" y="1621913"/>
            <a:ext cx="26319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re</a:t>
            </a:r>
            <a:endParaRPr b="0" i="0" sz="9600" u="none" cap="none" strike="noStrike">
              <a:solidFill>
                <a:srgbClr val="363535"/>
              </a:solidFill>
              <a:latin typeface="Century Gothic"/>
              <a:ea typeface="Century Gothic"/>
              <a:cs typeface="Century Gothic"/>
              <a:sym typeface="Century Gothic"/>
            </a:endParaRPr>
          </a:p>
        </p:txBody>
      </p:sp>
      <p:sp>
        <p:nvSpPr>
          <p:cNvPr id="580" name="Google Shape;580;p92"/>
          <p:cNvSpPr/>
          <p:nvPr/>
        </p:nvSpPr>
        <p:spPr>
          <a:xfrm>
            <a:off x="715600" y="3028388"/>
            <a:ext cx="7801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81" name="Google Shape;581;p92"/>
          <p:cNvSpPr txBox="1"/>
          <p:nvPr/>
        </p:nvSpPr>
        <p:spPr>
          <a:xfrm>
            <a:off x="4772025" y="1621913"/>
            <a:ext cx="30096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cer</a:t>
            </a:r>
            <a:endParaRPr b="0" i="0" sz="9600" u="none" cap="none" strike="noStrike">
              <a:solidFill>
                <a:srgbClr val="363535"/>
              </a:solidFill>
              <a:latin typeface="Century Gothic"/>
              <a:ea typeface="Century Gothic"/>
              <a:cs typeface="Century Gothic"/>
              <a:sym typeface="Century Gothic"/>
            </a:endParaRPr>
          </a:p>
        </p:txBody>
      </p:sp>
      <p:sp>
        <p:nvSpPr>
          <p:cNvPr id="582" name="Google Shape;582;p92"/>
          <p:cNvSpPr txBox="1"/>
          <p:nvPr/>
        </p:nvSpPr>
        <p:spPr>
          <a:xfrm>
            <a:off x="6261850" y="1621913"/>
            <a:ext cx="2445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se</a:t>
            </a:r>
            <a:endParaRPr b="0" i="0" sz="9600" u="none" cap="none" strike="noStrike">
              <a:solidFill>
                <a:srgbClr val="363535"/>
              </a:solidFill>
              <a:latin typeface="Century Gothic"/>
              <a:ea typeface="Century Gothic"/>
              <a:cs typeface="Century Gothic"/>
              <a:sym typeface="Century Gothic"/>
            </a:endParaRPr>
          </a:p>
        </p:txBody>
      </p:sp>
      <p:pic>
        <p:nvPicPr>
          <p:cNvPr id="583" name="Google Shape;583;p92"/>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3"/>
          <p:cNvSpPr txBox="1"/>
          <p:nvPr>
            <p:ph idx="4294967295" type="body"/>
          </p:nvPr>
        </p:nvSpPr>
        <p:spPr>
          <a:xfrm>
            <a:off x="104775" y="1523488"/>
            <a:ext cx="261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cha</a:t>
            </a:r>
            <a:endParaRPr sz="9600"/>
          </a:p>
        </p:txBody>
      </p:sp>
      <p:sp>
        <p:nvSpPr>
          <p:cNvPr id="589" name="Google Shape;589;p93"/>
          <p:cNvSpPr txBox="1"/>
          <p:nvPr>
            <p:ph idx="4294967295" type="body"/>
          </p:nvPr>
        </p:nvSpPr>
        <p:spPr>
          <a:xfrm>
            <a:off x="2178900" y="1523488"/>
            <a:ext cx="261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po</a:t>
            </a:r>
            <a:endParaRPr sz="9600"/>
          </a:p>
        </p:txBody>
      </p:sp>
      <p:sp>
        <p:nvSpPr>
          <p:cNvPr id="590" name="Google Shape;590;p93"/>
          <p:cNvSpPr/>
          <p:nvPr/>
        </p:nvSpPr>
        <p:spPr>
          <a:xfrm>
            <a:off x="311150" y="3058788"/>
            <a:ext cx="8654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91" name="Google Shape;591;p93"/>
          <p:cNvSpPr txBox="1"/>
          <p:nvPr/>
        </p:nvSpPr>
        <p:spPr>
          <a:xfrm>
            <a:off x="3818750" y="1523488"/>
            <a:ext cx="2366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te</a:t>
            </a:r>
            <a:endParaRPr b="0" i="0" sz="9600" u="none" cap="none" strike="noStrike">
              <a:solidFill>
                <a:srgbClr val="363535"/>
              </a:solidFill>
              <a:latin typeface="Century Gothic"/>
              <a:ea typeface="Century Gothic"/>
              <a:cs typeface="Century Gothic"/>
              <a:sym typeface="Century Gothic"/>
            </a:endParaRPr>
          </a:p>
        </p:txBody>
      </p:sp>
      <p:sp>
        <p:nvSpPr>
          <p:cNvPr id="592" name="Google Shape;592;p93"/>
          <p:cNvSpPr txBox="1"/>
          <p:nvPr/>
        </p:nvSpPr>
        <p:spPr>
          <a:xfrm>
            <a:off x="4878250" y="1523488"/>
            <a:ext cx="3223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an</a:t>
            </a:r>
            <a:endParaRPr b="0" i="0" sz="9600" u="none" cap="none" strike="noStrike">
              <a:solidFill>
                <a:srgbClr val="363535"/>
              </a:solidFill>
              <a:latin typeface="Century Gothic"/>
              <a:ea typeface="Century Gothic"/>
              <a:cs typeface="Century Gothic"/>
              <a:sym typeface="Century Gothic"/>
            </a:endParaRPr>
          </a:p>
        </p:txBody>
      </p:sp>
      <p:sp>
        <p:nvSpPr>
          <p:cNvPr id="593" name="Google Shape;593;p93"/>
          <p:cNvSpPr txBox="1"/>
          <p:nvPr/>
        </p:nvSpPr>
        <p:spPr>
          <a:xfrm>
            <a:off x="7164250" y="1523488"/>
            <a:ext cx="32232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pic>
        <p:nvPicPr>
          <p:cNvPr id="594" name="Google Shape;594;p93"/>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9"/>
          <p:cNvPicPr preferRelativeResize="0"/>
          <p:nvPr/>
        </p:nvPicPr>
        <p:blipFill>
          <a:blip r:embed="rId3">
            <a:alphaModFix/>
          </a:blip>
          <a:stretch>
            <a:fillRect/>
          </a:stretch>
        </p:blipFill>
        <p:spPr>
          <a:xfrm>
            <a:off x="2006925" y="840213"/>
            <a:ext cx="5130126" cy="3463075"/>
          </a:xfrm>
          <a:prstGeom prst="rect">
            <a:avLst/>
          </a:prstGeom>
          <a:noFill/>
          <a:ln>
            <a:noFill/>
          </a:ln>
        </p:spPr>
      </p:pic>
      <p:pic>
        <p:nvPicPr>
          <p:cNvPr id="271" name="Google Shape;271;p49"/>
          <p:cNvPicPr preferRelativeResize="0"/>
          <p:nvPr>
            <p:ph idx="2" type="pic"/>
          </p:nvPr>
        </p:nvPicPr>
        <p:blipFill rotWithShape="1">
          <a:blip r:embed="rId4">
            <a:alphaModFix/>
          </a:blip>
          <a:srcRect b="0" l="0" r="0" t="0"/>
          <a:stretch/>
        </p:blipFill>
        <p:spPr>
          <a:xfrm>
            <a:off x="108600" y="4124050"/>
            <a:ext cx="822900" cy="822900"/>
          </a:xfrm>
          <a:prstGeom prst="ellipse">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4"/>
          <p:cNvSpPr txBox="1"/>
          <p:nvPr>
            <p:ph idx="4294967295" type="body"/>
          </p:nvPr>
        </p:nvSpPr>
        <p:spPr>
          <a:xfrm>
            <a:off x="57025" y="1523475"/>
            <a:ext cx="263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ex</a:t>
            </a:r>
            <a:endParaRPr sz="9600"/>
          </a:p>
        </p:txBody>
      </p:sp>
      <p:sp>
        <p:nvSpPr>
          <p:cNvPr id="600" name="Google Shape;600;p94"/>
          <p:cNvSpPr txBox="1"/>
          <p:nvPr>
            <p:ph idx="4294967295" type="body"/>
          </p:nvPr>
        </p:nvSpPr>
        <p:spPr>
          <a:xfrm>
            <a:off x="1933887" y="1523488"/>
            <a:ext cx="26394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plo</a:t>
            </a:r>
            <a:endParaRPr sz="9600"/>
          </a:p>
        </p:txBody>
      </p:sp>
      <p:sp>
        <p:nvSpPr>
          <p:cNvPr id="601" name="Google Shape;601;p94"/>
          <p:cNvSpPr txBox="1"/>
          <p:nvPr/>
        </p:nvSpPr>
        <p:spPr>
          <a:xfrm>
            <a:off x="4470775" y="1523475"/>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602" name="Google Shape;602;p94"/>
          <p:cNvSpPr/>
          <p:nvPr/>
        </p:nvSpPr>
        <p:spPr>
          <a:xfrm>
            <a:off x="798750" y="3126800"/>
            <a:ext cx="7614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03" name="Google Shape;603;p94"/>
          <p:cNvSpPr txBox="1"/>
          <p:nvPr/>
        </p:nvSpPr>
        <p:spPr>
          <a:xfrm>
            <a:off x="3597433" y="1523488"/>
            <a:ext cx="1998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ra</a:t>
            </a:r>
            <a:endParaRPr b="0" i="0" sz="9600" u="none" cap="none" strike="noStrike">
              <a:solidFill>
                <a:srgbClr val="363535"/>
              </a:solidFill>
              <a:latin typeface="Century Gothic"/>
              <a:ea typeface="Century Gothic"/>
              <a:cs typeface="Century Gothic"/>
              <a:sym typeface="Century Gothic"/>
            </a:endParaRPr>
          </a:p>
        </p:txBody>
      </p:sp>
      <p:sp>
        <p:nvSpPr>
          <p:cNvPr id="604" name="Google Shape;604;p94"/>
          <p:cNvSpPr txBox="1"/>
          <p:nvPr/>
        </p:nvSpPr>
        <p:spPr>
          <a:xfrm>
            <a:off x="6290061" y="1523488"/>
            <a:ext cx="27969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res</a:t>
            </a:r>
            <a:endParaRPr b="0" i="0" sz="9600" u="none" cap="none" strike="noStrike">
              <a:solidFill>
                <a:srgbClr val="363535"/>
              </a:solidFill>
              <a:latin typeface="Century Gothic"/>
              <a:ea typeface="Century Gothic"/>
              <a:cs typeface="Century Gothic"/>
              <a:sym typeface="Century Gothic"/>
            </a:endParaRPr>
          </a:p>
        </p:txBody>
      </p:sp>
      <p:pic>
        <p:nvPicPr>
          <p:cNvPr id="605" name="Google Shape;605;p94"/>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09" name="Shape 609"/>
        <p:cNvGrpSpPr/>
        <p:nvPr/>
      </p:nvGrpSpPr>
      <p:grpSpPr>
        <a:xfrm>
          <a:off x="0" y="0"/>
          <a:ext cx="0" cy="0"/>
          <a:chOff x="0" y="0"/>
          <a:chExt cx="0" cy="0"/>
        </a:xfrm>
      </p:grpSpPr>
      <p:pic>
        <p:nvPicPr>
          <p:cNvPr id="610" name="Google Shape;610;p95"/>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11" name="Google Shape;611;p95"/>
          <p:cNvSpPr txBox="1"/>
          <p:nvPr>
            <p:ph type="ctrTitle"/>
          </p:nvPr>
        </p:nvSpPr>
        <p:spPr>
          <a:xfrm>
            <a:off x="311150" y="36554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aphicFrame>
        <p:nvGraphicFramePr>
          <p:cNvPr id="616" name="Google Shape;616;p96"/>
          <p:cNvGraphicFramePr/>
          <p:nvPr/>
        </p:nvGraphicFramePr>
        <p:xfrm>
          <a:off x="952500" y="1735750"/>
          <a:ext cx="3000000" cy="3000000"/>
        </p:xfrm>
        <a:graphic>
          <a:graphicData uri="http://schemas.openxmlformats.org/drawingml/2006/table">
            <a:tbl>
              <a:tblPr>
                <a:noFill/>
                <a:tableStyleId>{3438D1A4-B52E-423E-9CD7-406996C2222A}</a:tableStyleId>
              </a:tblPr>
              <a:tblGrid>
                <a:gridCol w="1447800"/>
                <a:gridCol w="1447800"/>
                <a:gridCol w="1447800"/>
                <a:gridCol w="1447800"/>
                <a:gridCol w="14478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17" name="Google Shape;617;p96"/>
          <p:cNvPicPr preferRelativeResize="0"/>
          <p:nvPr>
            <p:ph idx="2" type="pic"/>
          </p:nvPr>
        </p:nvPicPr>
        <p:blipFill rotWithShape="1">
          <a:blip r:embed="rId3">
            <a:alphaModFix/>
          </a:blip>
          <a:srcRect b="0" l="0" r="0" t="0"/>
          <a:stretch/>
        </p:blipFill>
        <p:spPr>
          <a:xfrm>
            <a:off x="51024" y="4124977"/>
            <a:ext cx="923100" cy="9231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graphicFrame>
        <p:nvGraphicFramePr>
          <p:cNvPr id="622" name="Google Shape;622;p97"/>
          <p:cNvGraphicFramePr/>
          <p:nvPr/>
        </p:nvGraphicFramePr>
        <p:xfrm>
          <a:off x="952500" y="1735750"/>
          <a:ext cx="3000000" cy="3000000"/>
        </p:xfrm>
        <a:graphic>
          <a:graphicData uri="http://schemas.openxmlformats.org/drawingml/2006/table">
            <a:tbl>
              <a:tblPr>
                <a:noFill/>
                <a:tableStyleId>{3438D1A4-B52E-423E-9CD7-406996C2222A}</a:tableStyleId>
              </a:tblPr>
              <a:tblGrid>
                <a:gridCol w="1447800"/>
                <a:gridCol w="1447800"/>
                <a:gridCol w="1447800"/>
                <a:gridCol w="1447800"/>
                <a:gridCol w="14478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3" name="Google Shape;623;p97"/>
          <p:cNvPicPr preferRelativeResize="0"/>
          <p:nvPr>
            <p:ph idx="2" type="pic"/>
          </p:nvPr>
        </p:nvPicPr>
        <p:blipFill rotWithShape="1">
          <a:blip r:embed="rId3">
            <a:alphaModFix/>
          </a:blip>
          <a:srcRect b="0" l="0" r="0" t="0"/>
          <a:stretch/>
        </p:blipFill>
        <p:spPr>
          <a:xfrm>
            <a:off x="51024" y="4124977"/>
            <a:ext cx="923100" cy="9231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graphicFrame>
        <p:nvGraphicFramePr>
          <p:cNvPr id="628" name="Google Shape;628;p98"/>
          <p:cNvGraphicFramePr/>
          <p:nvPr/>
        </p:nvGraphicFramePr>
        <p:xfrm>
          <a:off x="952500" y="1735750"/>
          <a:ext cx="3000000" cy="3000000"/>
        </p:xfrm>
        <a:graphic>
          <a:graphicData uri="http://schemas.openxmlformats.org/drawingml/2006/table">
            <a:tbl>
              <a:tblPr>
                <a:noFill/>
                <a:tableStyleId>{3438D1A4-B52E-423E-9CD7-406996C2222A}</a:tableStyleId>
              </a:tblPr>
              <a:tblGrid>
                <a:gridCol w="1447800"/>
                <a:gridCol w="1447800"/>
                <a:gridCol w="1447800"/>
                <a:gridCol w="1447800"/>
                <a:gridCol w="14478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9" name="Google Shape;629;p98"/>
          <p:cNvPicPr preferRelativeResize="0"/>
          <p:nvPr>
            <p:ph idx="2" type="pic"/>
          </p:nvPr>
        </p:nvPicPr>
        <p:blipFill rotWithShape="1">
          <a:blip r:embed="rId3">
            <a:alphaModFix/>
          </a:blip>
          <a:srcRect b="0" l="0" r="0" t="0"/>
          <a:stretch/>
        </p:blipFill>
        <p:spPr>
          <a:xfrm>
            <a:off x="51024" y="4124977"/>
            <a:ext cx="923100" cy="923100"/>
          </a:xfrm>
          <a:prstGeom prst="ellipse">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3" name="Shape 633"/>
        <p:cNvGrpSpPr/>
        <p:nvPr/>
      </p:nvGrpSpPr>
      <p:grpSpPr>
        <a:xfrm>
          <a:off x="0" y="0"/>
          <a:ext cx="0" cy="0"/>
          <a:chOff x="0" y="0"/>
          <a:chExt cx="0" cy="0"/>
        </a:xfrm>
      </p:grpSpPr>
      <p:pic>
        <p:nvPicPr>
          <p:cNvPr id="634" name="Google Shape;634;p9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35" name="Google Shape;635;p99"/>
          <p:cNvSpPr txBox="1"/>
          <p:nvPr>
            <p:ph type="ctrTitle"/>
          </p:nvPr>
        </p:nvSpPr>
        <p:spPr>
          <a:xfrm>
            <a:off x="420700" y="362367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0"/>
          <p:cNvSpPr txBox="1"/>
          <p:nvPr>
            <p:ph idx="4294967295" type="body"/>
          </p:nvPr>
        </p:nvSpPr>
        <p:spPr>
          <a:xfrm>
            <a:off x="311700" y="1101325"/>
            <a:ext cx="8520600" cy="331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—¿Quieren salir a jugar en la lluvia? —pregunta papá.</a:t>
            </a:r>
            <a:endParaRPr sz="4500"/>
          </a:p>
          <a:p>
            <a:pPr indent="0" lvl="0" marL="0" rtl="0" algn="l">
              <a:lnSpc>
                <a:spcPct val="115000"/>
              </a:lnSpc>
              <a:spcBef>
                <a:spcPts val="200"/>
              </a:spcBef>
              <a:spcAft>
                <a:spcPts val="0"/>
              </a:spcAft>
              <a:buSzPts val="1800"/>
              <a:buNone/>
            </a:pPr>
            <a:r>
              <a:t/>
            </a:r>
            <a:endParaRPr sz="4500"/>
          </a:p>
          <a:p>
            <a:pPr indent="0" lvl="0" marL="0" rtl="0" algn="l">
              <a:lnSpc>
                <a:spcPct val="115000"/>
              </a:lnSpc>
              <a:spcBef>
                <a:spcPts val="200"/>
              </a:spcBef>
              <a:spcAft>
                <a:spcPts val="200"/>
              </a:spcAft>
              <a:buSzPts val="1800"/>
              <a:buNone/>
            </a:pPr>
            <a:r>
              <a:t/>
            </a:r>
            <a:endParaRPr sz="4500"/>
          </a:p>
        </p:txBody>
      </p:sp>
      <p:pic>
        <p:nvPicPr>
          <p:cNvPr id="641" name="Google Shape;641;p100"/>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01"/>
          <p:cNvSpPr txBox="1"/>
          <p:nvPr>
            <p:ph idx="4294967295" type="body"/>
          </p:nvPr>
        </p:nvSpPr>
        <p:spPr>
          <a:xfrm>
            <a:off x="275125" y="761425"/>
            <a:ext cx="8520600" cy="32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Carlos también se divierte, corriendo y chapoteando por todo el jardín.</a:t>
            </a:r>
            <a:endParaRPr sz="4500"/>
          </a:p>
          <a:p>
            <a:pPr indent="0" lvl="0" marL="0" rtl="0" algn="l">
              <a:lnSpc>
                <a:spcPct val="115000"/>
              </a:lnSpc>
              <a:spcBef>
                <a:spcPts val="200"/>
              </a:spcBef>
              <a:spcAft>
                <a:spcPts val="200"/>
              </a:spcAft>
              <a:buSzPts val="1800"/>
              <a:buNone/>
            </a:pPr>
            <a:r>
              <a:t/>
            </a:r>
            <a:endParaRPr sz="4500"/>
          </a:p>
        </p:txBody>
      </p:sp>
      <p:pic>
        <p:nvPicPr>
          <p:cNvPr id="647" name="Google Shape;647;p101"/>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2"/>
          <p:cNvSpPr txBox="1"/>
          <p:nvPr>
            <p:ph idx="4294967295" type="body"/>
          </p:nvPr>
        </p:nvSpPr>
        <p:spPr>
          <a:xfrm>
            <a:off x="275125" y="761425"/>
            <a:ext cx="8520600" cy="408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Carlos y Beto corren de vuelta a la casa, con los zapatos llenos de agua y sonrisas de oreja a oreja.</a:t>
            </a:r>
            <a:endParaRPr sz="4500"/>
          </a:p>
          <a:p>
            <a:pPr indent="0" lvl="0" marL="0" rtl="0" algn="l">
              <a:lnSpc>
                <a:spcPct val="115000"/>
              </a:lnSpc>
              <a:spcBef>
                <a:spcPts val="200"/>
              </a:spcBef>
              <a:spcAft>
                <a:spcPts val="200"/>
              </a:spcAft>
              <a:buSzPts val="1800"/>
              <a:buNone/>
            </a:pPr>
            <a:r>
              <a:t/>
            </a:r>
            <a:endParaRPr sz="4500"/>
          </a:p>
        </p:txBody>
      </p:sp>
      <p:pic>
        <p:nvPicPr>
          <p:cNvPr id="653" name="Google Shape;653;p102"/>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7" name="Shape 657"/>
        <p:cNvGrpSpPr/>
        <p:nvPr/>
      </p:nvGrpSpPr>
      <p:grpSpPr>
        <a:xfrm>
          <a:off x="0" y="0"/>
          <a:ext cx="0" cy="0"/>
          <a:chOff x="0" y="0"/>
          <a:chExt cx="0" cy="0"/>
        </a:xfrm>
      </p:grpSpPr>
      <p:pic>
        <p:nvPicPr>
          <p:cNvPr id="658" name="Google Shape;658;p10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59" name="Google Shape;659;p103"/>
          <p:cNvSpPr txBox="1"/>
          <p:nvPr>
            <p:ph type="ctrTitle"/>
          </p:nvPr>
        </p:nvSpPr>
        <p:spPr>
          <a:xfrm>
            <a:off x="45720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50"/>
          <p:cNvPicPr preferRelativeResize="0"/>
          <p:nvPr/>
        </p:nvPicPr>
        <p:blipFill>
          <a:blip r:embed="rId3">
            <a:alphaModFix/>
          </a:blip>
          <a:stretch>
            <a:fillRect/>
          </a:stretch>
        </p:blipFill>
        <p:spPr>
          <a:xfrm>
            <a:off x="3001413" y="880713"/>
            <a:ext cx="3141175" cy="3382075"/>
          </a:xfrm>
          <a:prstGeom prst="rect">
            <a:avLst/>
          </a:prstGeom>
          <a:noFill/>
          <a:ln>
            <a:noFill/>
          </a:ln>
        </p:spPr>
      </p:pic>
      <p:pic>
        <p:nvPicPr>
          <p:cNvPr id="277" name="Google Shape;277;p50"/>
          <p:cNvPicPr preferRelativeResize="0"/>
          <p:nvPr>
            <p:ph idx="2" type="pic"/>
          </p:nvPr>
        </p:nvPicPr>
        <p:blipFill rotWithShape="1">
          <a:blip r:embed="rId4">
            <a:alphaModFix/>
          </a:blip>
          <a:srcRect b="0" l="0" r="0" t="0"/>
          <a:stretch/>
        </p:blipFill>
        <p:spPr>
          <a:xfrm>
            <a:off x="108600" y="4124050"/>
            <a:ext cx="822900" cy="822900"/>
          </a:xfrm>
          <a:prstGeom prst="ellipse">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04"/>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665" name="Google Shape;665;p104"/>
          <p:cNvPicPr preferRelativeResize="0"/>
          <p:nvPr>
            <p:ph idx="2" type="pic"/>
          </p:nvPr>
        </p:nvPicPr>
        <p:blipFill rotWithShape="1">
          <a:blip r:embed="rId3">
            <a:alphaModFix/>
          </a:blip>
          <a:srcRect b="0" l="0" r="0" t="0"/>
          <a:stretch/>
        </p:blipFill>
        <p:spPr>
          <a:xfrm>
            <a:off x="51024" y="4124977"/>
            <a:ext cx="923100" cy="9231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05"/>
          <p:cNvSpPr txBox="1"/>
          <p:nvPr>
            <p:ph idx="4294967295" type="body"/>
          </p:nvPr>
        </p:nvSpPr>
        <p:spPr>
          <a:xfrm>
            <a:off x="3879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spcBef>
                <a:spcPts val="200"/>
              </a:spcBef>
              <a:spcAft>
                <a:spcPts val="0"/>
              </a:spcAft>
              <a:buSzPts val="1800"/>
              <a:buNone/>
            </a:pPr>
            <a:r>
              <a:rPr lang="en" sz="4500"/>
              <a:t>—¿Quieren salir a jugar en la lluvia? —pregunta papá.</a:t>
            </a:r>
            <a:endParaRPr sz="4500"/>
          </a:p>
          <a:p>
            <a:pPr indent="0" lvl="0" marL="0" rtl="0" algn="l">
              <a:lnSpc>
                <a:spcPct val="115000"/>
              </a:lnSpc>
              <a:spcBef>
                <a:spcPts val="200"/>
              </a:spcBef>
              <a:spcAft>
                <a:spcPts val="200"/>
              </a:spcAft>
              <a:buSzPts val="1800"/>
              <a:buNone/>
            </a:pPr>
            <a:r>
              <a:t/>
            </a:r>
            <a:endParaRPr sz="4500"/>
          </a:p>
        </p:txBody>
      </p:sp>
      <p:pic>
        <p:nvPicPr>
          <p:cNvPr id="671" name="Google Shape;671;p105"/>
          <p:cNvPicPr preferRelativeResize="0"/>
          <p:nvPr>
            <p:ph idx="2" type="pic"/>
          </p:nvPr>
        </p:nvPicPr>
        <p:blipFill rotWithShape="1">
          <a:blip r:embed="rId3">
            <a:alphaModFix/>
          </a:blip>
          <a:srcRect b="0" l="0" r="0" t="0"/>
          <a:stretch/>
        </p:blipFill>
        <p:spPr>
          <a:xfrm>
            <a:off x="34018" y="4165839"/>
            <a:ext cx="873000" cy="873000"/>
          </a:xfrm>
          <a:prstGeom prst="ellipse">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5" name="Shape 675"/>
        <p:cNvGrpSpPr/>
        <p:nvPr/>
      </p:nvGrpSpPr>
      <p:grpSpPr>
        <a:xfrm>
          <a:off x="0" y="0"/>
          <a:ext cx="0" cy="0"/>
          <a:chOff x="0" y="0"/>
          <a:chExt cx="0" cy="0"/>
        </a:xfrm>
      </p:grpSpPr>
      <p:sp>
        <p:nvSpPr>
          <p:cNvPr id="676" name="Google Shape;676;p106"/>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677" name="Google Shape;677;p106"/>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678" name="Google Shape;678;p106"/>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9" name="Google Shape;679;p106"/>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0" name="Google Shape;680;p106"/>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1" name="Google Shape;681;p106"/>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2" name="Google Shape;682;p106"/>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3" name="Google Shape;683;p106"/>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84" name="Google Shape;684;p106"/>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51"/>
          <p:cNvPicPr preferRelativeResize="0"/>
          <p:nvPr/>
        </p:nvPicPr>
        <p:blipFill>
          <a:blip r:embed="rId3">
            <a:alphaModFix/>
          </a:blip>
          <a:stretch>
            <a:fillRect/>
          </a:stretch>
        </p:blipFill>
        <p:spPr>
          <a:xfrm>
            <a:off x="3108775" y="541750"/>
            <a:ext cx="2926450" cy="3857600"/>
          </a:xfrm>
          <a:prstGeom prst="rect">
            <a:avLst/>
          </a:prstGeom>
          <a:noFill/>
          <a:ln>
            <a:noFill/>
          </a:ln>
        </p:spPr>
      </p:pic>
      <p:pic>
        <p:nvPicPr>
          <p:cNvPr id="283" name="Google Shape;283;p51"/>
          <p:cNvPicPr preferRelativeResize="0"/>
          <p:nvPr>
            <p:ph idx="2" type="pic"/>
          </p:nvPr>
        </p:nvPicPr>
        <p:blipFill rotWithShape="1">
          <a:blip r:embed="rId4">
            <a:alphaModFix/>
          </a:blip>
          <a:srcRect b="0" l="0" r="0" t="0"/>
          <a:stretch/>
        </p:blipFill>
        <p:spPr>
          <a:xfrm>
            <a:off x="108600" y="4124050"/>
            <a:ext cx="822900" cy="822900"/>
          </a:xfrm>
          <a:prstGeom prst="ellipse">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52"/>
          <p:cNvPicPr preferRelativeResize="0"/>
          <p:nvPr/>
        </p:nvPicPr>
        <p:blipFill>
          <a:blip r:embed="rId3">
            <a:alphaModFix/>
          </a:blip>
          <a:stretch>
            <a:fillRect/>
          </a:stretch>
        </p:blipFill>
        <p:spPr>
          <a:xfrm>
            <a:off x="2921213" y="920963"/>
            <a:ext cx="3301575" cy="3301575"/>
          </a:xfrm>
          <a:prstGeom prst="rect">
            <a:avLst/>
          </a:prstGeom>
          <a:noFill/>
          <a:ln>
            <a:noFill/>
          </a:ln>
        </p:spPr>
      </p:pic>
      <p:pic>
        <p:nvPicPr>
          <p:cNvPr id="289" name="Google Shape;289;p52"/>
          <p:cNvPicPr preferRelativeResize="0"/>
          <p:nvPr>
            <p:ph idx="2" type="pic"/>
          </p:nvPr>
        </p:nvPicPr>
        <p:blipFill rotWithShape="1">
          <a:blip r:embed="rId4">
            <a:alphaModFix/>
          </a:blip>
          <a:srcRect b="0" l="0" r="0" t="0"/>
          <a:stretch/>
        </p:blipFill>
        <p:spPr>
          <a:xfrm>
            <a:off x="118925" y="4124050"/>
            <a:ext cx="822900" cy="822900"/>
          </a:xfrm>
          <a:prstGeom prst="ellipse">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3" name="Shape 293"/>
        <p:cNvGrpSpPr/>
        <p:nvPr/>
      </p:nvGrpSpPr>
      <p:grpSpPr>
        <a:xfrm>
          <a:off x="0" y="0"/>
          <a:ext cx="0" cy="0"/>
          <a:chOff x="0" y="0"/>
          <a:chExt cx="0" cy="0"/>
        </a:xfrm>
      </p:grpSpPr>
      <p:sp>
        <p:nvSpPr>
          <p:cNvPr id="294" name="Google Shape;294;p53"/>
          <p:cNvSpPr txBox="1"/>
          <p:nvPr>
            <p:ph type="ctrTitle"/>
          </p:nvPr>
        </p:nvSpPr>
        <p:spPr>
          <a:xfrm>
            <a:off x="457200" y="36645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crecientes</a:t>
            </a:r>
            <a:endParaRPr sz="3500"/>
          </a:p>
        </p:txBody>
      </p:sp>
      <p:pic>
        <p:nvPicPr>
          <p:cNvPr id="295" name="Google Shape;295;p5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