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</p:sldIdLst>
  <p:sldSz cy="5143500" cx="9144000"/>
  <p:notesSz cx="6858000" cy="9144000"/>
  <p:embeddedFontLst>
    <p:embeddedFont>
      <p:font typeface="Century Gothic"/>
      <p:regular r:id="rId107"/>
      <p:bold r:id="rId108"/>
      <p:italic r:id="rId109"/>
      <p:boldItalic r:id="rId1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C391AC-5018-4D5C-9454-11E4B4F435F2}">
  <a:tblStyle styleId="{72C391AC-5018-4D5C-9454-11E4B4F435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CenturyGothic-regular.fntdata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109" Type="http://schemas.openxmlformats.org/officeDocument/2006/relationships/font" Target="fonts/CenturyGothic-italic.fntdata"/><Relationship Id="rId108" Type="http://schemas.openxmlformats.org/officeDocument/2006/relationships/font" Target="fonts/CenturyGothic-bold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10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20c193e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20c193e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2b7b9b4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02b7b9b4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Escucha el sonido que hace: /s/. Mírame decirlo: /s/. Ahora, ¡es tu turno! Di el sonido /s/ conmigo: /s/.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sandía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semáforo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sofá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11 y repita el proceso con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3320c193e97_0_2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3320c193e97_0_2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2b7b9b47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02b7b9b47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Su sonido es /m/.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monopatín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mariposa 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manzana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Su sonido es /p/.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20c193e97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320c193e97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13.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87fe6fc5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87fe6fc5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Ss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curva hacia atrás y sigue con una curva hacia adelante, como una serpiente más pequeña.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i="1" sz="1000">
              <a:solidFill>
                <a:srgbClr val="0E0E0E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minúscula en el aire.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curva hacia atrás y sigue con una curva hacia adelante, como una serpiente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14.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87fe6fc5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87fe6fc5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Caligrafía de la letra Mm, Pp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Mm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Aprendimos que 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hacia arriba, haz una curva hacia adelante y traza una línea recta hacia abajo. Luego, vuelve hacia arriba, haz una curva hacia adelante y traza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traza una línea inclinada hacia la derecha. Luego traza una línea inclinada hacia arriba y traza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Pp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aprendimos que 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y minúscula.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úscula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Sigue hacia arriba y traza un círculo hacia adelante,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 es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traza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traza una línea hacia la derecha, haz una curva hacia adelante y traza una línea hacia la izquierda,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cómo escribir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con movimientos grandes y exagerados.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Intenta escribir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  en el aire.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practicar escribir en el aire y utilice el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apoyo visual.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15.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87fe6fc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87fe6fc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letra Ss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nuestras pizarras. Mira cómo lo hago yo. Para escribir la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minúscula, trazo una curva hacia atrás y sigo con una curva hacia adelante, como una serpiente pequeña, así.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al escribir la letra y  seguir los pasos correctamente empezando con 1.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trazo una curva hacia atrás y sigo con una curva hacia adelante, como una serpiente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mayúscula,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escribir la letra y 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16 y repita con la letras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Mm, Pp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87fe6fc5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287fe6fc5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 en pizarras: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letras Mm y Pp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Mm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minúscula, 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Sigo hacia arriba, hago una curva hacia adelante y trazo una línea recta hacia abajo. Luego, vuelvo hacia arriba, hago una curva hacia adelante y trazo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escribir la letra y  seguir los pasos correctamente empezando con 1.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trazo una línea inclinada hacia la derecha. Luego trazo una línea inclinada hacia arriba y trazo una línea recta hacia abajo,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Pp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nuestras pizarras. Mira cómo lo hago yo. Para escribir la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minúscula, 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Sigo hacia arriba y trazo un círculo hacia adelante,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escribir la letra y seguir los pasos correctamente empezando con 1.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hay que practicar con la letra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Mira cómo lo hago yo. Para escribir la letra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mayúscula,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trazo una línea recta hacia abajo. </a:t>
            </a:r>
            <a:r>
              <a:rPr i="1" lang="en" sz="10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Luego, trazo una línea hacia la derecha, hago una curva hacia adelante y trazo una línea hacia la izquierda,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así. Practiquemos juntos.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paso a paso con la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animándolos a consultar su cartel o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apoyarse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escribir la letra y seguir los pasos correctamente empezando con 1.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mostrar sus pizarras después de escribir cada letra.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20c193e97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20c193e97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Combinar sonidos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18.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f8d615b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f8d615b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sonidos para formar sílabas.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[haga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revelar cada parte]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formamos con /s/, /a/?</a:t>
            </a:r>
            <a:r>
              <a:rPr i="1" lang="en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Estudiantes: sa. </a:t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87fe6fc5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87fe6fc5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20c193e9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20c193e9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287fe6fc5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287fe6fc5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287fe6fc5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287fe6fc5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87fe6fc5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87fe6fc5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287fe6fc5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287fe6fc5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87fe6fc5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287fe6fc5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87fe6fc5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287fe6fc5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87fe6fc5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287fe6fc5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287fe6fc5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287fe6fc5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docente y estudiantes: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(Clic)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→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320c193e97_0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320c193e97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29.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87fe6fc5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287fe6fc5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Leeremos cada sílaba que aparece. ¿Listos?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sa. /s/, /a/, sa.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20c193e97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20c193e9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Reconocer palabras en oraciones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4.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8808c76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8808c76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se.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se.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8808c760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28808c760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28808c760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28808c760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8808c760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28808c760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28808c760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28808c760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si.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si.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28808c760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28808c760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28808c760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28808c760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so.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so.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8808c760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28808c760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28808c760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28808c760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su.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su.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20c193e97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320c193e97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puma salta.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diapositiva: primero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‘Mi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’, luego ‘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puma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’, después ‘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salta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’,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puma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salta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Vamos a practicar más.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28808c760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28808c760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28808c760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28808c760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/u/, mu.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/u/, mu.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28808c760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28808c760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8808c760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8808c760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28808c760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28808c760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28808c760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28808c760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28808c760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28808c760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28808c760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28808c760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po.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po.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28808c7601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28808c7601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28808c7601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28808c7601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sonido y luego combine las letras para formar la sílaba. Repita la sílaba con fluidez y en voz alta junto con los estudiantes.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/u/, pu.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/u/, pu.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sonido, cada letra y luego la sílaba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20c193e97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20c193e9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Lola lava platos.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lava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platos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8808c7601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8808c7601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320c193e97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320c193e97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52 y utilice las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de letras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construir sílabas con las letras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s, m, p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las vocales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 tus fichas y busca las letras.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ejemplo, si quiero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/i/. Busco las letras y las junto: /s/, /i/, si.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28808c760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28808c760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/i/, si.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28808c760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28808c760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sa.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28808c7601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28808c7601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/e/, se.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28808c7601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28808c7601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/o/.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so.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288156377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288156377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/s/ y la /u/.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su.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28808c760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28808c760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ma.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288156377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288156377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/e/, pe.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20c193e97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320c193e97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mesa pesa.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pesa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¡Tiene tres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288156377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288156377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/i/.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/i/, mi.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288156377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3288156377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/a/.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pa.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288156377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3288156377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/p/ y la /o/.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po.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288156377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3288156377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construir la sílaba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necesito 2 letras. ¿Qué sonidos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Eso es: la /m/ y la /e/. Busco las letras y las junto. 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silaba es?: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/e/, me.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320c193e97_0_1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3320c193e97_0_1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3320c193e97_0_1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3320c193e97_0_1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palabras. Escuchen con atención y usen sus oídos para descubrir sonidos, contar palabras y jugar con sílabas. ¿Listos?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320c193e97_0_1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320c193e97_0_1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Reconocer palabras en oraciones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y quiero que me ayuden a contar cuántas palabras tiene.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67.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320c193e97_0_1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320c193e97_0_1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4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perro ladra.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perro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ladra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5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gato corre.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gato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corre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3320c193e97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3320c193e97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4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tengo moños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moños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5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tengo moños.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tengo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calor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320c193e97_0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3320c193e97_0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4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 llora mucho.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llora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mucho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________________________________________________________________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5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Fibi corre rápido.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Fibi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rápido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¡Tiene tres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97e29f70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97e29f70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Pancho pinta la mesa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Pancho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pinta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cuatro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3320c193e97_0_1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3320c193e97_0_1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4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Rafa salta la cerca.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Rafa (1), salta (2), la (3), cerca (4).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________________________________________________________________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5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Gabi come el pastel.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Gabi (1), come (2), el (3), pastel(4).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320c193e97_0_1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3320c193e97_0_1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4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blusa es morada.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 (1), blusa (2), es (3), morada (4).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________________________________________________________________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5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carro es verde.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(1), carro (2), es (3), verde (4). ¡Tiene cuatro palabras!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4108628e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34108628e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4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Identificar el sonido inicial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jugar al  juego llamado “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sonido empieza?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Te mostraré algunas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imágenes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juntos diremos el nombre de cada una, identificando su sonido inicial.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como yo lo hago.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mostrar la imagen de la sopa.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empieza con el sonido /s/.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las siguientes palabras/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imágenes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mesa, /m/,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masa, /m/,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pesa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pesa, /p/,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suma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suma,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sapo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sapo,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piso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piso, /p/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es necesario, podría enfatizar el sonido inicial de cada palabra.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5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Identificar el sonido final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jugar a un nuevo  juego llamado “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¿Con qué sonido termina?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Te mostraré algunas imágenes y juntos diremos el nombre de cada una, identificando su sonido final.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Mira como yo lo hago.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mostrar la imagen de la sopa.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termina con el sonido /a/.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las siguientes palabras/imágenes: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mesa,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masa,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pesa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pesa,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suma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suma,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i="1" sz="10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sapo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sapo,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avanzar a la siguiente imagen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piso  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piso, /o/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es necesario, podría enfatizar el sonido final de cada palabra.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3320c193e97_0_1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3320c193e97_0_1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524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los estudiantes tendrán la oportunidad de practicar sus nuevas habilidades de decodificación, identificar sonidos iniciales y juntos leer el texto decodificable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leer </a:t>
            </a:r>
            <a:endParaRPr b="1" sz="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leer un texto juntos. Este texto nos ayudará a practicar los sonidos de las letras y a leer palabras que ya conocemos. Este texto tiene palabras con la /s/, la /m/ y la /p/ que estamos aprendiendo. ¿Qué sonidos? /s/, /m/, /p/.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74.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2abc263bfd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2abc263bfd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 Esta parte nos ayuda a prepararnos para todos los sonidos que necesitaremos. Observa cómo apunto a cada letra para asegurarme de que conozco todos estos sonidos. Cada punto me ayuda a moverme de izquierda a derecha sin olvidar ningún sonido.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señalando y diciendo todos los sonidos de las letras primero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¿Viste cómo lo hice? Ahora, inténtalo conmigo.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75.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320c193e97_0_1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320c193e97_0_1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76.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32abc263bfd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32abc263bfd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sílaba. Mira cómo lo hago yo y ayúdame si puedes.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Continúe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en la diapositiva número 77.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32abc263bfd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32abc263bfd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32abc263bfd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32abc263bfd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Durante la lectura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ícono de Lectura compartida.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mismo proceso con el resto de las diapositivas.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2abc263bfd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32abc263bfd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97e29f70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297e29f70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Mi mochila es rosada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¿Cuántas palabras escucharon? Vamos a repetir la oración juntos mientras contamos cada palabra.</a:t>
            </a:r>
            <a:endParaRPr b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parte de la diapositiva, palabra por palabra y finalmente la frase completa con el conteo de palabras.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 practican: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mochila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les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(3),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rosada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cuatro palabras!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 contar, brincar o aplaudir cada palabra con los estudiantes.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32abc263bfd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32abc263bfd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32abc263bfd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32abc263bfd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32abc263bfd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32abc263bfd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32abc263bfd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32abc263bfd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32abc263bfd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32abc263bfd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32abc263bfd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32abc263bfd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sílabas y luego siga la flecha para leer la palabra completa.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cada sílaba y luego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leer </a:t>
            </a:r>
            <a:endParaRPr b="1" sz="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del lenguaje: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Comparte con un compañero una palabra que tiene el sonido /s/ y otra palabra que tiene el sonido /m/ o /p/. Usa el marco de oración: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 como _____, /m/ como en _____, /p/ como en _____. 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(/s/ como en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sopa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 como en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mapa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 como en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papá</a:t>
            </a:r>
            <a:r>
              <a:rPr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3320c193e97_0_19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3320c193e97_0_1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3320c193e97_0_1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3320c193e97_0_1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32abc263bfd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32abc263bfd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32abc263bfd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32abc263bfd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20c193e97_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20c193e97_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Introducción: La letra 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10.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32abc263bfd_4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32abc263bfd_4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32abc263bfd_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32abc263bfd_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2abc263bfd_4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2abc263bfd_4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32abc263bfd_4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32abc263bfd_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32abc263bfd_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32abc263bfd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2abc263bfd_4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32abc263bfd_4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2abc263bfd_4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32abc263bfd_4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32abc263bfd_4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32abc263bfd_4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32abc263bfd_4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32abc263bfd_4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32abc263bfd_4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32abc263bfd_4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{72C391AC-5018-4D5C-9454-11E4B4F435F2}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Relationship Id="rId5" Type="http://schemas.openxmlformats.org/officeDocument/2006/relationships/image" Target="../media/image17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3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7.jpg"/><Relationship Id="rId9" Type="http://schemas.openxmlformats.org/officeDocument/2006/relationships/image" Target="../media/image13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24.jpg"/><Relationship Id="rId8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37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37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5.png"/></Relationships>
</file>

<file path=ppt/slides/_rels/slide7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5.png"/><Relationship Id="rId4" Type="http://schemas.openxmlformats.org/officeDocument/2006/relationships/image" Target="../media/image41.jpg"/><Relationship Id="rId9" Type="http://schemas.openxmlformats.org/officeDocument/2006/relationships/image" Target="../media/image36.jpg"/><Relationship Id="rId5" Type="http://schemas.openxmlformats.org/officeDocument/2006/relationships/image" Target="../media/image32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2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6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1.jpg"/><Relationship Id="rId4" Type="http://schemas.openxmlformats.org/officeDocument/2006/relationships/image" Target="../media/image1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2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9.jpg"/><Relationship Id="rId4" Type="http://schemas.openxmlformats.org/officeDocument/2006/relationships/image" Target="../media/image13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0.jpg"/><Relationship Id="rId4" Type="http://schemas.openxmlformats.org/officeDocument/2006/relationships/image" Target="../media/image1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2.jpg"/><Relationship Id="rId4" Type="http://schemas.openxmlformats.org/officeDocument/2006/relationships/image" Target="../media/image13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6.jpg"/><Relationship Id="rId4" Type="http://schemas.openxmlformats.org/officeDocument/2006/relationships/image" Target="../media/image13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3.jpg"/><Relationship Id="rId4" Type="http://schemas.openxmlformats.org/officeDocument/2006/relationships/image" Target="../media/image13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38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3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3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3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3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3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3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3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3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3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475" y="1292925"/>
            <a:ext cx="1985049" cy="307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2" name="Google Shape;22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725" y="2994875"/>
            <a:ext cx="2049900" cy="146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150" y="445925"/>
            <a:ext cx="2311383" cy="154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7650" y="864825"/>
            <a:ext cx="2377576" cy="158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4075" y="3325575"/>
            <a:ext cx="1838447" cy="137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7750" y="1893449"/>
            <a:ext cx="2311376" cy="162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idx="4294967295" type="body"/>
          </p:nvPr>
        </p:nvSpPr>
        <p:spPr>
          <a:xfrm>
            <a:off x="2597225" y="1752825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sp>
        <p:nvSpPr>
          <p:cNvPr id="233" name="Google Shape;233;p35"/>
          <p:cNvSpPr txBox="1"/>
          <p:nvPr>
            <p:ph idx="4294967295" type="body"/>
          </p:nvPr>
        </p:nvSpPr>
        <p:spPr>
          <a:xfrm>
            <a:off x="4556875" y="1728388"/>
            <a:ext cx="19899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25" y="678188"/>
            <a:ext cx="1859875" cy="12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01" y="1838275"/>
            <a:ext cx="1859876" cy="123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575" y="3113100"/>
            <a:ext cx="1685875" cy="16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6425" y="678200"/>
            <a:ext cx="1627625" cy="14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28675" y="1951950"/>
            <a:ext cx="1685876" cy="126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6501" y="3390688"/>
            <a:ext cx="1435499" cy="155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>
            <p:ph idx="2" type="pic"/>
          </p:nvPr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9338" y="1002902"/>
            <a:ext cx="2212499" cy="20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3. Caligrafía</a:t>
            </a:r>
            <a:endParaRPr sz="3500"/>
          </a:p>
        </p:txBody>
      </p:sp>
      <p:sp>
        <p:nvSpPr>
          <p:cNvPr id="247" name="Google Shape;247;p36"/>
          <p:cNvSpPr/>
          <p:nvPr/>
        </p:nvSpPr>
        <p:spPr>
          <a:xfrm>
            <a:off x="3492163" y="960125"/>
            <a:ext cx="2212500" cy="22173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385575"/>
            <a:ext cx="4267200" cy="38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023" y="443750"/>
            <a:ext cx="3891475" cy="35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02" y="518150"/>
            <a:ext cx="4239625" cy="30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 b="12146" l="0" r="0" t="19266"/>
          <a:stretch/>
        </p:blipFill>
        <p:spPr>
          <a:xfrm>
            <a:off x="4066875" y="905950"/>
            <a:ext cx="4766225" cy="321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125" y="665300"/>
            <a:ext cx="3423025" cy="30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900" y="2560079"/>
            <a:ext cx="2238945" cy="211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2944" y="385125"/>
            <a:ext cx="2498581" cy="1868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 rotWithShape="1">
          <a:blip r:embed="rId5">
            <a:alphaModFix/>
          </a:blip>
          <a:srcRect b="12146" l="0" r="0" t="19266"/>
          <a:stretch/>
        </p:blipFill>
        <p:spPr>
          <a:xfrm>
            <a:off x="3907550" y="964412"/>
            <a:ext cx="4766225" cy="321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Conciencia fonémica </a:t>
            </a:r>
            <a:endParaRPr sz="3500"/>
          </a:p>
        </p:txBody>
      </p:sp>
      <p:pic>
        <p:nvPicPr>
          <p:cNvPr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42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42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43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43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44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44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5" name="Google Shape;30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45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46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46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7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7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8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8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7" name="Google Shape;33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9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9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0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50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50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3" name="Google Shape;353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1"/>
          <p:cNvSpPr/>
          <p:nvPr/>
        </p:nvSpPr>
        <p:spPr>
          <a:xfrm>
            <a:off x="33851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9" name="Google Shape;359;p51"/>
          <p:cNvSpPr/>
          <p:nvPr/>
        </p:nvSpPr>
        <p:spPr>
          <a:xfrm>
            <a:off x="4645550" y="18660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0" name="Google Shape;360;p51"/>
          <p:cNvSpPr/>
          <p:nvPr/>
        </p:nvSpPr>
        <p:spPr>
          <a:xfrm>
            <a:off x="3385150" y="30657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3" name="Google Shape;373;p5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4" name="Google Shape;374;p5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5" name="Google Shape;375;p5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p5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5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5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5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0" name="Google Shape;380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fonológica</a:t>
            </a:r>
            <a:r>
              <a:rPr b="1" lang="en"/>
              <a:t> </a:t>
            </a:r>
            <a:endParaRPr/>
          </a:p>
        </p:txBody>
      </p:sp>
      <p:pic>
        <p:nvPicPr>
          <p:cNvPr id="162" name="Google Shape;162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86" name="Google Shape;386;p54"/>
          <p:cNvSpPr/>
          <p:nvPr/>
        </p:nvSpPr>
        <p:spPr>
          <a:xfrm>
            <a:off x="3765175" y="3222775"/>
            <a:ext cx="175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Google Shape;393;p5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5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5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5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406" name="Google Shape;406;p56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26" name="Google Shape;426;p58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7" name="Google Shape;42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0" name="Google Shape;440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446" name="Google Shape;446;p60"/>
          <p:cNvSpPr/>
          <p:nvPr/>
        </p:nvSpPr>
        <p:spPr>
          <a:xfrm>
            <a:off x="4214100" y="3222775"/>
            <a:ext cx="92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6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6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6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6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0" name="Google Shape;46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466" name="Google Shape;466;p62"/>
          <p:cNvSpPr/>
          <p:nvPr/>
        </p:nvSpPr>
        <p:spPr>
          <a:xfrm>
            <a:off x="4034750" y="3222775"/>
            <a:ext cx="147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6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6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6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6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6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0" name="Google Shape;480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1" name="Google Shape;17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486" name="Google Shape;486;p64"/>
          <p:cNvSpPr/>
          <p:nvPr/>
        </p:nvSpPr>
        <p:spPr>
          <a:xfrm>
            <a:off x="3941625" y="3222775"/>
            <a:ext cx="137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7" name="Google Shape;487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5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65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65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5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5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5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5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5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0" name="Google Shape;500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6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r>
              <a:rPr lang="en" sz="9600"/>
              <a:t>a</a:t>
            </a:r>
            <a:endParaRPr sz="9600"/>
          </a:p>
        </p:txBody>
      </p:sp>
      <p:sp>
        <p:nvSpPr>
          <p:cNvPr id="506" name="Google Shape;506;p66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7" name="Google Shape;507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7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67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67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67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67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67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67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67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0" name="Google Shape;52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8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526" name="Google Shape;526;p68"/>
          <p:cNvSpPr/>
          <p:nvPr/>
        </p:nvSpPr>
        <p:spPr>
          <a:xfrm>
            <a:off x="3636825" y="3222775"/>
            <a:ext cx="19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9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69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69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69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69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69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69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69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0" name="Google Shape;540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r>
              <a:rPr lang="en" sz="9600"/>
              <a:t>i</a:t>
            </a:r>
            <a:endParaRPr sz="9600"/>
          </a:p>
        </p:txBody>
      </p:sp>
      <p:sp>
        <p:nvSpPr>
          <p:cNvPr id="546" name="Google Shape;546;p70"/>
          <p:cNvSpPr/>
          <p:nvPr/>
        </p:nvSpPr>
        <p:spPr>
          <a:xfrm>
            <a:off x="3865425" y="3222775"/>
            <a:ext cx="159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7" name="Google Shape;547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1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1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1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1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1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1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1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1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2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566" name="Google Shape;566;p72"/>
          <p:cNvSpPr/>
          <p:nvPr/>
        </p:nvSpPr>
        <p:spPr>
          <a:xfrm>
            <a:off x="3789225" y="3222775"/>
            <a:ext cx="177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3"/>
          <p:cNvSpPr/>
          <p:nvPr/>
        </p:nvSpPr>
        <p:spPr>
          <a:xfrm>
            <a:off x="33851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3"/>
          <p:cNvSpPr/>
          <p:nvPr/>
        </p:nvSpPr>
        <p:spPr>
          <a:xfrm>
            <a:off x="4645550" y="494475"/>
            <a:ext cx="1113300" cy="9837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3"/>
          <p:cNvSpPr/>
          <p:nvPr/>
        </p:nvSpPr>
        <p:spPr>
          <a:xfrm>
            <a:off x="3385150" y="16941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3"/>
          <p:cNvSpPr/>
          <p:nvPr/>
        </p:nvSpPr>
        <p:spPr>
          <a:xfrm>
            <a:off x="33851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3"/>
          <p:cNvSpPr/>
          <p:nvPr/>
        </p:nvSpPr>
        <p:spPr>
          <a:xfrm>
            <a:off x="4645550" y="2475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3"/>
          <p:cNvSpPr/>
          <p:nvPr/>
        </p:nvSpPr>
        <p:spPr>
          <a:xfrm>
            <a:off x="3385150" y="3675375"/>
            <a:ext cx="237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3"/>
          <p:cNvSpPr txBox="1"/>
          <p:nvPr/>
        </p:nvSpPr>
        <p:spPr>
          <a:xfrm>
            <a:off x="35349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3"/>
          <p:cNvSpPr txBox="1"/>
          <p:nvPr/>
        </p:nvSpPr>
        <p:spPr>
          <a:xfrm>
            <a:off x="4754100" y="2495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4"/>
          <p:cNvSpPr txBox="1"/>
          <p:nvPr>
            <p:ph idx="4294967295" type="body"/>
          </p:nvPr>
        </p:nvSpPr>
        <p:spPr>
          <a:xfrm>
            <a:off x="311700" y="1741525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586" name="Google Shape;586;p74"/>
          <p:cNvSpPr/>
          <p:nvPr/>
        </p:nvSpPr>
        <p:spPr>
          <a:xfrm>
            <a:off x="3865425" y="3298975"/>
            <a:ext cx="159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7" name="Google Shape;58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750" y="1102925"/>
            <a:ext cx="2060450" cy="204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6. Construir sílabas </a:t>
            </a:r>
            <a:endParaRPr sz="3500"/>
          </a:p>
        </p:txBody>
      </p:sp>
      <p:sp>
        <p:nvSpPr>
          <p:cNvPr id="594" name="Google Shape;594;p75"/>
          <p:cNvSpPr/>
          <p:nvPr/>
        </p:nvSpPr>
        <p:spPr>
          <a:xfrm>
            <a:off x="3336163" y="960125"/>
            <a:ext cx="2398500" cy="23505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6"/>
          <p:cNvSpPr/>
          <p:nvPr/>
        </p:nvSpPr>
        <p:spPr>
          <a:xfrm>
            <a:off x="1916575" y="13797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6"/>
          <p:cNvSpPr txBox="1"/>
          <p:nvPr/>
        </p:nvSpPr>
        <p:spPr>
          <a:xfrm>
            <a:off x="2066325" y="13996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6"/>
          <p:cNvSpPr/>
          <p:nvPr/>
        </p:nvSpPr>
        <p:spPr>
          <a:xfrm>
            <a:off x="3315875" y="13769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6"/>
          <p:cNvSpPr txBox="1"/>
          <p:nvPr/>
        </p:nvSpPr>
        <p:spPr>
          <a:xfrm>
            <a:off x="3465625" y="13967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76"/>
          <p:cNvSpPr/>
          <p:nvPr/>
        </p:nvSpPr>
        <p:spPr>
          <a:xfrm>
            <a:off x="4680550" y="1408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76"/>
          <p:cNvSpPr txBox="1"/>
          <p:nvPr/>
        </p:nvSpPr>
        <p:spPr>
          <a:xfrm>
            <a:off x="4830300" y="1428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76"/>
          <p:cNvSpPr/>
          <p:nvPr/>
        </p:nvSpPr>
        <p:spPr>
          <a:xfrm>
            <a:off x="6128350" y="1408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76"/>
          <p:cNvSpPr txBox="1"/>
          <p:nvPr/>
        </p:nvSpPr>
        <p:spPr>
          <a:xfrm>
            <a:off x="6278100" y="1428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76"/>
          <p:cNvSpPr/>
          <p:nvPr/>
        </p:nvSpPr>
        <p:spPr>
          <a:xfrm>
            <a:off x="7499950" y="1408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76"/>
          <p:cNvSpPr txBox="1"/>
          <p:nvPr/>
        </p:nvSpPr>
        <p:spPr>
          <a:xfrm>
            <a:off x="7649700" y="1428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76"/>
          <p:cNvSpPr/>
          <p:nvPr/>
        </p:nvSpPr>
        <p:spPr>
          <a:xfrm>
            <a:off x="489550" y="13326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76"/>
          <p:cNvSpPr txBox="1"/>
          <p:nvPr/>
        </p:nvSpPr>
        <p:spPr>
          <a:xfrm>
            <a:off x="639300" y="13525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7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76"/>
          <p:cNvSpPr txBox="1"/>
          <p:nvPr/>
        </p:nvSpPr>
        <p:spPr>
          <a:xfrm>
            <a:off x="3583950" y="268720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7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76"/>
          <p:cNvSpPr txBox="1"/>
          <p:nvPr/>
        </p:nvSpPr>
        <p:spPr>
          <a:xfrm>
            <a:off x="4746250" y="268431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5" name="Google Shape;61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7"/>
          <p:cNvSpPr/>
          <p:nvPr/>
        </p:nvSpPr>
        <p:spPr>
          <a:xfrm>
            <a:off x="1916575" y="11511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77"/>
          <p:cNvSpPr txBox="1"/>
          <p:nvPr/>
        </p:nvSpPr>
        <p:spPr>
          <a:xfrm>
            <a:off x="2066325" y="11710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77"/>
          <p:cNvSpPr/>
          <p:nvPr/>
        </p:nvSpPr>
        <p:spPr>
          <a:xfrm>
            <a:off x="3315875" y="11483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77"/>
          <p:cNvSpPr txBox="1"/>
          <p:nvPr/>
        </p:nvSpPr>
        <p:spPr>
          <a:xfrm>
            <a:off x="3465625" y="11681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77"/>
          <p:cNvSpPr/>
          <p:nvPr/>
        </p:nvSpPr>
        <p:spPr>
          <a:xfrm>
            <a:off x="46805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77"/>
          <p:cNvSpPr txBox="1"/>
          <p:nvPr/>
        </p:nvSpPr>
        <p:spPr>
          <a:xfrm>
            <a:off x="48303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77"/>
          <p:cNvSpPr/>
          <p:nvPr/>
        </p:nvSpPr>
        <p:spPr>
          <a:xfrm>
            <a:off x="61283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77"/>
          <p:cNvSpPr txBox="1"/>
          <p:nvPr/>
        </p:nvSpPr>
        <p:spPr>
          <a:xfrm>
            <a:off x="62781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77"/>
          <p:cNvSpPr/>
          <p:nvPr/>
        </p:nvSpPr>
        <p:spPr>
          <a:xfrm>
            <a:off x="7499950" y="1180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77"/>
          <p:cNvSpPr txBox="1"/>
          <p:nvPr/>
        </p:nvSpPr>
        <p:spPr>
          <a:xfrm>
            <a:off x="7649700" y="1200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77"/>
          <p:cNvSpPr/>
          <p:nvPr/>
        </p:nvSpPr>
        <p:spPr>
          <a:xfrm>
            <a:off x="489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77"/>
          <p:cNvSpPr txBox="1"/>
          <p:nvPr/>
        </p:nvSpPr>
        <p:spPr>
          <a:xfrm>
            <a:off x="639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7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7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8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78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1" name="Google Shape;641;p78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78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78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78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78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78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78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78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78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78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78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78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3" name="Google Shape;65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9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79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79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79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79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79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79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79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79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79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79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79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79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79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2" name="Google Shape;67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0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0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0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0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0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0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0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0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0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0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0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0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0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0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1" name="Google Shape;69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1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81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81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1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1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1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1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1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1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1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1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81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81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1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0" name="Google Shape;710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82"/>
          <p:cNvSpPr/>
          <p:nvPr/>
        </p:nvSpPr>
        <p:spPr>
          <a:xfrm>
            <a:off x="19165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82"/>
          <p:cNvSpPr txBox="1"/>
          <p:nvPr/>
        </p:nvSpPr>
        <p:spPr>
          <a:xfrm>
            <a:off x="20663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82"/>
          <p:cNvSpPr/>
          <p:nvPr/>
        </p:nvSpPr>
        <p:spPr>
          <a:xfrm>
            <a:off x="33158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82"/>
          <p:cNvSpPr txBox="1"/>
          <p:nvPr/>
        </p:nvSpPr>
        <p:spPr>
          <a:xfrm>
            <a:off x="34656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82"/>
          <p:cNvSpPr/>
          <p:nvPr/>
        </p:nvSpPr>
        <p:spPr>
          <a:xfrm>
            <a:off x="46805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82"/>
          <p:cNvSpPr txBox="1"/>
          <p:nvPr/>
        </p:nvSpPr>
        <p:spPr>
          <a:xfrm>
            <a:off x="48303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82"/>
          <p:cNvSpPr/>
          <p:nvPr/>
        </p:nvSpPr>
        <p:spPr>
          <a:xfrm>
            <a:off x="6128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82"/>
          <p:cNvSpPr txBox="1"/>
          <p:nvPr/>
        </p:nvSpPr>
        <p:spPr>
          <a:xfrm>
            <a:off x="6278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82"/>
          <p:cNvSpPr/>
          <p:nvPr/>
        </p:nvSpPr>
        <p:spPr>
          <a:xfrm>
            <a:off x="7499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82"/>
          <p:cNvSpPr txBox="1"/>
          <p:nvPr/>
        </p:nvSpPr>
        <p:spPr>
          <a:xfrm>
            <a:off x="7649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82"/>
          <p:cNvSpPr/>
          <p:nvPr/>
        </p:nvSpPr>
        <p:spPr>
          <a:xfrm>
            <a:off x="4895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82"/>
          <p:cNvSpPr txBox="1"/>
          <p:nvPr/>
        </p:nvSpPr>
        <p:spPr>
          <a:xfrm>
            <a:off x="6393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82"/>
          <p:cNvSpPr/>
          <p:nvPr/>
        </p:nvSpPr>
        <p:spPr>
          <a:xfrm>
            <a:off x="3434200" y="28959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82"/>
          <p:cNvSpPr/>
          <p:nvPr/>
        </p:nvSpPr>
        <p:spPr>
          <a:xfrm>
            <a:off x="4596500" y="28930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82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82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1" name="Google Shape;73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3"/>
          <p:cNvSpPr/>
          <p:nvPr/>
        </p:nvSpPr>
        <p:spPr>
          <a:xfrm>
            <a:off x="1916575" y="8463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7" name="Google Shape;737;p83"/>
          <p:cNvSpPr txBox="1"/>
          <p:nvPr/>
        </p:nvSpPr>
        <p:spPr>
          <a:xfrm>
            <a:off x="2066325" y="8662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8" name="Google Shape;738;p83"/>
          <p:cNvSpPr/>
          <p:nvPr/>
        </p:nvSpPr>
        <p:spPr>
          <a:xfrm>
            <a:off x="3315875" y="8435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9" name="Google Shape;739;p83"/>
          <p:cNvSpPr txBox="1"/>
          <p:nvPr/>
        </p:nvSpPr>
        <p:spPr>
          <a:xfrm>
            <a:off x="3465625" y="8633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0" name="Google Shape;740;p83"/>
          <p:cNvSpPr/>
          <p:nvPr/>
        </p:nvSpPr>
        <p:spPr>
          <a:xfrm>
            <a:off x="46805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83"/>
          <p:cNvSpPr txBox="1"/>
          <p:nvPr/>
        </p:nvSpPr>
        <p:spPr>
          <a:xfrm>
            <a:off x="48303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2" name="Google Shape;742;p83"/>
          <p:cNvSpPr/>
          <p:nvPr/>
        </p:nvSpPr>
        <p:spPr>
          <a:xfrm>
            <a:off x="61283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3" name="Google Shape;743;p83"/>
          <p:cNvSpPr txBox="1"/>
          <p:nvPr/>
        </p:nvSpPr>
        <p:spPr>
          <a:xfrm>
            <a:off x="62781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4" name="Google Shape;744;p83"/>
          <p:cNvSpPr/>
          <p:nvPr/>
        </p:nvSpPr>
        <p:spPr>
          <a:xfrm>
            <a:off x="7499950" y="8754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5" name="Google Shape;745;p83"/>
          <p:cNvSpPr txBox="1"/>
          <p:nvPr/>
        </p:nvSpPr>
        <p:spPr>
          <a:xfrm>
            <a:off x="7649700" y="8953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6" name="Google Shape;746;p83"/>
          <p:cNvSpPr/>
          <p:nvPr/>
        </p:nvSpPr>
        <p:spPr>
          <a:xfrm>
            <a:off x="489550" y="7992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7" name="Google Shape;747;p83"/>
          <p:cNvSpPr txBox="1"/>
          <p:nvPr/>
        </p:nvSpPr>
        <p:spPr>
          <a:xfrm>
            <a:off x="639300" y="8191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8" name="Google Shape;748;p83"/>
          <p:cNvSpPr/>
          <p:nvPr/>
        </p:nvSpPr>
        <p:spPr>
          <a:xfrm>
            <a:off x="3434200" y="28959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9" name="Google Shape;749;p83"/>
          <p:cNvSpPr/>
          <p:nvPr/>
        </p:nvSpPr>
        <p:spPr>
          <a:xfrm>
            <a:off x="4596500" y="28930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0" name="Google Shape;750;p83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1" name="Google Shape;751;p83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2" name="Google Shape;75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30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0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4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8" name="Google Shape;758;p84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84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0" name="Google Shape;760;p84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1" name="Google Shape;761;p84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2" name="Google Shape;762;p84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3" name="Google Shape;763;p84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4" name="Google Shape;764;p84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5" name="Google Shape;765;p84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6" name="Google Shape;766;p84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7" name="Google Shape;767;p84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8" name="Google Shape;768;p84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9" name="Google Shape;769;p84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0" name="Google Shape;770;p84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1" name="Google Shape;771;p84"/>
          <p:cNvSpPr/>
          <p:nvPr/>
        </p:nvSpPr>
        <p:spPr>
          <a:xfrm>
            <a:off x="511350" y="23097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2" name="Google Shape;772;p84"/>
          <p:cNvSpPr txBox="1"/>
          <p:nvPr/>
        </p:nvSpPr>
        <p:spPr>
          <a:xfrm>
            <a:off x="661100" y="23296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3" name="Google Shape;77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5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85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0" name="Google Shape;780;p85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1" name="Google Shape;781;p85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85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85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85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85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85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85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8" name="Google Shape;788;p85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9" name="Google Shape;789;p85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0" name="Google Shape;790;p85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85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85"/>
          <p:cNvSpPr/>
          <p:nvPr/>
        </p:nvSpPr>
        <p:spPr>
          <a:xfrm>
            <a:off x="511350" y="23097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85"/>
          <p:cNvSpPr txBox="1"/>
          <p:nvPr/>
        </p:nvSpPr>
        <p:spPr>
          <a:xfrm>
            <a:off x="661100" y="23296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4" name="Google Shape;794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86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86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1" name="Google Shape;801;p86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2" name="Google Shape;802;p86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86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86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86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86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86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86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86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86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86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86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3" name="Google Shape;813;p86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4" name="Google Shape;814;p86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5" name="Google Shape;81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87"/>
          <p:cNvSpPr/>
          <p:nvPr/>
        </p:nvSpPr>
        <p:spPr>
          <a:xfrm>
            <a:off x="1916575" y="107498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87"/>
          <p:cNvSpPr txBox="1"/>
          <p:nvPr/>
        </p:nvSpPr>
        <p:spPr>
          <a:xfrm>
            <a:off x="2066325" y="1094863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87"/>
          <p:cNvSpPr/>
          <p:nvPr/>
        </p:nvSpPr>
        <p:spPr>
          <a:xfrm>
            <a:off x="3315875" y="1072113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87"/>
          <p:cNvSpPr txBox="1"/>
          <p:nvPr/>
        </p:nvSpPr>
        <p:spPr>
          <a:xfrm>
            <a:off x="3465625" y="1091988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87"/>
          <p:cNvSpPr/>
          <p:nvPr/>
        </p:nvSpPr>
        <p:spPr>
          <a:xfrm>
            <a:off x="46805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87"/>
          <p:cNvSpPr txBox="1"/>
          <p:nvPr/>
        </p:nvSpPr>
        <p:spPr>
          <a:xfrm>
            <a:off x="48303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87"/>
          <p:cNvSpPr/>
          <p:nvPr/>
        </p:nvSpPr>
        <p:spPr>
          <a:xfrm>
            <a:off x="61283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87"/>
          <p:cNvSpPr txBox="1"/>
          <p:nvPr/>
        </p:nvSpPr>
        <p:spPr>
          <a:xfrm>
            <a:off x="62781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87"/>
          <p:cNvSpPr/>
          <p:nvPr/>
        </p:nvSpPr>
        <p:spPr>
          <a:xfrm>
            <a:off x="7499950" y="11040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87"/>
          <p:cNvSpPr txBox="1"/>
          <p:nvPr/>
        </p:nvSpPr>
        <p:spPr>
          <a:xfrm>
            <a:off x="7649700" y="11239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87"/>
          <p:cNvSpPr/>
          <p:nvPr/>
        </p:nvSpPr>
        <p:spPr>
          <a:xfrm>
            <a:off x="489550" y="10278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87"/>
          <p:cNvSpPr txBox="1"/>
          <p:nvPr/>
        </p:nvSpPr>
        <p:spPr>
          <a:xfrm>
            <a:off x="639300" y="10477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87"/>
          <p:cNvSpPr/>
          <p:nvPr/>
        </p:nvSpPr>
        <p:spPr>
          <a:xfrm>
            <a:off x="3434200" y="266732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87"/>
          <p:cNvSpPr/>
          <p:nvPr/>
        </p:nvSpPr>
        <p:spPr>
          <a:xfrm>
            <a:off x="4596500" y="2664438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87"/>
          <p:cNvSpPr/>
          <p:nvPr/>
        </p:nvSpPr>
        <p:spPr>
          <a:xfrm>
            <a:off x="511350" y="2157375"/>
            <a:ext cx="1113300" cy="983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5" name="Google Shape;835;p87"/>
          <p:cNvSpPr txBox="1"/>
          <p:nvPr/>
        </p:nvSpPr>
        <p:spPr>
          <a:xfrm>
            <a:off x="661100" y="2177250"/>
            <a:ext cx="857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endParaRPr sz="5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6" name="Google Shape;83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88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842" name="Google Shape;842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88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44" name="Google Shape;844;p8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5" name="Google Shape;845;p8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6" name="Google Shape;846;p8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7" name="Google Shape;847;p8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8" name="Google Shape;848;p8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9" name="Google Shape;849;p8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9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9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Conciencia fonológica </a:t>
            </a:r>
            <a:endParaRPr sz="3500"/>
          </a:p>
        </p:txBody>
      </p:sp>
      <p:pic>
        <p:nvPicPr>
          <p:cNvPr id="860" name="Google Shape;86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9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6" name="Google Shape;866;p91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91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91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9" name="Google Shape;869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5" name="Google Shape;875;p92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6" name="Google Shape;876;p92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7" name="Google Shape;877;p92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8" name="Google Shape;878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3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93"/>
          <p:cNvSpPr/>
          <p:nvPr/>
        </p:nvSpPr>
        <p:spPr>
          <a:xfrm>
            <a:off x="23121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93"/>
          <p:cNvSpPr/>
          <p:nvPr/>
        </p:nvSpPr>
        <p:spPr>
          <a:xfrm>
            <a:off x="40647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93"/>
          <p:cNvSpPr/>
          <p:nvPr/>
        </p:nvSpPr>
        <p:spPr>
          <a:xfrm>
            <a:off x="5893500" y="1804725"/>
            <a:ext cx="938400" cy="9294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7" name="Google Shape;887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1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94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94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94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5" name="Google Shape;895;p94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94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7" name="Google Shape;89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95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3" name="Google Shape;903;p95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4" name="Google Shape;904;p95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5" name="Google Shape;905;p95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6" name="Google Shape;906;p95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7" name="Google Shape;90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Google Shape;91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913" name="Google Shape;913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00" y="336610"/>
            <a:ext cx="1871002" cy="124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6450" y="336613"/>
            <a:ext cx="2084828" cy="124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1270" y="360225"/>
            <a:ext cx="1799738" cy="11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7946" y="360225"/>
            <a:ext cx="1928950" cy="144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925" y="1800350"/>
            <a:ext cx="1928950" cy="128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36450" y="1843413"/>
            <a:ext cx="1799726" cy="119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97750" y="1804013"/>
            <a:ext cx="1799725" cy="127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17950" y="1843438"/>
            <a:ext cx="1799690" cy="119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97"/>
          <p:cNvSpPr txBox="1"/>
          <p:nvPr>
            <p:ph type="ctr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Lectura compartida</a:t>
            </a:r>
            <a:endParaRPr sz="3500"/>
          </a:p>
        </p:txBody>
      </p:sp>
      <p:pic>
        <p:nvPicPr>
          <p:cNvPr id="926" name="Google Shape;92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400" y="837250"/>
            <a:ext cx="7658051" cy="3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98"/>
          <p:cNvSpPr/>
          <p:nvPr/>
        </p:nvSpPr>
        <p:spPr>
          <a:xfrm>
            <a:off x="1910825" y="2360591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3" name="Google Shape;933;p98"/>
          <p:cNvSpPr/>
          <p:nvPr/>
        </p:nvSpPr>
        <p:spPr>
          <a:xfrm>
            <a:off x="2906122" y="2371507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4" name="Google Shape;934;p98"/>
          <p:cNvSpPr/>
          <p:nvPr/>
        </p:nvSpPr>
        <p:spPr>
          <a:xfrm>
            <a:off x="1910826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5" name="Google Shape;935;p98"/>
          <p:cNvSpPr/>
          <p:nvPr/>
        </p:nvSpPr>
        <p:spPr>
          <a:xfrm>
            <a:off x="2906116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6" name="Google Shape;936;p98"/>
          <p:cNvSpPr/>
          <p:nvPr/>
        </p:nvSpPr>
        <p:spPr>
          <a:xfrm>
            <a:off x="3901417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7" name="Google Shape;937;p98"/>
          <p:cNvSpPr/>
          <p:nvPr/>
        </p:nvSpPr>
        <p:spPr>
          <a:xfrm>
            <a:off x="4896722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8" name="Google Shape;938;p98"/>
          <p:cNvSpPr/>
          <p:nvPr/>
        </p:nvSpPr>
        <p:spPr>
          <a:xfrm>
            <a:off x="5892019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9" name="Google Shape;939;p98"/>
          <p:cNvSpPr/>
          <p:nvPr/>
        </p:nvSpPr>
        <p:spPr>
          <a:xfrm>
            <a:off x="3915772" y="236411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0" name="Google Shape;940;p9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400" y="837250"/>
            <a:ext cx="7658051" cy="30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99"/>
          <p:cNvSpPr/>
          <p:nvPr/>
        </p:nvSpPr>
        <p:spPr>
          <a:xfrm>
            <a:off x="1910825" y="2360591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7" name="Google Shape;947;p99"/>
          <p:cNvSpPr/>
          <p:nvPr/>
        </p:nvSpPr>
        <p:spPr>
          <a:xfrm>
            <a:off x="2906122" y="2371507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8" name="Google Shape;948;p99"/>
          <p:cNvSpPr/>
          <p:nvPr/>
        </p:nvSpPr>
        <p:spPr>
          <a:xfrm>
            <a:off x="1910826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9" name="Google Shape;949;p99"/>
          <p:cNvSpPr/>
          <p:nvPr/>
        </p:nvSpPr>
        <p:spPr>
          <a:xfrm>
            <a:off x="2906116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0" name="Google Shape;950;p99"/>
          <p:cNvSpPr/>
          <p:nvPr/>
        </p:nvSpPr>
        <p:spPr>
          <a:xfrm>
            <a:off x="3901417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1" name="Google Shape;951;p99"/>
          <p:cNvSpPr/>
          <p:nvPr/>
        </p:nvSpPr>
        <p:spPr>
          <a:xfrm>
            <a:off x="4896722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2" name="Google Shape;952;p99"/>
          <p:cNvSpPr/>
          <p:nvPr/>
        </p:nvSpPr>
        <p:spPr>
          <a:xfrm>
            <a:off x="5892019" y="335420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3" name="Google Shape;953;p99"/>
          <p:cNvSpPr/>
          <p:nvPr/>
        </p:nvSpPr>
        <p:spPr>
          <a:xfrm>
            <a:off x="3915772" y="2364118"/>
            <a:ext cx="290400" cy="262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4" name="Google Shape;954;p9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034" y="691399"/>
            <a:ext cx="6270800" cy="35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00"/>
          <p:cNvSpPr/>
          <p:nvPr/>
        </p:nvSpPr>
        <p:spPr>
          <a:xfrm>
            <a:off x="1902372" y="24403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1" name="Google Shape;961;p100"/>
          <p:cNvSpPr/>
          <p:nvPr/>
        </p:nvSpPr>
        <p:spPr>
          <a:xfrm>
            <a:off x="1902372" y="378555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2" name="Google Shape;962;p100"/>
          <p:cNvSpPr/>
          <p:nvPr/>
        </p:nvSpPr>
        <p:spPr>
          <a:xfrm>
            <a:off x="3186947" y="24403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3" name="Google Shape;963;p100"/>
          <p:cNvSpPr/>
          <p:nvPr/>
        </p:nvSpPr>
        <p:spPr>
          <a:xfrm>
            <a:off x="3186940" y="378555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4" name="Google Shape;964;p100"/>
          <p:cNvSpPr/>
          <p:nvPr/>
        </p:nvSpPr>
        <p:spPr>
          <a:xfrm>
            <a:off x="4390852" y="245038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5" name="Google Shape;965;p100"/>
          <p:cNvSpPr/>
          <p:nvPr/>
        </p:nvSpPr>
        <p:spPr>
          <a:xfrm>
            <a:off x="4411017" y="3775465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6" name="Google Shape;966;p100"/>
          <p:cNvSpPr/>
          <p:nvPr/>
        </p:nvSpPr>
        <p:spPr>
          <a:xfrm>
            <a:off x="5619934" y="24403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7" name="Google Shape;967;p100"/>
          <p:cNvSpPr/>
          <p:nvPr/>
        </p:nvSpPr>
        <p:spPr>
          <a:xfrm>
            <a:off x="5614914" y="3775465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8" name="Google Shape;968;p100"/>
          <p:cNvSpPr/>
          <p:nvPr/>
        </p:nvSpPr>
        <p:spPr>
          <a:xfrm>
            <a:off x="6818772" y="24403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9" name="Google Shape;969;p100"/>
          <p:cNvSpPr/>
          <p:nvPr/>
        </p:nvSpPr>
        <p:spPr>
          <a:xfrm>
            <a:off x="6828864" y="3765380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0" name="Google Shape;970;p10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555" y="1483148"/>
            <a:ext cx="7620875" cy="25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101"/>
          <p:cNvSpPr/>
          <p:nvPr/>
        </p:nvSpPr>
        <p:spPr>
          <a:xfrm>
            <a:off x="1284682" y="2422331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7" name="Google Shape;977;p101"/>
          <p:cNvSpPr/>
          <p:nvPr/>
        </p:nvSpPr>
        <p:spPr>
          <a:xfrm>
            <a:off x="1373375" y="3645900"/>
            <a:ext cx="1126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8" name="Google Shape;978;p101"/>
          <p:cNvSpPr/>
          <p:nvPr/>
        </p:nvSpPr>
        <p:spPr>
          <a:xfrm>
            <a:off x="2258941" y="2422331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9" name="Google Shape;979;p101"/>
          <p:cNvSpPr/>
          <p:nvPr/>
        </p:nvSpPr>
        <p:spPr>
          <a:xfrm>
            <a:off x="6742835" y="241150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0" name="Google Shape;980;p101"/>
          <p:cNvSpPr/>
          <p:nvPr/>
        </p:nvSpPr>
        <p:spPr>
          <a:xfrm>
            <a:off x="6808225" y="3656375"/>
            <a:ext cx="1191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1" name="Google Shape;981;p101"/>
          <p:cNvSpPr/>
          <p:nvPr/>
        </p:nvSpPr>
        <p:spPr>
          <a:xfrm>
            <a:off x="7701899" y="2412282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2" name="Google Shape;982;p101"/>
          <p:cNvSpPr/>
          <p:nvPr/>
        </p:nvSpPr>
        <p:spPr>
          <a:xfrm>
            <a:off x="4016067" y="2406135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3" name="Google Shape;983;p101"/>
          <p:cNvSpPr/>
          <p:nvPr/>
        </p:nvSpPr>
        <p:spPr>
          <a:xfrm>
            <a:off x="4154825" y="3656375"/>
            <a:ext cx="1191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4" name="Google Shape;984;p101"/>
          <p:cNvSpPr/>
          <p:nvPr/>
        </p:nvSpPr>
        <p:spPr>
          <a:xfrm>
            <a:off x="4966836" y="2427777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5" name="Google Shape;985;p10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02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1" name="Google Shape;991;p102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2" name="Google Shape;992;p102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3" name="Google Shape;993;p102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4" name="Google Shape;994;p102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5" name="Google Shape;995;p102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6" name="Google Shape;996;p102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7" name="Google Shape;997;p102"/>
          <p:cNvSpPr/>
          <p:nvPr/>
        </p:nvSpPr>
        <p:spPr>
          <a:xfrm>
            <a:off x="3963103" y="4429300"/>
            <a:ext cx="1185900" cy="226800"/>
          </a:xfrm>
          <a:prstGeom prst="rightArrow">
            <a:avLst>
              <a:gd fmla="val 3847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8" name="Google Shape;998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8400" y="412468"/>
            <a:ext cx="3167201" cy="211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0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03"/>
          <p:cNvSpPr/>
          <p:nvPr/>
        </p:nvSpPr>
        <p:spPr>
          <a:xfrm>
            <a:off x="3348575" y="24157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5" name="Google Shape;1005;p103"/>
          <p:cNvSpPr/>
          <p:nvPr/>
        </p:nvSpPr>
        <p:spPr>
          <a:xfrm>
            <a:off x="4608975" y="24157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6" name="Google Shape;1006;p103"/>
          <p:cNvSpPr txBox="1"/>
          <p:nvPr/>
        </p:nvSpPr>
        <p:spPr>
          <a:xfrm>
            <a:off x="3463825" y="2530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7" name="Google Shape;1007;p103"/>
          <p:cNvSpPr txBox="1"/>
          <p:nvPr/>
        </p:nvSpPr>
        <p:spPr>
          <a:xfrm>
            <a:off x="4695725" y="25554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8" name="Google Shape;1008;p103"/>
          <p:cNvSpPr/>
          <p:nvPr/>
        </p:nvSpPr>
        <p:spPr>
          <a:xfrm>
            <a:off x="3758100" y="32718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9" name="Google Shape;1009;p103"/>
          <p:cNvSpPr/>
          <p:nvPr/>
        </p:nvSpPr>
        <p:spPr>
          <a:xfrm>
            <a:off x="4977300" y="32718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0" name="Google Shape;1010;p103"/>
          <p:cNvSpPr txBox="1"/>
          <p:nvPr/>
        </p:nvSpPr>
        <p:spPr>
          <a:xfrm>
            <a:off x="3470425" y="35490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1" name="Google Shape;1011;p103"/>
          <p:cNvSpPr/>
          <p:nvPr/>
        </p:nvSpPr>
        <p:spPr>
          <a:xfrm>
            <a:off x="3877650" y="4195575"/>
            <a:ext cx="1388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2" name="Google Shape;1012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228600"/>
            <a:ext cx="3529165" cy="211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0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66175" y="4629725"/>
            <a:ext cx="102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2"/>
          <p:cNvSpPr/>
          <p:nvPr/>
        </p:nvSpPr>
        <p:spPr>
          <a:xfrm>
            <a:off x="1399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31518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49806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6733225" y="1741550"/>
            <a:ext cx="938400" cy="9294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04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9" name="Google Shape;1019;p104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0" name="Google Shape;1020;p104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1" name="Google Shape;1021;p104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2" name="Google Shape;1022;p104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3" name="Google Shape;1023;p104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4" name="Google Shape;1024;p104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5" name="Google Shape;1025;p104"/>
          <p:cNvSpPr/>
          <p:nvPr/>
        </p:nvSpPr>
        <p:spPr>
          <a:xfrm>
            <a:off x="3899025" y="4411475"/>
            <a:ext cx="1388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26" name="Google Shape;102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688" y="383800"/>
            <a:ext cx="3166425" cy="21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10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05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3" name="Google Shape;1033;p105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4" name="Google Shape;1034;p105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5" name="Google Shape;1035;p105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6" name="Google Shape;1036;p105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7" name="Google Shape;1037;p105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8" name="Google Shape;1038;p105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9" name="Google Shape;1039;p105"/>
          <p:cNvSpPr/>
          <p:nvPr/>
        </p:nvSpPr>
        <p:spPr>
          <a:xfrm>
            <a:off x="3909700" y="4418500"/>
            <a:ext cx="1335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0" name="Google Shape;104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663" y="315600"/>
            <a:ext cx="2986675" cy="222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10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06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7" name="Google Shape;1047;p106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8" name="Google Shape;1048;p106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9" name="Google Shape;1049;p106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0" name="Google Shape;1050;p106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1" name="Google Shape;1051;p106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2" name="Google Shape;1052;p106"/>
          <p:cNvSpPr/>
          <p:nvPr/>
        </p:nvSpPr>
        <p:spPr>
          <a:xfrm>
            <a:off x="4068775" y="4411475"/>
            <a:ext cx="962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3" name="Google Shape;1053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825" y="416226"/>
            <a:ext cx="3167201" cy="211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10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1055" name="Google Shape;1055;p106"/>
          <p:cNvSpPr txBox="1"/>
          <p:nvPr/>
        </p:nvSpPr>
        <p:spPr>
          <a:xfrm>
            <a:off x="3506100" y="2829163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07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1" name="Google Shape;1061;p107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2" name="Google Shape;1062;p107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3" name="Google Shape;1063;p107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4" name="Google Shape;1064;p107"/>
          <p:cNvSpPr/>
          <p:nvPr/>
        </p:nvSpPr>
        <p:spPr>
          <a:xfrm>
            <a:off x="37581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5" name="Google Shape;1065;p107"/>
          <p:cNvSpPr/>
          <p:nvPr/>
        </p:nvSpPr>
        <p:spPr>
          <a:xfrm>
            <a:off x="4977300" y="35004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6" name="Google Shape;1066;p107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suma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7" name="Google Shape;1067;p107"/>
          <p:cNvSpPr/>
          <p:nvPr/>
        </p:nvSpPr>
        <p:spPr>
          <a:xfrm>
            <a:off x="3834925" y="4436875"/>
            <a:ext cx="1420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8" name="Google Shape;106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600" y="304800"/>
            <a:ext cx="3167201" cy="211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0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08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5" name="Google Shape;1075;p108"/>
          <p:cNvSpPr/>
          <p:nvPr/>
        </p:nvSpPr>
        <p:spPr>
          <a:xfrm>
            <a:off x="4608975" y="2625229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6" name="Google Shape;1076;p108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7" name="Google Shape;1077;p108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8" name="Google Shape;1078;p108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9" name="Google Shape;1079;p108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0" name="Google Shape;1080;p108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1" name="Google Shape;1081;p108"/>
          <p:cNvSpPr/>
          <p:nvPr/>
        </p:nvSpPr>
        <p:spPr>
          <a:xfrm>
            <a:off x="3941750" y="4436875"/>
            <a:ext cx="12711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2" name="Google Shape;108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075" y="381000"/>
            <a:ext cx="3116925" cy="221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10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9"/>
          <p:cNvSpPr/>
          <p:nvPr/>
        </p:nvSpPr>
        <p:spPr>
          <a:xfrm>
            <a:off x="33485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9" name="Google Shape;1089;p109"/>
          <p:cNvSpPr/>
          <p:nvPr/>
        </p:nvSpPr>
        <p:spPr>
          <a:xfrm>
            <a:off x="4608975" y="2644350"/>
            <a:ext cx="1113300" cy="9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0" name="Google Shape;1090;p109"/>
          <p:cNvSpPr txBox="1"/>
          <p:nvPr/>
        </p:nvSpPr>
        <p:spPr>
          <a:xfrm>
            <a:off x="3463825" y="27586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1" name="Google Shape;1091;p109"/>
          <p:cNvSpPr txBox="1"/>
          <p:nvPr/>
        </p:nvSpPr>
        <p:spPr>
          <a:xfrm>
            <a:off x="4695725" y="2784050"/>
            <a:ext cx="857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2" name="Google Shape;1092;p109"/>
          <p:cNvSpPr/>
          <p:nvPr/>
        </p:nvSpPr>
        <p:spPr>
          <a:xfrm>
            <a:off x="37581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3" name="Google Shape;1093;p109"/>
          <p:cNvSpPr/>
          <p:nvPr/>
        </p:nvSpPr>
        <p:spPr>
          <a:xfrm>
            <a:off x="4977300" y="3424250"/>
            <a:ext cx="353400" cy="353400"/>
          </a:xfrm>
          <a:prstGeom prst="ellipse">
            <a:avLst/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4" name="Google Shape;1094;p109"/>
          <p:cNvSpPr txBox="1"/>
          <p:nvPr/>
        </p:nvSpPr>
        <p:spPr>
          <a:xfrm>
            <a:off x="3470425" y="3777650"/>
            <a:ext cx="21300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piso</a:t>
            </a:r>
            <a:endParaRPr sz="3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5" name="Google Shape;1095;p109"/>
          <p:cNvSpPr/>
          <p:nvPr/>
        </p:nvSpPr>
        <p:spPr>
          <a:xfrm>
            <a:off x="4005850" y="4436875"/>
            <a:ext cx="1113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6" name="Google Shape;1096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800" y="381000"/>
            <a:ext cx="3167201" cy="211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0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10"/>
          <p:cNvSpPr txBox="1"/>
          <p:nvPr>
            <p:ph type="ctrTitle"/>
          </p:nvPr>
        </p:nvSpPr>
        <p:spPr>
          <a:xfrm>
            <a:off x="457200" y="1870125"/>
            <a:ext cx="8229600" cy="121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Instrucción a la medida: </a:t>
            </a:r>
            <a:endParaRPr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Más sílabas y palabras </a:t>
            </a:r>
            <a:endParaRPr sz="32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856375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111"/>
          <p:cNvSpPr txBox="1"/>
          <p:nvPr>
            <p:ph type="ctrTitle"/>
          </p:nvPr>
        </p:nvSpPr>
        <p:spPr>
          <a:xfrm>
            <a:off x="457200" y="3241725"/>
            <a:ext cx="82296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Palabras con m, </a:t>
            </a:r>
            <a:r>
              <a:rPr lang="en" sz="3200"/>
              <a:t>p</a:t>
            </a:r>
            <a:r>
              <a:rPr lang="en" sz="3200"/>
              <a:t>, s</a:t>
            </a:r>
            <a:r>
              <a:rPr lang="en" sz="3200"/>
              <a:t> </a:t>
            </a:r>
            <a:endParaRPr sz="32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12"/>
          <p:cNvSpPr txBox="1"/>
          <p:nvPr>
            <p:ph idx="4294967295" type="body"/>
          </p:nvPr>
        </p:nvSpPr>
        <p:spPr>
          <a:xfrm>
            <a:off x="2476488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1114" name="Google Shape;1114;p112"/>
          <p:cNvSpPr txBox="1"/>
          <p:nvPr>
            <p:ph idx="4294967295" type="body"/>
          </p:nvPr>
        </p:nvSpPr>
        <p:spPr>
          <a:xfrm>
            <a:off x="4199413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má</a:t>
            </a:r>
            <a:endParaRPr sz="9600"/>
          </a:p>
        </p:txBody>
      </p:sp>
      <p:sp>
        <p:nvSpPr>
          <p:cNvPr id="1115" name="Google Shape;1115;p112"/>
          <p:cNvSpPr/>
          <p:nvPr/>
        </p:nvSpPr>
        <p:spPr>
          <a:xfrm>
            <a:off x="2610600" y="3043325"/>
            <a:ext cx="400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6" name="Google Shape;1116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3"/>
          <p:cNvSpPr txBox="1"/>
          <p:nvPr>
            <p:ph idx="4294967295" type="body"/>
          </p:nvPr>
        </p:nvSpPr>
        <p:spPr>
          <a:xfrm>
            <a:off x="2721025" y="17742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1122" name="Google Shape;1122;p113"/>
          <p:cNvSpPr txBox="1"/>
          <p:nvPr>
            <p:ph idx="4294967295" type="body"/>
          </p:nvPr>
        </p:nvSpPr>
        <p:spPr>
          <a:xfrm>
            <a:off x="4621100" y="177422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1123" name="Google Shape;1123;p113"/>
          <p:cNvSpPr/>
          <p:nvPr/>
        </p:nvSpPr>
        <p:spPr>
          <a:xfrm>
            <a:off x="2843425" y="3176950"/>
            <a:ext cx="363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4" name="Google Shape;1124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b="15023" l="0" r="0" t="15585"/>
          <a:stretch/>
        </p:blipFill>
        <p:spPr>
          <a:xfrm>
            <a:off x="2438850" y="1056575"/>
            <a:ext cx="3872551" cy="22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Letras y sonidos</a:t>
            </a:r>
            <a:endParaRPr sz="3500"/>
          </a:p>
        </p:txBody>
      </p:sp>
      <p:sp>
        <p:nvSpPr>
          <p:cNvPr id="216" name="Google Shape;216;p33"/>
          <p:cNvSpPr/>
          <p:nvPr/>
        </p:nvSpPr>
        <p:spPr>
          <a:xfrm>
            <a:off x="3209725" y="1089788"/>
            <a:ext cx="2212500" cy="2175900"/>
          </a:xfrm>
          <a:prstGeom prst="ellipse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14"/>
          <p:cNvSpPr txBox="1"/>
          <p:nvPr>
            <p:ph idx="4294967295" type="body"/>
          </p:nvPr>
        </p:nvSpPr>
        <p:spPr>
          <a:xfrm>
            <a:off x="25649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1130" name="Google Shape;1130;p114"/>
          <p:cNvSpPr txBox="1"/>
          <p:nvPr>
            <p:ph idx="4294967295" type="body"/>
          </p:nvPr>
        </p:nvSpPr>
        <p:spPr>
          <a:xfrm>
            <a:off x="42025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1131" name="Google Shape;1131;p114"/>
          <p:cNvSpPr/>
          <p:nvPr/>
        </p:nvSpPr>
        <p:spPr>
          <a:xfrm>
            <a:off x="2843425" y="3176950"/>
            <a:ext cx="354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2" name="Google Shape;1132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15"/>
          <p:cNvSpPr txBox="1"/>
          <p:nvPr>
            <p:ph idx="4294967295" type="body"/>
          </p:nvPr>
        </p:nvSpPr>
        <p:spPr>
          <a:xfrm>
            <a:off x="2560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1138" name="Google Shape;1138;p115"/>
          <p:cNvSpPr txBox="1"/>
          <p:nvPr>
            <p:ph idx="4294967295" type="body"/>
          </p:nvPr>
        </p:nvSpPr>
        <p:spPr>
          <a:xfrm>
            <a:off x="3939050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pá</a:t>
            </a:r>
            <a:endParaRPr sz="9600"/>
          </a:p>
        </p:txBody>
      </p:sp>
      <p:sp>
        <p:nvSpPr>
          <p:cNvPr id="1139" name="Google Shape;1139;p115"/>
          <p:cNvSpPr/>
          <p:nvPr/>
        </p:nvSpPr>
        <p:spPr>
          <a:xfrm>
            <a:off x="2924725" y="3176950"/>
            <a:ext cx="340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0" name="Google Shape;1140;p1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16"/>
          <p:cNvSpPr txBox="1"/>
          <p:nvPr>
            <p:ph idx="4294967295" type="body"/>
          </p:nvPr>
        </p:nvSpPr>
        <p:spPr>
          <a:xfrm>
            <a:off x="26290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1146" name="Google Shape;1146;p116"/>
          <p:cNvSpPr txBox="1"/>
          <p:nvPr>
            <p:ph idx="4294967295" type="body"/>
          </p:nvPr>
        </p:nvSpPr>
        <p:spPr>
          <a:xfrm>
            <a:off x="39642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1147" name="Google Shape;1147;p116"/>
          <p:cNvSpPr/>
          <p:nvPr/>
        </p:nvSpPr>
        <p:spPr>
          <a:xfrm>
            <a:off x="2807075" y="3176950"/>
            <a:ext cx="360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48" name="Google Shape;1148;p1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117"/>
          <p:cNvSpPr txBox="1"/>
          <p:nvPr>
            <p:ph idx="4294967295" type="body"/>
          </p:nvPr>
        </p:nvSpPr>
        <p:spPr>
          <a:xfrm>
            <a:off x="2574238" y="18078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1154" name="Google Shape;1154;p117"/>
          <p:cNvSpPr txBox="1"/>
          <p:nvPr>
            <p:ph idx="4294967295" type="body"/>
          </p:nvPr>
        </p:nvSpPr>
        <p:spPr>
          <a:xfrm>
            <a:off x="3979463" y="18078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1155" name="Google Shape;1155;p117"/>
          <p:cNvSpPr/>
          <p:nvPr/>
        </p:nvSpPr>
        <p:spPr>
          <a:xfrm>
            <a:off x="2834350" y="3277800"/>
            <a:ext cx="360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6" name="Google Shape;1156;p1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118"/>
          <p:cNvSpPr txBox="1"/>
          <p:nvPr>
            <p:ph idx="4294967295" type="body"/>
          </p:nvPr>
        </p:nvSpPr>
        <p:spPr>
          <a:xfrm>
            <a:off x="2668513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1162" name="Google Shape;1162;p118"/>
          <p:cNvSpPr txBox="1"/>
          <p:nvPr>
            <p:ph idx="4294967295" type="body"/>
          </p:nvPr>
        </p:nvSpPr>
        <p:spPr>
          <a:xfrm>
            <a:off x="3781838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1163" name="Google Shape;1163;p118"/>
          <p:cNvSpPr/>
          <p:nvPr/>
        </p:nvSpPr>
        <p:spPr>
          <a:xfrm>
            <a:off x="3086575" y="3195725"/>
            <a:ext cx="302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4" name="Google Shape;1164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19"/>
          <p:cNvSpPr txBox="1"/>
          <p:nvPr>
            <p:ph idx="4294967295" type="body"/>
          </p:nvPr>
        </p:nvSpPr>
        <p:spPr>
          <a:xfrm>
            <a:off x="2797225" y="17742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1170" name="Google Shape;1170;p119"/>
          <p:cNvSpPr txBox="1"/>
          <p:nvPr>
            <p:ph idx="4294967295" type="body"/>
          </p:nvPr>
        </p:nvSpPr>
        <p:spPr>
          <a:xfrm>
            <a:off x="4544900" y="1774225"/>
            <a:ext cx="1998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1171" name="Google Shape;1171;p119"/>
          <p:cNvSpPr/>
          <p:nvPr/>
        </p:nvSpPr>
        <p:spPr>
          <a:xfrm>
            <a:off x="3002175" y="3176950"/>
            <a:ext cx="317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2" name="Google Shape;1172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20"/>
          <p:cNvSpPr txBox="1"/>
          <p:nvPr>
            <p:ph idx="4294967295" type="body"/>
          </p:nvPr>
        </p:nvSpPr>
        <p:spPr>
          <a:xfrm>
            <a:off x="2869700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</a:t>
            </a:r>
            <a:endParaRPr sz="9600"/>
          </a:p>
        </p:txBody>
      </p:sp>
      <p:sp>
        <p:nvSpPr>
          <p:cNvPr id="1178" name="Google Shape;1178;p120"/>
          <p:cNvSpPr txBox="1"/>
          <p:nvPr>
            <p:ph idx="4294967295" type="body"/>
          </p:nvPr>
        </p:nvSpPr>
        <p:spPr>
          <a:xfrm>
            <a:off x="4507300" y="1740600"/>
            <a:ext cx="2376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1179" name="Google Shape;1179;p120"/>
          <p:cNvSpPr/>
          <p:nvPr/>
        </p:nvSpPr>
        <p:spPr>
          <a:xfrm>
            <a:off x="2969675" y="3176950"/>
            <a:ext cx="342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0" name="Google Shape;1180;p1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121"/>
          <p:cNvSpPr txBox="1"/>
          <p:nvPr>
            <p:ph idx="4294967295" type="body"/>
          </p:nvPr>
        </p:nvSpPr>
        <p:spPr>
          <a:xfrm>
            <a:off x="2790500" y="18129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</a:t>
            </a:r>
            <a:endParaRPr sz="9600"/>
          </a:p>
        </p:txBody>
      </p:sp>
      <p:sp>
        <p:nvSpPr>
          <p:cNvPr id="1186" name="Google Shape;1186;p121"/>
          <p:cNvSpPr txBox="1"/>
          <p:nvPr>
            <p:ph idx="4294967295" type="body"/>
          </p:nvPr>
        </p:nvSpPr>
        <p:spPr>
          <a:xfrm>
            <a:off x="3940250" y="18129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1187" name="Google Shape;1187;p121"/>
          <p:cNvSpPr/>
          <p:nvPr/>
        </p:nvSpPr>
        <p:spPr>
          <a:xfrm>
            <a:off x="3101000" y="3253150"/>
            <a:ext cx="292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8" name="Google Shape;1188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22"/>
          <p:cNvSpPr txBox="1"/>
          <p:nvPr>
            <p:ph idx="4294967295" type="body"/>
          </p:nvPr>
        </p:nvSpPr>
        <p:spPr>
          <a:xfrm>
            <a:off x="2781475" y="1740600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sp>
        <p:nvSpPr>
          <p:cNvPr id="1194" name="Google Shape;1194;p122"/>
          <p:cNvSpPr txBox="1"/>
          <p:nvPr>
            <p:ph idx="4294967295" type="body"/>
          </p:nvPr>
        </p:nvSpPr>
        <p:spPr>
          <a:xfrm>
            <a:off x="3507075" y="1740600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1195" name="Google Shape;1195;p122"/>
          <p:cNvSpPr/>
          <p:nvPr/>
        </p:nvSpPr>
        <p:spPr>
          <a:xfrm>
            <a:off x="3507075" y="3176950"/>
            <a:ext cx="219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6" name="Google Shape;1196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23"/>
          <p:cNvSpPr txBox="1"/>
          <p:nvPr>
            <p:ph idx="4294967295" type="body"/>
          </p:nvPr>
        </p:nvSpPr>
        <p:spPr>
          <a:xfrm>
            <a:off x="2738688" y="1807825"/>
            <a:ext cx="2271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1202" name="Google Shape;1202;p123"/>
          <p:cNvSpPr txBox="1"/>
          <p:nvPr>
            <p:ph idx="4294967295" type="body"/>
          </p:nvPr>
        </p:nvSpPr>
        <p:spPr>
          <a:xfrm>
            <a:off x="3827063" y="1807825"/>
            <a:ext cx="29253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1203" name="Google Shape;1203;p123"/>
          <p:cNvSpPr/>
          <p:nvPr/>
        </p:nvSpPr>
        <p:spPr>
          <a:xfrm>
            <a:off x="3170975" y="3277800"/>
            <a:ext cx="289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4" name="Google Shape;1204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