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</p:sldIdLst>
  <p:sldSz cy="5143500" cx="9144000"/>
  <p:notesSz cx="6858000" cy="9144000"/>
  <p:embeddedFontLst>
    <p:embeddedFont>
      <p:font typeface="Century Gothic"/>
      <p:regular r:id="rId81"/>
      <p:bold r:id="rId82"/>
      <p:italic r:id="rId83"/>
      <p:boldItalic r:id="rId8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  <p:ext uri="GoogleSlidesCustomDataVersion2">
      <go:slidesCustomData xmlns:go="http://customooxmlschemas.google.com/" r:id="rId85" roundtripDataSignature="AMtx7mjN60jy9ViH4xBwguVGR5mpgnSU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8C619E-F869-4F80-B2AF-84F3CA2EB38A}">
  <a:tblStyle styleId="{E98C619E-F869-4F80-B2AF-84F3CA2EB38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CenturyGothic-boldItalic.fntdata"/><Relationship Id="rId83" Type="http://schemas.openxmlformats.org/officeDocument/2006/relationships/font" Target="fonts/CenturyGothic-italic.fntdata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85" Type="http://customschemas.google.com/relationships/presentationmetadata" Target="metadata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2" Type="http://schemas.openxmlformats.org/officeDocument/2006/relationships/font" Target="fonts/CenturyGothic-bold.fntdata"/><Relationship Id="rId81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2a1ef7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2a1ef7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2a1ef7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2a1ef7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/n/, /f/, /s/, /l/, /e/, /t/, /d/, /i/, /u/, /k/, /m/, /p/, /s/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c2a1ef7c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c2a1ef7c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to.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/s/, cas.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/fo/, /ka/, foca.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/fo/, /ka/?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(/fo/, /ka/, foca)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foca, /fo/, /ka/.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(foca, /fo/, /ka/)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/f/, /o/, /k/, /a/, foca.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/f/, /o/, /k/,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(/f/, /o/, /k/, /a/, foca)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foca, /f/, /o/, /k/,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foca. Ahora todos juntos: foca, /f/, /o/, /k/, /a/, foca.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/po/, /nes/, pones.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/to/, /do/, todo.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/lo/, pelo.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 /li/, /to/, delito.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 /dos/, dedos.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/mo/, /nos/, monos.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/tos/, patos.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/man/, /ta/, manta.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/fo/, /ka/, foca.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/lu/, /kas/, Lucas.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/ti/, /na/?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(/ti/, /na/, tina)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(tina, /ti/, /na/)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/i/, /n/,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(/t/, /i/, /n/, /a/, tina)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tina,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(tina, /t/, /i/, /n/,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c2a1ef7cd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c2a1ef7cd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3c2a1ef7cd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3c2a1ef7cd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practicar identificar los sonidos iniciales de las palabras, segmentar palabras en fonemas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3c2a1ef7cd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33c2a1ef7cd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foca, /fo/, /ka/, foca. ¿Cuántas sílabas tiene la palabra? (2) /fo/, /ka/. La primera sílaba /fo/, ¿cuántos sonidos tiene? (2), /f/, /o/. La segunda sílaba /ka/, ¿cuántos sonidos tiene? (2) /k/, /a/. Foca, /f/, /o/, /k/, /a/.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la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dedos, /de/, /dos/, dedos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 /dos/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/dos/,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/s/. Dedos, /d/, /e/, /d/, /o/,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delito, /de/, /li/, /to/, delito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 /li/, /to/.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/li/,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Delito, /d/, /e/, /l/, /i/, /t/,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/no/?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/no/, mano)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(mano, /ma/, /no/)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/n/,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/a/, /n/, /o/, mano)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mano,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(mano, /m/, /a/, /n/,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sí le teme a Lucas.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no le teme a nada.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6fc2612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6fc2612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Lucas es un delito. Se pone todo en su pelo y dedos. No le teme ni a los monos ni a las focas.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67.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26fc2612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26fc2612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26fc2612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26fc2612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6fc26127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26fc26127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/lu/, /kas/?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(/lu/, /kas/, Lucas)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(Lucas, /lu/, /kas/)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/l/, /u/, /k/,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(/l/, /u/, /k/, /a/, /s/, Lucas)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Lucas,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(Lucas, /l/, /u/, /k/,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26fc26127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26fc26127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26fc26127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26fc26127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26fc26127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26fc26127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26fc26127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26fc26127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opinas de Lucas?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Lucas es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3c2a1ef7cd_0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3c2a1ef7cd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/mo/, /no/?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(/mo/, /no/, mono)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(mono, /mo/, /no/)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/o/, /n/,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/o/, /n/, /o/, mono)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mono,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(mono, /m/, /o/, /n/,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7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7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7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7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7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7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7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7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7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7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7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80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80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80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80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05"/>
              </a:srgbClr>
            </a:outerShdw>
          </a:effectLst>
        </p:spPr>
      </p:sp>
      <p:sp>
        <p:nvSpPr>
          <p:cNvPr id="85" name="Google Shape;85;p80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05"/>
              </a:srgbClr>
            </a:outerShdw>
          </a:effectLst>
        </p:spPr>
      </p:sp>
      <p:sp>
        <p:nvSpPr>
          <p:cNvPr id="86" name="Google Shape;86;p80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05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1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81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{E98C619E-F869-4F80-B2AF-84F3CA2EB38A}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3c2a1ef7cd_0_15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3c2a1ef7cd_0_15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g33c2a1ef7cd_0_15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g33c2a1ef7cd_0_15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g33c2a1ef7cd_0_15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g33c2a1ef7cd_0_15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g33c2a1ef7cd_0_15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g33c2a1ef7cd_0_15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g33c2a1ef7cd_0_15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g33c2a1ef7cd_0_15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g33c2a1ef7cd_0_15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g33c2a1ef7cd_0_15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g33c2a1ef7cd_0_15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g33c2a1ef7cd_0_15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g33c2a1ef7cd_0_1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g33c2a1ef7cd_0_15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g33c2a1ef7cd_0_15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g33c2a1ef7cd_0_15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3c2a1ef7cd_0_17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3c2a1ef7cd_0_17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g33c2a1ef7cd_0_17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g33c2a1ef7cd_0_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6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33c2a1ef7cd_0_18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3c2a1ef7cd_0_18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g33c2a1ef7cd_0_18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g33c2a1ef7cd_0_18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g33c2a1ef7cd_0_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3c2a1ef7cd_0_3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3c2a1ef7cd_0_33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g33c2a1ef7cd_0_33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g33c2a1ef7cd_0_33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g33c2a1ef7cd_0_3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g33c2a1ef7cd_0_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3c2a1ef7cd_0_33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g33c2a1ef7cd_0_33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33c2a1ef7cd_0_59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3c2a1ef7cd_0_59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g33c2a1ef7cd_0_59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g33c2a1ef7cd_0_59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g33c2a1ef7cd_0_5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3c2a1ef7cd_0_59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g33c2a1ef7cd_0_59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g33c2a1ef7cd_0_59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g33c2a1ef7cd_0_59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g33c2a1ef7cd_0_59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g33c2a1ef7cd_0_59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3c2a1ef7cd_0_79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3c2a1ef7cd_0_79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g33c2a1ef7cd_0_7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33c2a1ef7cd_0_9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7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67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6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7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7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4.jpg"/><Relationship Id="rId4" Type="http://schemas.openxmlformats.org/officeDocument/2006/relationships/image" Target="../media/image2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3.jpg"/><Relationship Id="rId4" Type="http://schemas.openxmlformats.org/officeDocument/2006/relationships/image" Target="../media/image2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2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5.jpg"/><Relationship Id="rId4" Type="http://schemas.openxmlformats.org/officeDocument/2006/relationships/image" Target="../media/image2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c2a1ef7cd_0_0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g33c2a1ef7c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0777" y="1386775"/>
            <a:ext cx="1773651" cy="279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07" name="Google Shape;207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13" name="Google Shape;213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9" name="Google Shape;21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5" name="Google Shape;225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31" name="Google Shape;231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37" name="Google Shape;237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43" name="Google Shape;24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49" name="Google Shape;249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55" name="Google Shape;25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61" name="Google Shape;261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c2a1ef7cd_0_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67" name="Google Shape;267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73" name="Google Shape;273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79" name="Google Shape;279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85" name="Google Shape;28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Google Shape;296;p24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{E98C619E-F869-4F80-B2AF-84F3CA2EB38A}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97" name="Google Shape;29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304" name="Google Shape;3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310" name="Google Shape;310;p26"/>
          <p:cNvSpPr/>
          <p:nvPr/>
        </p:nvSpPr>
        <p:spPr>
          <a:xfrm>
            <a:off x="4015250" y="3221875"/>
            <a:ext cx="118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317" name="Google Shape;317;p27"/>
          <p:cNvSpPr/>
          <p:nvPr/>
        </p:nvSpPr>
        <p:spPr>
          <a:xfrm>
            <a:off x="3867179" y="3120599"/>
            <a:ext cx="156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24" name="Google Shape;324;p28"/>
          <p:cNvSpPr/>
          <p:nvPr/>
        </p:nvSpPr>
        <p:spPr>
          <a:xfrm>
            <a:off x="3834014" y="3294530"/>
            <a:ext cx="159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0B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c2a1ef7cd_0_9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g33c2a1ef7cd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331" name="Google Shape;331;p29"/>
          <p:cNvSpPr/>
          <p:nvPr/>
        </p:nvSpPr>
        <p:spPr>
          <a:xfrm>
            <a:off x="4070550" y="3144506"/>
            <a:ext cx="120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sus</a:t>
            </a:r>
            <a:endParaRPr sz="9600"/>
          </a:p>
        </p:txBody>
      </p:sp>
      <p:sp>
        <p:nvSpPr>
          <p:cNvPr id="338" name="Google Shape;338;p30"/>
          <p:cNvSpPr/>
          <p:nvPr/>
        </p:nvSpPr>
        <p:spPr>
          <a:xfrm>
            <a:off x="3797350" y="3105975"/>
            <a:ext cx="170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tos</a:t>
            </a:r>
            <a:endParaRPr sz="9600"/>
          </a:p>
        </p:txBody>
      </p:sp>
      <p:sp>
        <p:nvSpPr>
          <p:cNvPr id="345" name="Google Shape;345;p31"/>
          <p:cNvSpPr/>
          <p:nvPr/>
        </p:nvSpPr>
        <p:spPr>
          <a:xfrm>
            <a:off x="3805075" y="3105975"/>
            <a:ext cx="174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nos</a:t>
            </a:r>
            <a:endParaRPr sz="9600"/>
          </a:p>
        </p:txBody>
      </p:sp>
      <p:sp>
        <p:nvSpPr>
          <p:cNvPr id="352" name="Google Shape;352;p32"/>
          <p:cNvSpPr/>
          <p:nvPr/>
        </p:nvSpPr>
        <p:spPr>
          <a:xfrm>
            <a:off x="3617050" y="3105975"/>
            <a:ext cx="212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359" name="Google Shape;359;p33"/>
          <p:cNvSpPr/>
          <p:nvPr/>
        </p:nvSpPr>
        <p:spPr>
          <a:xfrm>
            <a:off x="3266225" y="3062950"/>
            <a:ext cx="276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cas</a:t>
            </a:r>
            <a:endParaRPr sz="9600"/>
          </a:p>
        </p:txBody>
      </p:sp>
      <p:sp>
        <p:nvSpPr>
          <p:cNvPr id="366" name="Google Shape;366;p34"/>
          <p:cNvSpPr/>
          <p:nvPr/>
        </p:nvSpPr>
        <p:spPr>
          <a:xfrm>
            <a:off x="3672213" y="3118265"/>
            <a:ext cx="202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oogle Shape;378;p36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{E98C619E-F869-4F80-B2AF-84F3CA2EB38A}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9" name="Google Shape;379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" name="Google Shape;384;p37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{E98C619E-F869-4F80-B2AF-84F3CA2EB38A}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85" name="Google Shape;385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063" y="1321292"/>
            <a:ext cx="2386725" cy="21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9"/>
          <p:cNvSpPr txBox="1"/>
          <p:nvPr>
            <p:ph idx="4294967295" type="body"/>
          </p:nvPr>
        </p:nvSpPr>
        <p:spPr>
          <a:xfrm>
            <a:off x="25882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397" name="Google Shape;397;p39"/>
          <p:cNvSpPr txBox="1"/>
          <p:nvPr>
            <p:ph idx="4294967295" type="body"/>
          </p:nvPr>
        </p:nvSpPr>
        <p:spPr>
          <a:xfrm>
            <a:off x="43018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nes</a:t>
            </a:r>
            <a:endParaRPr sz="9600"/>
          </a:p>
        </p:txBody>
      </p:sp>
      <p:sp>
        <p:nvSpPr>
          <p:cNvPr id="398" name="Google Shape;398;p39"/>
          <p:cNvSpPr/>
          <p:nvPr/>
        </p:nvSpPr>
        <p:spPr>
          <a:xfrm>
            <a:off x="3087800" y="3296250"/>
            <a:ext cx="363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/>
          <p:nvPr>
            <p:ph idx="4294967295" type="body"/>
          </p:nvPr>
        </p:nvSpPr>
        <p:spPr>
          <a:xfrm>
            <a:off x="26993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405" name="Google Shape;405;p40"/>
          <p:cNvSpPr txBox="1"/>
          <p:nvPr>
            <p:ph idx="4294967295" type="body"/>
          </p:nvPr>
        </p:nvSpPr>
        <p:spPr>
          <a:xfrm>
            <a:off x="411057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</a:t>
            </a:r>
            <a:endParaRPr sz="9600"/>
          </a:p>
        </p:txBody>
      </p:sp>
      <p:sp>
        <p:nvSpPr>
          <p:cNvPr id="406" name="Google Shape;406;p40"/>
          <p:cNvSpPr/>
          <p:nvPr/>
        </p:nvSpPr>
        <p:spPr>
          <a:xfrm>
            <a:off x="3393350" y="3122956"/>
            <a:ext cx="277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7" name="Google Shape;40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/>
          <p:nvPr>
            <p:ph idx="4294967295" type="body"/>
          </p:nvPr>
        </p:nvSpPr>
        <p:spPr>
          <a:xfrm>
            <a:off x="25772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13" name="Google Shape;413;p41"/>
          <p:cNvSpPr txBox="1"/>
          <p:nvPr>
            <p:ph idx="4294967295" type="body"/>
          </p:nvPr>
        </p:nvSpPr>
        <p:spPr>
          <a:xfrm>
            <a:off x="393505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</a:t>
            </a:r>
            <a:endParaRPr sz="9600"/>
          </a:p>
        </p:txBody>
      </p:sp>
      <p:sp>
        <p:nvSpPr>
          <p:cNvPr id="414" name="Google Shape;414;p41"/>
          <p:cNvSpPr/>
          <p:nvPr/>
        </p:nvSpPr>
        <p:spPr>
          <a:xfrm>
            <a:off x="3070025" y="3220050"/>
            <a:ext cx="259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 txBox="1"/>
          <p:nvPr>
            <p:ph idx="4294967295" type="body"/>
          </p:nvPr>
        </p:nvSpPr>
        <p:spPr>
          <a:xfrm>
            <a:off x="2287025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21" name="Google Shape;421;p42"/>
          <p:cNvSpPr txBox="1"/>
          <p:nvPr>
            <p:ph idx="4294967295" type="body"/>
          </p:nvPr>
        </p:nvSpPr>
        <p:spPr>
          <a:xfrm>
            <a:off x="3301500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li</a:t>
            </a:r>
            <a:endParaRPr sz="9600"/>
          </a:p>
        </p:txBody>
      </p:sp>
      <p:sp>
        <p:nvSpPr>
          <p:cNvPr id="422" name="Google Shape;422;p42"/>
          <p:cNvSpPr txBox="1"/>
          <p:nvPr>
            <p:ph idx="4294967295" type="body"/>
          </p:nvPr>
        </p:nvSpPr>
        <p:spPr>
          <a:xfrm>
            <a:off x="4194450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423" name="Google Shape;423;p42"/>
          <p:cNvSpPr/>
          <p:nvPr/>
        </p:nvSpPr>
        <p:spPr>
          <a:xfrm>
            <a:off x="2843457" y="3100834"/>
            <a:ext cx="331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4" name="Google Shape;42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3"/>
          <p:cNvSpPr txBox="1"/>
          <p:nvPr>
            <p:ph idx="4294967295" type="body"/>
          </p:nvPr>
        </p:nvSpPr>
        <p:spPr>
          <a:xfrm>
            <a:off x="2080925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30" name="Google Shape;430;p43"/>
          <p:cNvSpPr txBox="1"/>
          <p:nvPr>
            <p:ph idx="4294967295" type="body"/>
          </p:nvPr>
        </p:nvSpPr>
        <p:spPr>
          <a:xfrm>
            <a:off x="4146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dos</a:t>
            </a:r>
            <a:endParaRPr sz="9600"/>
          </a:p>
        </p:txBody>
      </p:sp>
      <p:sp>
        <p:nvSpPr>
          <p:cNvPr id="431" name="Google Shape;431;p43"/>
          <p:cNvSpPr/>
          <p:nvPr/>
        </p:nvSpPr>
        <p:spPr>
          <a:xfrm>
            <a:off x="2776375" y="3188825"/>
            <a:ext cx="387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4"/>
          <p:cNvSpPr txBox="1"/>
          <p:nvPr>
            <p:ph idx="4294967295" type="body"/>
          </p:nvPr>
        </p:nvSpPr>
        <p:spPr>
          <a:xfrm>
            <a:off x="1949375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438" name="Google Shape;438;p44"/>
          <p:cNvSpPr txBox="1"/>
          <p:nvPr>
            <p:ph idx="4294967295" type="body"/>
          </p:nvPr>
        </p:nvSpPr>
        <p:spPr>
          <a:xfrm>
            <a:off x="41136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nos</a:t>
            </a:r>
            <a:endParaRPr sz="9600"/>
          </a:p>
        </p:txBody>
      </p:sp>
      <p:sp>
        <p:nvSpPr>
          <p:cNvPr id="439" name="Google Shape;439;p44"/>
          <p:cNvSpPr/>
          <p:nvPr/>
        </p:nvSpPr>
        <p:spPr>
          <a:xfrm>
            <a:off x="2536375" y="3112131"/>
            <a:ext cx="40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5"/>
          <p:cNvSpPr txBox="1"/>
          <p:nvPr>
            <p:ph idx="4294967295" type="body"/>
          </p:nvPr>
        </p:nvSpPr>
        <p:spPr>
          <a:xfrm>
            <a:off x="228255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46" name="Google Shape;446;p45"/>
          <p:cNvSpPr txBox="1"/>
          <p:nvPr>
            <p:ph idx="4294967295" type="body"/>
          </p:nvPr>
        </p:nvSpPr>
        <p:spPr>
          <a:xfrm>
            <a:off x="4572000" y="1793875"/>
            <a:ext cx="33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tos</a:t>
            </a:r>
            <a:endParaRPr sz="9600"/>
          </a:p>
        </p:txBody>
      </p:sp>
      <p:sp>
        <p:nvSpPr>
          <p:cNvPr id="447" name="Google Shape;447;p45"/>
          <p:cNvSpPr/>
          <p:nvPr/>
        </p:nvSpPr>
        <p:spPr>
          <a:xfrm>
            <a:off x="3059099" y="3263025"/>
            <a:ext cx="338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6"/>
          <p:cNvSpPr txBox="1"/>
          <p:nvPr>
            <p:ph idx="4294967295" type="body"/>
          </p:nvPr>
        </p:nvSpPr>
        <p:spPr>
          <a:xfrm>
            <a:off x="2169750" y="1740600"/>
            <a:ext cx="292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454" name="Google Shape;454;p46"/>
          <p:cNvSpPr txBox="1"/>
          <p:nvPr>
            <p:ph idx="4294967295" type="body"/>
          </p:nvPr>
        </p:nvSpPr>
        <p:spPr>
          <a:xfrm>
            <a:off x="3953775" y="1740600"/>
            <a:ext cx="329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455" name="Google Shape;455;p46"/>
          <p:cNvSpPr/>
          <p:nvPr/>
        </p:nvSpPr>
        <p:spPr>
          <a:xfrm>
            <a:off x="2246750" y="3177800"/>
            <a:ext cx="416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7"/>
          <p:cNvSpPr txBox="1"/>
          <p:nvPr>
            <p:ph idx="4294967295" type="body"/>
          </p:nvPr>
        </p:nvSpPr>
        <p:spPr>
          <a:xfrm>
            <a:off x="2643200" y="18298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fo</a:t>
            </a:r>
            <a:endParaRPr sz="9600"/>
          </a:p>
        </p:txBody>
      </p:sp>
      <p:sp>
        <p:nvSpPr>
          <p:cNvPr id="462" name="Google Shape;462;p47"/>
          <p:cNvSpPr txBox="1"/>
          <p:nvPr>
            <p:ph idx="4294967295" type="body"/>
          </p:nvPr>
        </p:nvSpPr>
        <p:spPr>
          <a:xfrm>
            <a:off x="4470975" y="17699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63" name="Google Shape;463;p47"/>
          <p:cNvSpPr/>
          <p:nvPr/>
        </p:nvSpPr>
        <p:spPr>
          <a:xfrm>
            <a:off x="3406800" y="3130900"/>
            <a:ext cx="286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"/>
          <p:cNvSpPr txBox="1"/>
          <p:nvPr>
            <p:ph idx="4294967295" type="body"/>
          </p:nvPr>
        </p:nvSpPr>
        <p:spPr>
          <a:xfrm>
            <a:off x="220760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470" name="Google Shape;470;p48"/>
          <p:cNvSpPr txBox="1"/>
          <p:nvPr>
            <p:ph idx="4294967295" type="body"/>
          </p:nvPr>
        </p:nvSpPr>
        <p:spPr>
          <a:xfrm>
            <a:off x="405285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cas</a:t>
            </a:r>
            <a:endParaRPr sz="9600"/>
          </a:p>
        </p:txBody>
      </p:sp>
      <p:sp>
        <p:nvSpPr>
          <p:cNvPr id="471" name="Google Shape;471;p48"/>
          <p:cNvSpPr/>
          <p:nvPr/>
        </p:nvSpPr>
        <p:spPr>
          <a:xfrm>
            <a:off x="3094700" y="3112131"/>
            <a:ext cx="347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2" name="Google Shape;47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2750" y="1608356"/>
            <a:ext cx="2778501" cy="182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g33c2a1ef7cd_0_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33c2a1ef7cd_0_436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sp>
        <p:nvSpPr>
          <p:cNvPr id="479" name="Google Shape;479;g33c2a1ef7cd_0_4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¡Felicidades!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0B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c2a1ef7cd_0_442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g33c2a1ef7cd_0_4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33c2a1ef7cd_0_4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" name="Google Shape;495;p50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{E98C619E-F869-4F80-B2AF-84F3CA2EB38A}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6" name="Google Shape;496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51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{E98C619E-F869-4F80-B2AF-84F3CA2EB38A}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2" name="Google Shape;502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" name="Google Shape;507;p52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{E98C619E-F869-4F80-B2AF-84F3CA2EB38A}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8" name="Google Shape;508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pic>
        <p:nvPicPr>
          <p:cNvPr id="520" name="Google Shape;52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526" name="Google Shape;526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nos</a:t>
            </a:r>
            <a:endParaRPr sz="9600"/>
          </a:p>
        </p:txBody>
      </p:sp>
      <p:pic>
        <p:nvPicPr>
          <p:cNvPr id="532" name="Google Shape;53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799998">
            <a:off x="3220523" y="1493675"/>
            <a:ext cx="2629825" cy="19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los</a:t>
            </a:r>
            <a:endParaRPr sz="9600"/>
          </a:p>
        </p:txBody>
      </p:sp>
      <p:pic>
        <p:nvPicPr>
          <p:cNvPr id="538" name="Google Shape;53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las</a:t>
            </a:r>
            <a:endParaRPr sz="9600"/>
          </a:p>
        </p:txBody>
      </p:sp>
      <p:pic>
        <p:nvPicPr>
          <p:cNvPr id="544" name="Google Shape;54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el</a:t>
            </a:r>
            <a:endParaRPr sz="9600"/>
          </a:p>
        </p:txBody>
      </p:sp>
      <p:pic>
        <p:nvPicPr>
          <p:cNvPr id="550" name="Google Shape;55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1"/>
          <p:cNvSpPr txBox="1"/>
          <p:nvPr>
            <p:ph idx="4294967295" type="body"/>
          </p:nvPr>
        </p:nvSpPr>
        <p:spPr>
          <a:xfrm>
            <a:off x="311700" y="1101325"/>
            <a:ext cx="852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5000"/>
              <a:t>Luna  sí  le  teme  a  Lucas.</a:t>
            </a:r>
            <a:endParaRPr sz="5000"/>
          </a:p>
        </p:txBody>
      </p:sp>
      <p:sp>
        <p:nvSpPr>
          <p:cNvPr id="562" name="Google Shape;562;p61"/>
          <p:cNvSpPr/>
          <p:nvPr/>
        </p:nvSpPr>
        <p:spPr>
          <a:xfrm>
            <a:off x="853675" y="1948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61"/>
          <p:cNvSpPr/>
          <p:nvPr/>
        </p:nvSpPr>
        <p:spPr>
          <a:xfrm>
            <a:off x="2225275" y="1948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61"/>
          <p:cNvSpPr/>
          <p:nvPr/>
        </p:nvSpPr>
        <p:spPr>
          <a:xfrm>
            <a:off x="3063475" y="1948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61"/>
          <p:cNvSpPr/>
          <p:nvPr/>
        </p:nvSpPr>
        <p:spPr>
          <a:xfrm>
            <a:off x="4358875" y="1948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61"/>
          <p:cNvSpPr/>
          <p:nvPr/>
        </p:nvSpPr>
        <p:spPr>
          <a:xfrm>
            <a:off x="5882875" y="1948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61"/>
          <p:cNvSpPr/>
          <p:nvPr/>
        </p:nvSpPr>
        <p:spPr>
          <a:xfrm>
            <a:off x="7406875" y="1948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2"/>
          <p:cNvSpPr txBox="1"/>
          <p:nvPr>
            <p:ph idx="4294967295" type="body"/>
          </p:nvPr>
        </p:nvSpPr>
        <p:spPr>
          <a:xfrm>
            <a:off x="393475" y="1142425"/>
            <a:ext cx="9055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Lucas  no  le  teme  a  nada.</a:t>
            </a:r>
            <a:endParaRPr sz="4500"/>
          </a:p>
        </p:txBody>
      </p:sp>
      <p:sp>
        <p:nvSpPr>
          <p:cNvPr id="574" name="Google Shape;574;p62"/>
          <p:cNvSpPr/>
          <p:nvPr/>
        </p:nvSpPr>
        <p:spPr>
          <a:xfrm>
            <a:off x="1006925" y="1890150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62"/>
          <p:cNvSpPr/>
          <p:nvPr/>
        </p:nvSpPr>
        <p:spPr>
          <a:xfrm>
            <a:off x="2597300" y="1890150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62"/>
          <p:cNvSpPr/>
          <p:nvPr/>
        </p:nvSpPr>
        <p:spPr>
          <a:xfrm>
            <a:off x="3559200" y="1890150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62"/>
          <p:cNvSpPr/>
          <p:nvPr/>
        </p:nvSpPr>
        <p:spPr>
          <a:xfrm>
            <a:off x="4892275" y="1890150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62"/>
          <p:cNvSpPr/>
          <p:nvPr/>
        </p:nvSpPr>
        <p:spPr>
          <a:xfrm>
            <a:off x="6043700" y="1890150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62"/>
          <p:cNvSpPr/>
          <p:nvPr/>
        </p:nvSpPr>
        <p:spPr>
          <a:xfrm>
            <a:off x="7376800" y="1890150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26fc261278_0_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6" name="Google Shape;586;g326fc26127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g326fc261278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731" y="1243823"/>
            <a:ext cx="6713677" cy="249549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g326fc261278_0_5"/>
          <p:cNvSpPr/>
          <p:nvPr/>
        </p:nvSpPr>
        <p:spPr>
          <a:xfrm>
            <a:off x="1932308" y="2819520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g326fc261278_0_5"/>
          <p:cNvSpPr/>
          <p:nvPr/>
        </p:nvSpPr>
        <p:spPr>
          <a:xfrm>
            <a:off x="2782734" y="2819520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g326fc261278_0_5"/>
          <p:cNvSpPr/>
          <p:nvPr/>
        </p:nvSpPr>
        <p:spPr>
          <a:xfrm>
            <a:off x="3640324" y="280990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g326fc261278_0_5"/>
          <p:cNvSpPr/>
          <p:nvPr/>
        </p:nvSpPr>
        <p:spPr>
          <a:xfrm>
            <a:off x="4501569" y="280990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g326fc261278_0_5"/>
          <p:cNvSpPr/>
          <p:nvPr/>
        </p:nvSpPr>
        <p:spPr>
          <a:xfrm>
            <a:off x="5365531" y="2800292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g326fc261278_0_5"/>
          <p:cNvSpPr/>
          <p:nvPr/>
        </p:nvSpPr>
        <p:spPr>
          <a:xfrm>
            <a:off x="6221069" y="2809415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8" name="Google Shape;598;g326fc261278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6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g326fc261278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838200"/>
            <a:ext cx="5337825" cy="29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g326fc261278_0_15"/>
          <p:cNvSpPr/>
          <p:nvPr/>
        </p:nvSpPr>
        <p:spPr>
          <a:xfrm>
            <a:off x="2029599" y="234647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g326fc261278_0_15"/>
          <p:cNvSpPr/>
          <p:nvPr/>
        </p:nvSpPr>
        <p:spPr>
          <a:xfrm>
            <a:off x="2019363" y="3516349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g326fc261278_0_15"/>
          <p:cNvSpPr/>
          <p:nvPr/>
        </p:nvSpPr>
        <p:spPr>
          <a:xfrm>
            <a:off x="3156993" y="234647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g326fc261278_0_15"/>
          <p:cNvSpPr/>
          <p:nvPr/>
        </p:nvSpPr>
        <p:spPr>
          <a:xfrm>
            <a:off x="3107825" y="3516352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g326fc261278_0_15"/>
          <p:cNvSpPr/>
          <p:nvPr/>
        </p:nvSpPr>
        <p:spPr>
          <a:xfrm>
            <a:off x="4188171" y="234647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g326fc261278_0_15"/>
          <p:cNvSpPr/>
          <p:nvPr/>
        </p:nvSpPr>
        <p:spPr>
          <a:xfrm>
            <a:off x="4201835" y="3506738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g326fc261278_0_15"/>
          <p:cNvSpPr/>
          <p:nvPr/>
        </p:nvSpPr>
        <p:spPr>
          <a:xfrm>
            <a:off x="5272768" y="2327248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g326fc261278_0_15"/>
          <p:cNvSpPr/>
          <p:nvPr/>
        </p:nvSpPr>
        <p:spPr>
          <a:xfrm>
            <a:off x="5279384" y="3496972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g326fc261278_0_15"/>
          <p:cNvSpPr/>
          <p:nvPr/>
        </p:nvSpPr>
        <p:spPr>
          <a:xfrm>
            <a:off x="6375578" y="2327248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g326fc261278_0_15"/>
          <p:cNvSpPr/>
          <p:nvPr/>
        </p:nvSpPr>
        <p:spPr>
          <a:xfrm>
            <a:off x="6361185" y="3487355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" name="Google Shape;614;g326fc261278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6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g326fc261278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35" y="973298"/>
            <a:ext cx="71056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g326fc261278_0_29"/>
          <p:cNvSpPr/>
          <p:nvPr/>
        </p:nvSpPr>
        <p:spPr>
          <a:xfrm>
            <a:off x="2682404" y="1795481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g326fc261278_0_29"/>
          <p:cNvSpPr/>
          <p:nvPr/>
        </p:nvSpPr>
        <p:spPr>
          <a:xfrm>
            <a:off x="1419875" y="2101800"/>
            <a:ext cx="1773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g326fc261278_0_29"/>
          <p:cNvSpPr/>
          <p:nvPr/>
        </p:nvSpPr>
        <p:spPr>
          <a:xfrm>
            <a:off x="1746424" y="1795483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g326fc261278_0_29"/>
          <p:cNvSpPr/>
          <p:nvPr/>
        </p:nvSpPr>
        <p:spPr>
          <a:xfrm>
            <a:off x="1743665" y="3373689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g326fc261278_0_29"/>
          <p:cNvSpPr/>
          <p:nvPr/>
        </p:nvSpPr>
        <p:spPr>
          <a:xfrm>
            <a:off x="2655562" y="3372714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g326fc261278_0_29"/>
          <p:cNvSpPr/>
          <p:nvPr/>
        </p:nvSpPr>
        <p:spPr>
          <a:xfrm>
            <a:off x="1475810" y="3671142"/>
            <a:ext cx="1717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g326fc261278_0_29"/>
          <p:cNvSpPr/>
          <p:nvPr/>
        </p:nvSpPr>
        <p:spPr>
          <a:xfrm>
            <a:off x="3814567" y="3372834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g326fc261278_0_29"/>
          <p:cNvSpPr/>
          <p:nvPr/>
        </p:nvSpPr>
        <p:spPr>
          <a:xfrm>
            <a:off x="4708503" y="3365992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g326fc261278_0_29"/>
          <p:cNvSpPr/>
          <p:nvPr/>
        </p:nvSpPr>
        <p:spPr>
          <a:xfrm>
            <a:off x="3538789" y="3691021"/>
            <a:ext cx="1717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g326fc261278_0_29"/>
          <p:cNvSpPr/>
          <p:nvPr/>
        </p:nvSpPr>
        <p:spPr>
          <a:xfrm>
            <a:off x="5893101" y="3379863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g326fc261278_0_29"/>
          <p:cNvSpPr/>
          <p:nvPr/>
        </p:nvSpPr>
        <p:spPr>
          <a:xfrm>
            <a:off x="6798449" y="3362709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g326fc261278_0_29"/>
          <p:cNvSpPr/>
          <p:nvPr/>
        </p:nvSpPr>
        <p:spPr>
          <a:xfrm>
            <a:off x="4749418" y="1794057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g326fc261278_0_29"/>
          <p:cNvSpPr/>
          <p:nvPr/>
        </p:nvSpPr>
        <p:spPr>
          <a:xfrm>
            <a:off x="3506569" y="2100375"/>
            <a:ext cx="1773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g326fc261278_0_29"/>
          <p:cNvSpPr/>
          <p:nvPr/>
        </p:nvSpPr>
        <p:spPr>
          <a:xfrm>
            <a:off x="3813438" y="1794058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g326fc261278_0_29"/>
          <p:cNvSpPr/>
          <p:nvPr/>
        </p:nvSpPr>
        <p:spPr>
          <a:xfrm>
            <a:off x="6828396" y="1794058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g326fc261278_0_29"/>
          <p:cNvSpPr/>
          <p:nvPr/>
        </p:nvSpPr>
        <p:spPr>
          <a:xfrm>
            <a:off x="7710705" y="3370899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g326fc261278_0_29"/>
          <p:cNvSpPr/>
          <p:nvPr/>
        </p:nvSpPr>
        <p:spPr>
          <a:xfrm>
            <a:off x="5642870" y="3676231"/>
            <a:ext cx="2598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g326fc261278_0_29"/>
          <p:cNvSpPr/>
          <p:nvPr/>
        </p:nvSpPr>
        <p:spPr>
          <a:xfrm>
            <a:off x="5630335" y="2090540"/>
            <a:ext cx="1740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g326fc261278_0_29"/>
          <p:cNvSpPr/>
          <p:nvPr/>
        </p:nvSpPr>
        <p:spPr>
          <a:xfrm>
            <a:off x="5913996" y="1823562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9" name="Google Shape;639;g326fc261278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6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5620" y="1459725"/>
            <a:ext cx="2139624" cy="18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26fc261278_0_52"/>
          <p:cNvSpPr txBox="1"/>
          <p:nvPr/>
        </p:nvSpPr>
        <p:spPr>
          <a:xfrm>
            <a:off x="387100" y="1635675"/>
            <a:ext cx="382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es un delito.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g326fc261278_0_52"/>
          <p:cNvSpPr txBox="1"/>
          <p:nvPr/>
        </p:nvSpPr>
        <p:spPr>
          <a:xfrm>
            <a:off x="1072900" y="2397675"/>
            <a:ext cx="32535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 todo en sus dedos y en su pelo.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g326fc261278_0_52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g326fc261278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500" y="1404376"/>
            <a:ext cx="4501627" cy="24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g326fc261278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49" y="2465201"/>
            <a:ext cx="788025" cy="7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26fc261278_0_59"/>
          <p:cNvSpPr txBox="1"/>
          <p:nvPr/>
        </p:nvSpPr>
        <p:spPr>
          <a:xfrm>
            <a:off x="265250" y="2142100"/>
            <a:ext cx="38298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pelota, en su pelo.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manta, en sus dedos.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4" name="Google Shape;654;g326fc261278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200" y="1464450"/>
            <a:ext cx="4679726" cy="25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g326fc261278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016" y="13412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26fc261278_0_72"/>
          <p:cNvSpPr txBox="1"/>
          <p:nvPr/>
        </p:nvSpPr>
        <p:spPr>
          <a:xfrm>
            <a:off x="310900" y="416475"/>
            <a:ext cx="3693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patitos de la tina, están en su pelo todo el día.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g326fc261278_0_72"/>
          <p:cNvSpPr txBox="1"/>
          <p:nvPr/>
        </p:nvSpPr>
        <p:spPr>
          <a:xfrm>
            <a:off x="5534425" y="416475"/>
            <a:ext cx="3396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no le teme a nada.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le teme ni a los monos ni a las focas. 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2" name="Google Shape;662;g326fc261278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75" y="1492550"/>
            <a:ext cx="2875123" cy="316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g326fc261278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1150" y="1558925"/>
            <a:ext cx="2814800" cy="309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g326fc261278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4998" y="574202"/>
            <a:ext cx="705325" cy="7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26fc261278_0_65"/>
          <p:cNvSpPr txBox="1"/>
          <p:nvPr/>
        </p:nvSpPr>
        <p:spPr>
          <a:xfrm>
            <a:off x="353513" y="1990300"/>
            <a:ext cx="3829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si le teme a Lucas. 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le teme todo el día.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¡Lucas! 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g326fc261278_0_65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g326fc261278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225" y="1393225"/>
            <a:ext cx="4618752" cy="25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g326fc261278_0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841" y="105093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3388" y="884391"/>
            <a:ext cx="2024073" cy="28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