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8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47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9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</p:sldIdLst>
  <p:sldSz cy="5143500" cx="9144000"/>
  <p:notesSz cx="6858000" cy="9144000"/>
  <p:embeddedFontLst>
    <p:embeddedFont>
      <p:font typeface="Century Gothic"/>
      <p:regular r:id="rId54"/>
      <p:bold r:id="rId55"/>
      <p:italic r:id="rId56"/>
      <p:boldItalic r:id="rId5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31F36FFD-46C6-4A56-A105-179D0BBBCB58}">
  <a:tblStyle styleId="{31F36FFD-46C6-4A56-A105-179D0BBBCB5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343A8D4C-1308-4E17-ADD6-5834E2F5D48B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font" Target="fonts/CenturyGothic-bold.fntdata"/><Relationship Id="rId10" Type="http://schemas.openxmlformats.org/officeDocument/2006/relationships/slide" Target="slides/slide5.xml"/><Relationship Id="rId54" Type="http://schemas.openxmlformats.org/officeDocument/2006/relationships/font" Target="fonts/CenturyGothic-regular.fntdata"/><Relationship Id="rId13" Type="http://schemas.openxmlformats.org/officeDocument/2006/relationships/slide" Target="slides/slide8.xml"/><Relationship Id="rId57" Type="http://schemas.openxmlformats.org/officeDocument/2006/relationships/font" Target="fonts/CenturyGothic-boldItalic.fntdata"/><Relationship Id="rId12" Type="http://schemas.openxmlformats.org/officeDocument/2006/relationships/slide" Target="slides/slide7.xml"/><Relationship Id="rId56" Type="http://schemas.openxmlformats.org/officeDocument/2006/relationships/font" Target="fonts/CenturyGothic-italic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2fa305586d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2fa305586d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3501107f81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3501107f81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ee.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sílaba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3501107f818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Google Shape;391;g3501107f818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sílaba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3501107f818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" name="Google Shape;398;g3501107f818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oa.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sílaba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3501107f818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5" name="Google Shape;405;g3501107f818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3501107f818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1" name="Google Shape;411;g3501107f818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Ahora,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voy a decir un hiato en voz alta. Todos repetirán el hiato y escribirán el hiato en su pizarra.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una de estos hiatos en el siguiente orden: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845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</a:pP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ee, /e/, /e/, ee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845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</a:pP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eo, /e/, /o/, eo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845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</a:pP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oa, /o/, /a/, oa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cada hiato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33949ac0706_1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7" name="Google Shape;417;g33949ac0706_1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palabras de 2 sílabas. Asegúrate de leer cada palabra parte por parte. Luego une cada parte y lee la palabra completa.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16-21 una a la vez y diga cada palabra en voz alta junto con ellos.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33949ac0706_1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3" name="Google Shape;423;g33949ac0706_1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tie - nen, tienen.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33949ac0706_1_1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1" name="Google Shape;431;g33949ac0706_1_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 - tros, otros.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33949ac0706_1_1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Google Shape;439;g33949ac0706_1_1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cre - er, creer.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33949ac0706_1_1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7" name="Google Shape;447;g33949ac0706_1_1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len - tes, lentes.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2d99a0f3df9_0_1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2d99a0f3df9_0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¡Hola, lectores! Ahora vamos a practicar lo que hemos aprendido sobre las sílabas y cómo las unimos para formar palabras. ¿Listos?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33949ac0706_1_1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5" name="Google Shape;455;g33949ac0706_1_1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 - bro, libro.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33352f729c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Google Shape;463;g33352f729c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bar - co, barco.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g33949ac0706_1_1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1" name="Google Shape;471;g33949ac0706_1_1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palabras de 3 sílabas. Asegúrate de leer cada palabra parte por parte. Luego une cada parte y lee la palabra completa.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23-28 una a la vez para cada palabra.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33949ac0706_1_2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7" name="Google Shape;477;g33949ac0706_1_2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- de - al, ideal.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33949ac0706_1_3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6" name="Google Shape;486;g33949ac0706_1_3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cam - pe - ón, campeón. 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33949ac0706_1_3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5" name="Google Shape;495;g33949ac0706_1_3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 - sen - cial, esencial. 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33949ac0706_1_3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33949ac0706_1_3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vi - de - o, video. 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g33949ac0706_1_3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3" name="Google Shape;513;g33949ac0706_1_3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tra - ba - jo, trabajo. 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g33949ac0706_1_3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2" name="Google Shape;522;g33949ac0706_1_3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ser - vi - cio, servicio. 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g33949ac0706_1_3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1" name="Google Shape;531;g33949ac0706_1_3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más palabras juntos. Estas son palabras más largas, con 4 o más sílabas. Asegúrate de leer parte por parte. Luego une cada parte y lee la palabra completa.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30-35 una a la vez y repita lentamente si es necesario.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2d99a0f3df9_0_1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2d99a0f3df9_0_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diapositiva 4.</a:t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g33949ac0706_1_3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7" name="Google Shape;537;g33949ac0706_1_3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 - lu - cio - nes, soluciones.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g33f4f6c048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7" name="Google Shape;547;g33f4f6c048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 - por - tan - te, importante.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g33949ac0706_1_3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7" name="Google Shape;557;g33949ac0706_1_3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 - e - sí - a, poesía. </a:t>
            </a:r>
            <a:endParaRPr sz="13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g33f4f6c0489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7" name="Google Shape;567;g33f4f6c0489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 - a - lli - ta, toallita. </a:t>
            </a:r>
            <a:endParaRPr sz="13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5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g33949ac0706_1_3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7" name="Google Shape;577;g33949ac0706_1_3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 - du - ca - do, educado. </a:t>
            </a:r>
            <a:endParaRPr sz="13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g331c998b74d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7" name="Google Shape;587;g331c998b74d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- pren - de - rán, aprenderán. </a:t>
            </a:r>
            <a:endParaRPr sz="14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5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g33949ac0706_1_4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7" name="Google Shape;597;g33949ac0706_1_4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voy a decir unas palabras en voz alta. Todos repetirán la palabra parte por parte y escribirán la palabra en su pizarra lo mejor que puedan. ¿Listos?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37-39 una a la vez.</a:t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g33949ac0706_1_4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3" name="Google Shape;603;g33949ac0706_1_4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Escucha la palabra. Identifica los sonidos y sus letras. Primero la sílaba, luego cada sonido y, al final, la palabra completa.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crea, cre - a, crea.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cre - 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/k/, /r/, /e/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(1)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/a/. Crea, /k/, /r/, /e/, /a/.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sus pizarras después de escribir cada palabra para verificar la respuesta. 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7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g33949ac0706_1_4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9" name="Google Shape;609;g33949ac0706_1_4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Escucha la palabra. Identifica los sonidos y sus letras. Primero la sílaba, luego cada sonido y, al final, la palabra completa.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video, vi - de - o, video.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vi - de - 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vi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/b/, /i/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/d/, /e/.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(1)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/o/. Video, /b/, /i/, /d/, /e/, /o/.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sus pizarras después de escribir cada palabra para verificar la respuesta. 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3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g33afe1c178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5" name="Google Shape;615;g33afe1c178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Escucha la palabra. Identifica los sonidos y sus letras. Primero la sílaba, luego cada sonido y, al final, la palabra completa.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ideal, i - de - al, ideal.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 - de - al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(1)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/i/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/d/, /e/.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/a/,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/l/. Ideal, /i/, /d/, /e/, /a/, /l/.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sus pizarras después de escribir cada palabra para verificar la respuesta. 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2d99a0f3df9_0_1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2d99a0f3df9_0_1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combinar sílabas para formar palabras.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ejemplo: vi - de - o, video.</a:t>
            </a:r>
            <a:r>
              <a:rPr i="1" lang="en" sz="6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vi - de - o?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(vi - de - o, video)</a:t>
            </a:r>
            <a:endParaRPr b="1" sz="14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______________________________________________________________________________________________________________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separar palabras en sílabas.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ejemplo: video, vi - de - o.</a:t>
            </a:r>
            <a:r>
              <a:rPr i="1" lang="en" sz="6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video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(video, vi - de - o)</a:t>
            </a:r>
            <a:endParaRPr b="1" sz="12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9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g33949ac0706_1_4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1" name="Google Shape;621;g33949ac0706_1_4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oraciones. Asegúrate de prestar atención a la puntuación y la entonación de tu voz. Primero las vamos a leer despacio y luego con más fluidez.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5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g33949ac0706_1_4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7" name="Google Shape;627;g33949ac0706_1_4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primera palabra: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Pablo.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oración primero despacio y la segunda vez con fluidez.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g33949ac0706_1_4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3" name="Google Shape;633;g33949ac0706_1_4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primera palabra: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Pablo.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oración primero despacio y la segunda vez con fluidez.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7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g33949ac0706_1_4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9" name="Google Shape;639;g33949ac0706_1_4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primera palabra: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Pablo.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oración primero despacio y la segunda vez con fluidez.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g33949ac0706_1_4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5" name="Google Shape;645;g33949ac0706_1_4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9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g33949ac0706_1_4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1" name="Google Shape;651;g33949ac0706_1_4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3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voy a decir una oración en voz alta. Todos repetirán la oración y escribirán todas las palabras en su pizarra lo mejor que puedan. ¿Listos?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—¡Pablo va a salir en un video! —anuncia Clementina.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repetir la oración juntos. 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la oración en voz alta junto con los estudiantes. Cuente las palabras en la oración si los estudiantes todavía necesitan apoyo.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que escriban todas las palabras de la oración.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Puedes dividir cada palabra en sílabas y luego en sonidos para asegurarte de escribir todos los sonidos que escuchas correctamente.</a:t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para verificar su respuesta. 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5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g341b04244f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7" name="Google Shape;657;g341b04244f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lean la oración en voz alta y comparen su oración con la oración que muestra la diapositiva.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a autocorregir su escritura.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g3247fb0a98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3" name="Google Shape;663;g3247fb0a98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4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g2d99a0f3df9_0_1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6" name="Google Shape;676;g2d99a0f3df9_0_1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34160c67785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34160c67785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cam - pe - ón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cam - pe - ón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(cam - pe - ón,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campeón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 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_____________________________________________________________________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¿Qué sílabas escuchamos en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campeón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campeón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cam - pe - ón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34160c67785_1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34160c67785_1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 - a - lli - ta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 - a - lli - ta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(to - a - lli - ta, toallita) 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_____________________________________________________________________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toallita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(toallita, to - a - lli - ta)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34160c67785_1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34160c67785_1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 - cuen - tra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 - cuen - tra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(en - cuen - tra, encuentra) 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_____________________________________________________________________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encuentra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(encuentra, en - cuen - tra)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34160c67785_1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34160c67785_1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 - du - ca - do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 - du - ca - do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 - du - ca - do, educado) 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Regrese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diapositiva número 3.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_____________________________________________________________________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¿Qué sílabas escuchamos en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educado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(educado, e - du - ca - do)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33949ac0706_1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33949ac0706_1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repasar cómo leer hiatos. Recuerda que un hiato es cuando dos vocales están una al lado de la otra pero se pronuncian en sílabas separadas. </a:t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dividir en sílabas la palabra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video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vi - de - o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Las vocales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se pronuncian en sílabas separadas.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en voz alta cada hiato que aparece sobre la flecha azul.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¿Listos?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10-12 una a la vez y diga cada hiato en voz alta junto con ellos. 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4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4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4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4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4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4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4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4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4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4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4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4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4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Cover">
  <p:cSld name="TITLE_4_1_3">
    <p:bg>
      <p:bgPr>
        <a:noFill/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" name="Google Shape;11;p2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" name="Google Shape;12;p2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" name="Google Shape;13;p2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" name="Google Shape;14;p2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" name="Google Shape;18;p2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" name="Google Shape;20;p2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1" name="Google Shape;21;p2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22" name="Google Shape;22;p2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23" name="Google Shape;23;p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4" name="Google Shape;24;p2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" name="Google Shape;25;p2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6" name="Google Shape;26;p2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divider">
  <p:cSld name="TITLE_4_1_3_1_3">
    <p:bg>
      <p:bgPr>
        <a:solidFill>
          <a:schemeClr val="accent6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1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1"/>
          <p:cNvSpPr txBox="1"/>
          <p:nvPr>
            <p:ph type="ctrTitle"/>
          </p:nvPr>
        </p:nvSpPr>
        <p:spPr>
          <a:xfrm>
            <a:off x="457200" y="1305925"/>
            <a:ext cx="8229600" cy="14913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93" name="Google Shape;93;p11"/>
          <p:cNvSpPr txBox="1"/>
          <p:nvPr>
            <p:ph idx="1" type="subTitle"/>
          </p:nvPr>
        </p:nvSpPr>
        <p:spPr>
          <a:xfrm>
            <a:off x="457200" y="2834125"/>
            <a:ext cx="82296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94" name="Google Shape;94;p11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FDF0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95" name="Google Shape;95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celebration">
  <p:cSld name="TITLE_4_1_3_1_2_1">
    <p:bg>
      <p:bgPr>
        <a:solidFill>
          <a:schemeClr val="accent6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2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2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99" name="Google Shape;99;p12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00" name="Google Shape;100;p12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1" name="Google Shape;101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2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3" name="Google Shape;103;p12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4" name="Google Shape;104;p12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5" name="Google Shape;105;p12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6" name="Google Shape;106;p12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7" name="Google Shape;107;p12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Día">
  <p:cSld name="TITLE_4_1_3_1_1_2">
    <p:bg>
      <p:bgPr>
        <a:solidFill>
          <a:schemeClr val="accent6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13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3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1" name="Google Shape;111;p1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2" name="Google Shape;112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Section Title ">
  <p:cSld name="TITLE_4_1_3_1_1_1_2">
    <p:bg>
      <p:bgPr>
        <a:solidFill>
          <a:srgbClr val="FDF0B1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14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4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6" name="Google Shape;116;p14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17" name="Google Shape;117;p1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8" name="Google Shape;11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Generic">
  <p:cSld name="TITLE_4_1_3_1_1_1_1_2">
    <p:bg>
      <p:bgPr>
        <a:solidFill>
          <a:schemeClr val="lt1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15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5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2" name="Google Shape;12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Generic+CornerIcon">
  <p:cSld name="TITLE_4_1_3_1_1_1_1_1_1">
    <p:bg>
      <p:bgPr>
        <a:solidFill>
          <a:schemeClr val="lt1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16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6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6" name="Google Shape;126;p16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7" name="Google Shape;127;p16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chemeClr val="accent6"/>
          </a:solidFill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8" name="Google Shape;128;p1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9" name="Google Shape;12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6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1" name="Google Shape;131;p16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End">
  <p:cSld name="TITLE_4_1_2_1">
    <p:bg>
      <p:bgPr>
        <a:solidFill>
          <a:schemeClr val="accent6"/>
        </a:solid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Cover">
  <p:cSld name="TITLE_4_1_3_2_1">
    <p:bg>
      <p:bgPr>
        <a:noFill/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18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8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7" name="Google Shape;137;p18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8" name="Google Shape;138;p18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9" name="Google Shape;139;p18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0" name="Google Shape;140;p18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1" name="Google Shape;141;p18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2" name="Google Shape;142;p18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3" name="Google Shape;143;p18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4" name="Google Shape;144;p18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5" name="Google Shape;145;p18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6" name="Google Shape;146;p18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47" name="Google Shape;147;p18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148" name="Google Shape;148;p18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149" name="Google Shape;149;p1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0" name="Google Shape;150;p18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1" name="Google Shape;151;p18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52" name="Google Shape;152;p18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divider">
  <p:cSld name="TITLE_4_1_3_1_3_1">
    <p:bg>
      <p:bgPr>
        <a:solidFill>
          <a:schemeClr val="dk2"/>
        </a:solid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19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19"/>
          <p:cNvSpPr txBox="1"/>
          <p:nvPr>
            <p:ph type="ctrTitle"/>
          </p:nvPr>
        </p:nvSpPr>
        <p:spPr>
          <a:xfrm>
            <a:off x="457200" y="1305925"/>
            <a:ext cx="8229600" cy="14913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56" name="Google Shape;156;p19"/>
          <p:cNvSpPr txBox="1"/>
          <p:nvPr>
            <p:ph idx="1" type="subTitle"/>
          </p:nvPr>
        </p:nvSpPr>
        <p:spPr>
          <a:xfrm>
            <a:off x="457200" y="2834125"/>
            <a:ext cx="82296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57" name="Google Shape;157;p19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58" name="Google Shape;15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celebration">
  <p:cSld name="TITLE_4_1_3_1_2_1_1">
    <p:bg>
      <p:bgPr>
        <a:solidFill>
          <a:schemeClr val="dk2"/>
        </a:solid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0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0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62" name="Google Shape;162;p20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63" name="Google Shape;163;p20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64" name="Google Shape;16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0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6" name="Google Shape;166;p20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7" name="Google Shape;167;p20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8" name="Google Shape;168;p20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9" name="Google Shape;169;p20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0" name="Google Shape;170;p20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divider">
  <p:cSld name="TITLE_4_1_3_1">
    <p:bg>
      <p:bgPr>
        <a:solidFill>
          <a:srgbClr val="E3F5EA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3"/>
          <p:cNvSpPr txBox="1"/>
          <p:nvPr>
            <p:ph type="ctrTitle"/>
          </p:nvPr>
        </p:nvSpPr>
        <p:spPr>
          <a:xfrm>
            <a:off x="457200" y="1305925"/>
            <a:ext cx="8229600" cy="14913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0" name="Google Shape;30;p3"/>
          <p:cNvSpPr txBox="1"/>
          <p:nvPr>
            <p:ph idx="1" type="subTitle"/>
          </p:nvPr>
        </p:nvSpPr>
        <p:spPr>
          <a:xfrm>
            <a:off x="457200" y="2834125"/>
            <a:ext cx="82296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1" name="Google Shape;31;p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2" name="Google Shape;32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Día ">
  <p:cSld name="TITLE_4_1_3_1_1_2_1">
    <p:bg>
      <p:bgPr>
        <a:solidFill>
          <a:schemeClr val="dk2"/>
        </a:solid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21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1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74" name="Google Shape;174;p21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5" name="Google Shape;17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Section Title">
  <p:cSld name="TITLE_4_1_3_1_1_1_2_1">
    <p:bg>
      <p:bgPr>
        <a:solidFill>
          <a:schemeClr val="dk2"/>
        </a:solidFill>
      </p:bgPr>
    </p:bg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22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2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79" name="Google Shape;179;p22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80" name="Google Shape;180;p22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81" name="Google Shape;18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Generic">
  <p:cSld name="TITLE_4_1_3_1_1_1_1_2_1">
    <p:bg>
      <p:bgPr>
        <a:solidFill>
          <a:schemeClr val="lt1"/>
        </a:solid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23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85" name="Google Shape;18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Generic+CornerIcon">
  <p:cSld name="TITLE_4_1_3_1_1_1_1_1_1_1">
    <p:bg>
      <p:bgPr>
        <a:solidFill>
          <a:schemeClr val="lt1"/>
        </a:solidFill>
      </p:bgPr>
    </p:bg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24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4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9" name="Google Shape;189;p24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0" name="Google Shape;190;p24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chemeClr val="dk2"/>
          </a:solidFill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1" name="Google Shape;191;p2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92" name="Google Shape;19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24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94" name="Google Shape;194;p24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End">
  <p:cSld name="TITLE_4_1_2_1_1">
    <p:bg>
      <p:bgPr>
        <a:solidFill>
          <a:schemeClr val="dk2"/>
        </a:solidFill>
      </p:bgPr>
    </p:bg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Cover ">
  <p:cSld name="TITLE_4_1_3_2_2">
    <p:bg>
      <p:bgPr>
        <a:noFill/>
      </p:bgPr>
    </p:bg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26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6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0" name="Google Shape;200;p26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1" name="Google Shape;201;p26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2" name="Google Shape;202;p26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3" name="Google Shape;203;p26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4" name="Google Shape;204;p26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5" name="Google Shape;205;p26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6" name="Google Shape;206;p26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7" name="Google Shape;207;p26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8" name="Google Shape;208;p26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9" name="Google Shape;209;p26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10" name="Google Shape;210;p26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211" name="Google Shape;211;p26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212" name="Google Shape;212;p2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3" name="Google Shape;213;p26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C8F0F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4" name="Google Shape;214;p26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15" name="Google Shape;215;p26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divider ">
  <p:cSld name="TITLE_4_1_3_1_3_2">
    <p:bg>
      <p:bgPr>
        <a:solidFill>
          <a:srgbClr val="C8F0FA"/>
        </a:solidFill>
      </p:bgPr>
    </p:bg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p27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27"/>
          <p:cNvSpPr txBox="1"/>
          <p:nvPr>
            <p:ph type="ctrTitle"/>
          </p:nvPr>
        </p:nvSpPr>
        <p:spPr>
          <a:xfrm>
            <a:off x="457200" y="1305925"/>
            <a:ext cx="8229600" cy="14913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19" name="Google Shape;219;p27"/>
          <p:cNvSpPr txBox="1"/>
          <p:nvPr>
            <p:ph idx="1" type="subTitle"/>
          </p:nvPr>
        </p:nvSpPr>
        <p:spPr>
          <a:xfrm>
            <a:off x="457200" y="2834125"/>
            <a:ext cx="82296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20" name="Google Shape;220;p27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21" name="Google Shape;22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celebration">
  <p:cSld name="TITLE_4_1_3_1_2_1_2">
    <p:bg>
      <p:bgPr>
        <a:solidFill>
          <a:srgbClr val="C8F0FA"/>
        </a:solidFill>
      </p:bgPr>
    </p:bg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Google Shape;223;p28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28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25" name="Google Shape;225;p28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26" name="Google Shape;226;p28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27" name="Google Shape;22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28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9" name="Google Shape;229;p28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0" name="Google Shape;230;p28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1" name="Google Shape;231;p28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2" name="Google Shape;232;p28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3" name="Google Shape;233;p28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Día">
  <p:cSld name="TITLE_4_1_3_1_1_2_2">
    <p:bg>
      <p:bgPr>
        <a:solidFill>
          <a:srgbClr val="C8F0FA"/>
        </a:solidFill>
      </p:bgPr>
    </p:bg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29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29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37" name="Google Shape;237;p29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38" name="Google Shape;23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Section Title">
  <p:cSld name="TITLE_4_1_3_1_1_1_2_2">
    <p:bg>
      <p:bgPr>
        <a:solidFill>
          <a:srgbClr val="C8F0FA"/>
        </a:solidFill>
      </p:bgPr>
    </p:bg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Google Shape;240;p30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30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42" name="Google Shape;242;p30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43" name="Google Shape;243;p30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44" name="Google Shape;24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celebration">
  <p:cSld name="TITLE_4_1_3_1_2">
    <p:bg>
      <p:bgPr>
        <a:solidFill>
          <a:srgbClr val="E3F5EA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4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6" name="Google Shape;36;p4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7" name="Google Shape;37;p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8" name="Google Shape;38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4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" name="Google Shape;40;p4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" name="Google Shape;41;p4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" name="Google Shape;42;p4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" name="Google Shape;43;p4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" name="Google Shape;44;p4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Generic">
  <p:cSld name="TITLE_4_1_3_1_1_1_1_2_2">
    <p:bg>
      <p:bgPr>
        <a:solidFill>
          <a:schemeClr val="lt1"/>
        </a:solidFill>
      </p:bgPr>
    </p:bg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Google Shape;246;p31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31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48" name="Google Shape;248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Generic+CornerIcon">
  <p:cSld name="TITLE_4_1_3_1_1_1_1_1_1_2">
    <p:bg>
      <p:bgPr>
        <a:solidFill>
          <a:schemeClr val="lt1"/>
        </a:solidFill>
      </p:bgPr>
    </p:bg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oogle Shape;250;p32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32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2" name="Google Shape;252;p32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3" name="Google Shape;253;p32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C8F0FA"/>
          </a:solidFill>
          <a:ln cap="flat" cmpd="sng" w="3810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4" name="Google Shape;254;p32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55" name="Google Shape;255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32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57" name="Google Shape;257;p32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End">
  <p:cSld name="TITLE_4_1_2_1_2">
    <p:bg>
      <p:bgPr>
        <a:solidFill>
          <a:srgbClr val="C8F0FA"/>
        </a:solidFill>
      </p:bgPr>
    </p:bg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Cover">
  <p:cSld name="TITLE_4_1_3_2_3">
    <p:bg>
      <p:bgPr>
        <a:noFill/>
      </p:bgPr>
    </p:bg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Google Shape;261;p34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34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3" name="Google Shape;263;p34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4" name="Google Shape;264;p34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5" name="Google Shape;265;p34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6" name="Google Shape;266;p34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7" name="Google Shape;267;p34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8" name="Google Shape;268;p34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9" name="Google Shape;269;p34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0" name="Google Shape;270;p34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1" name="Google Shape;271;p34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2" name="Google Shape;272;p34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73" name="Google Shape;273;p34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274" name="Google Shape;274;p34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275" name="Google Shape;275;p3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76" name="Google Shape;276;p34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FFE2D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7" name="Google Shape;277;p34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78" name="Google Shape;278;p34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divider">
  <p:cSld name="TITLE_4_1_3_1_3_3">
    <p:bg>
      <p:bgPr>
        <a:solidFill>
          <a:srgbClr val="FFE2D6"/>
        </a:solidFill>
      </p:bgPr>
    </p:bg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Google Shape;280;p35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35"/>
          <p:cNvSpPr txBox="1"/>
          <p:nvPr>
            <p:ph type="ctrTitle"/>
          </p:nvPr>
        </p:nvSpPr>
        <p:spPr>
          <a:xfrm>
            <a:off x="457200" y="1305925"/>
            <a:ext cx="8229600" cy="14913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82" name="Google Shape;282;p35"/>
          <p:cNvSpPr txBox="1"/>
          <p:nvPr>
            <p:ph idx="1" type="subTitle"/>
          </p:nvPr>
        </p:nvSpPr>
        <p:spPr>
          <a:xfrm>
            <a:off x="457200" y="2834125"/>
            <a:ext cx="82296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83" name="Google Shape;283;p35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84" name="Google Shape;284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celebration">
  <p:cSld name="TITLE_4_1_3_1_2_1_3">
    <p:bg>
      <p:bgPr>
        <a:solidFill>
          <a:schemeClr val="lt2"/>
        </a:solidFill>
      </p:bgPr>
    </p:bg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Google Shape;286;p36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36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88" name="Google Shape;288;p36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89" name="Google Shape;289;p3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90" name="Google Shape;290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36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2" name="Google Shape;292;p36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3" name="Google Shape;293;p36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4" name="Google Shape;294;p36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5" name="Google Shape;295;p36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6" name="Google Shape;296;p36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Día">
  <p:cSld name="TITLE_4_1_3_1_1_2_3">
    <p:bg>
      <p:bgPr>
        <a:solidFill>
          <a:schemeClr val="lt2"/>
        </a:solidFill>
      </p:bgPr>
    </p:bg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Google Shape;298;p37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37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00" name="Google Shape;300;p37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01" name="Google Shape;301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Section Title">
  <p:cSld name="TITLE_4_1_3_1_1_1_2_3">
    <p:bg>
      <p:bgPr>
        <a:solidFill>
          <a:schemeClr val="lt2"/>
        </a:solidFill>
      </p:bgPr>
    </p:bg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" name="Google Shape;303;p38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38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05" name="Google Shape;305;p38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306" name="Google Shape;306;p38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07" name="Google Shape;30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Generic">
  <p:cSld name="TITLE_4_1_3_1_1_1_1_2_3">
    <p:bg>
      <p:bgPr>
        <a:solidFill>
          <a:schemeClr val="lt1"/>
        </a:solidFill>
      </p:bgPr>
    </p:bg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Google Shape;309;p39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39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11" name="Google Shape;311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Generic+CornerIcon">
  <p:cSld name="TITLE_4_1_3_1_1_1_1_1_1_3">
    <p:bg>
      <p:bgPr>
        <a:solidFill>
          <a:schemeClr val="lt1"/>
        </a:solidFill>
      </p:bgPr>
    </p:bg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" name="Google Shape;313;p40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40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rgbClr val="FCB4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5" name="Google Shape;315;p40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rgbClr val="FCB4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6" name="Google Shape;316;p40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chemeClr val="lt2"/>
          </a:solidFill>
          <a:ln cap="flat" cmpd="sng" w="38100">
            <a:solidFill>
              <a:srgbClr val="FCB49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7" name="Google Shape;317;p40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18" name="Google Shape;318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40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320" name="Google Shape;320;p40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Día">
  <p:cSld name="TITLE_4_1_3_1_1">
    <p:bg>
      <p:bgPr>
        <a:solidFill>
          <a:srgbClr val="E3F5EA"/>
        </a:solidFill>
      </p:bgPr>
    </p:bg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5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8" name="Google Shape;48;p5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9" name="Google Shape;49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End">
  <p:cSld name="TITLE_4_1_2_1_3">
    <p:bg>
      <p:bgPr>
        <a:solidFill>
          <a:srgbClr val="FFE2D6"/>
        </a:solidFill>
      </p:bgPr>
    </p:bg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" name="Google Shape;322;p4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MAIN_POINT_1_1"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ext Slide" type="titleOnly">
  <p:cSld name="TITLE_ONLY"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4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326" name="Google Shape;326;p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43"/>
          <p:cNvSpPr txBox="1"/>
          <p:nvPr>
            <p:ph idx="1" type="body"/>
          </p:nvPr>
        </p:nvSpPr>
        <p:spPr>
          <a:xfrm>
            <a:off x="311700" y="1017725"/>
            <a:ext cx="8520600" cy="24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indent="-342900" lvl="0" marL="457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Section Title">
  <p:cSld name="TITLE_4_1_3_1_1_1">
    <p:bg>
      <p:bgPr>
        <a:solidFill>
          <a:srgbClr val="E3F5EA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6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53" name="Google Shape;53;p6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54" name="Google Shape;54;p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5" name="Google Shape;55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Generic">
  <p:cSld name="TITLE_4_1_3_1_1_1_1">
    <p:bg>
      <p:bgPr>
        <a:solidFill>
          <a:schemeClr val="lt1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7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9" name="Google Shape;59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Generic+CornerIcon">
  <p:cSld name="TITLE_4_1_3_1_1_1_1_1">
    <p:bg>
      <p:bgPr>
        <a:solidFill>
          <a:schemeClr val="lt1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8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" name="Google Shape;63;p8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" name="Google Shape;64;p8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E3F5EA"/>
          </a:solidFill>
          <a:ln cap="flat" cmpd="sng" w="38100">
            <a:solidFill>
              <a:srgbClr val="99DBB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5" name="Google Shape;65;p8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6" name="Google Shape;66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8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68" name="Google Shape;68;p8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End">
  <p:cSld name="TITLE_4_1_2">
    <p:bg>
      <p:bgPr>
        <a:solidFill>
          <a:srgbClr val="E3F5EA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Cover">
  <p:cSld name="TITLE_4_1_3_2">
    <p:bg>
      <p:bgPr>
        <a:noFill/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0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0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4" name="Google Shape;74;p10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5" name="Google Shape;75;p10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6" name="Google Shape;76;p10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7" name="Google Shape;77;p10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8" name="Google Shape;78;p10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9" name="Google Shape;79;p10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0" name="Google Shape;80;p10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1" name="Google Shape;81;p10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2" name="Google Shape;82;p10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3" name="Google Shape;83;p10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84" name="Google Shape;84;p10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85" name="Google Shape;85;p10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86" name="Google Shape;86;p1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7" name="Google Shape;87;p10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8" name="Google Shape;88;p10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9" name="Google Shape;89;p10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20.xml"/><Relationship Id="rId42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41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43" Type="http://schemas.openxmlformats.org/officeDocument/2006/relationships/theme" Target="../theme/theme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35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12.xml"/><Relationship Id="rId3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15.xml"/><Relationship Id="rId37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14.xml"/><Relationship Id="rId36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17.xml"/><Relationship Id="rId39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16.xml"/><Relationship Id="rId38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457200"/>
            <a:ext cx="8229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2400"/>
              <a:buFont typeface="Century Gothic"/>
              <a:buNone/>
              <a:defRPr b="1" sz="24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152475"/>
            <a:ext cx="8229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342900" lvl="0" marL="457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●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○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■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7500" lvl="3" marL="18288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●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98450" lvl="4" marL="22860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8450" lvl="5" marL="2743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8450" lvl="6" marL="3200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8450" lvl="7" marL="3657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8450" lvl="8" marL="4114800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1620">
          <p15:clr>
            <a:srgbClr val="E46962"/>
          </p15:clr>
        </p15:guide>
        <p15:guide id="2" pos="2880">
          <p15:clr>
            <a:srgbClr val="E46962"/>
          </p15:clr>
        </p15:guide>
        <p15:guide id="3" pos="288">
          <p15:clr>
            <a:srgbClr val="E46962"/>
          </p15:clr>
        </p15:guide>
        <p15:guide id="4" pos="5472">
          <p15:clr>
            <a:srgbClr val="E46962"/>
          </p15:clr>
        </p15:guide>
        <p15:guide id="5" orient="horz" pos="288">
          <p15:clr>
            <a:srgbClr val="E46962"/>
          </p15:clr>
        </p15:guide>
        <p15:guide id="6" orient="horz" pos="2963">
          <p15:clr>
            <a:srgbClr val="E46962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4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8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8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8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8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8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8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8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8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8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8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8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8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8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8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8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3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7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7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Relationship Id="rId4" Type="http://schemas.openxmlformats.org/officeDocument/2006/relationships/image" Target="../media/image26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6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8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8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8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23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17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8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27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48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Relationship Id="rId4" Type="http://schemas.openxmlformats.org/officeDocument/2006/relationships/image" Target="../media/image1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Relationship Id="rId4" Type="http://schemas.openxmlformats.org/officeDocument/2006/relationships/image" Target="../media/image2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Relationship Id="rId4" Type="http://schemas.openxmlformats.org/officeDocument/2006/relationships/image" Target="../media/image2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Relationship Id="rId4" Type="http://schemas.openxmlformats.org/officeDocument/2006/relationships/image" Target="../media/image2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44"/>
          <p:cNvSpPr txBox="1"/>
          <p:nvPr>
            <p:ph type="ctrTitle"/>
          </p:nvPr>
        </p:nvSpPr>
        <p:spPr>
          <a:xfrm>
            <a:off x="311700" y="458700"/>
            <a:ext cx="8520600" cy="4617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Presentación de fonética</a:t>
            </a:r>
            <a:endParaRPr/>
          </a:p>
        </p:txBody>
      </p:sp>
      <p:pic>
        <p:nvPicPr>
          <p:cNvPr id="333" name="Google Shape;333;p44" title="G1_Blue Set_Series2_#3_Pablo sale en un video_Web-1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25500" y="1319475"/>
            <a:ext cx="2093000" cy="3235052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p44"/>
          <p:cNvSpPr txBox="1"/>
          <p:nvPr/>
        </p:nvSpPr>
        <p:spPr>
          <a:xfrm>
            <a:off x="8089925" y="1176775"/>
            <a:ext cx="914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26.2</a:t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6" name="Google Shape;386;p5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387" name="Google Shape;387;p53"/>
          <p:cNvSpPr txBox="1"/>
          <p:nvPr/>
        </p:nvSpPr>
        <p:spPr>
          <a:xfrm>
            <a:off x="311700" y="1675888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8" name="Google Shape;388;p53"/>
          <p:cNvSpPr/>
          <p:nvPr/>
        </p:nvSpPr>
        <p:spPr>
          <a:xfrm>
            <a:off x="3857475" y="2974413"/>
            <a:ext cx="15459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3" name="Google Shape;393;p5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394" name="Google Shape;394;p54"/>
          <p:cNvSpPr txBox="1"/>
          <p:nvPr/>
        </p:nvSpPr>
        <p:spPr>
          <a:xfrm>
            <a:off x="311700" y="1675888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5" name="Google Shape;395;p54"/>
          <p:cNvSpPr/>
          <p:nvPr/>
        </p:nvSpPr>
        <p:spPr>
          <a:xfrm>
            <a:off x="3857475" y="2974413"/>
            <a:ext cx="15459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0" name="Google Shape;400;p5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01" name="Google Shape;401;p55"/>
          <p:cNvSpPr txBox="1"/>
          <p:nvPr/>
        </p:nvSpPr>
        <p:spPr>
          <a:xfrm>
            <a:off x="311700" y="1675888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2" name="Google Shape;402;p55"/>
          <p:cNvSpPr/>
          <p:nvPr/>
        </p:nvSpPr>
        <p:spPr>
          <a:xfrm>
            <a:off x="3857475" y="2974413"/>
            <a:ext cx="15459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7" name="Google Shape;407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408" name="Google Shape;408;p56"/>
          <p:cNvSpPr txBox="1"/>
          <p:nvPr/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3. Dictado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3" name="Google Shape;413;p5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graphicFrame>
        <p:nvGraphicFramePr>
          <p:cNvPr id="414" name="Google Shape;414;p57"/>
          <p:cNvGraphicFramePr/>
          <p:nvPr/>
        </p:nvGraphicFramePr>
        <p:xfrm>
          <a:off x="2635475" y="16626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{31F36FFD-46C6-4A56-A105-179D0BBBCB58}</a:tableStyleId>
              </a:tblPr>
              <a:tblGrid>
                <a:gridCol w="1936525"/>
                <a:gridCol w="1936525"/>
              </a:tblGrid>
              <a:tr h="1818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58"/>
          <p:cNvSpPr txBox="1"/>
          <p:nvPr/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Palabras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2 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sílabas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20" name="Google Shape;420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5" name="Google Shape;425;p5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26" name="Google Shape;426;p59"/>
          <p:cNvSpPr txBox="1"/>
          <p:nvPr/>
        </p:nvSpPr>
        <p:spPr>
          <a:xfrm>
            <a:off x="2590587" y="1595050"/>
            <a:ext cx="2292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7" name="Google Shape;427;p59"/>
          <p:cNvSpPr txBox="1"/>
          <p:nvPr/>
        </p:nvSpPr>
        <p:spPr>
          <a:xfrm>
            <a:off x="3993213" y="1595050"/>
            <a:ext cx="2560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nen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8" name="Google Shape;428;p59"/>
          <p:cNvSpPr/>
          <p:nvPr/>
        </p:nvSpPr>
        <p:spPr>
          <a:xfrm>
            <a:off x="2698488" y="2944109"/>
            <a:ext cx="37764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3" name="Google Shape;433;p6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34" name="Google Shape;434;p60"/>
          <p:cNvSpPr txBox="1"/>
          <p:nvPr/>
        </p:nvSpPr>
        <p:spPr>
          <a:xfrm>
            <a:off x="2409443" y="1685383"/>
            <a:ext cx="3418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5" name="Google Shape;435;p60"/>
          <p:cNvSpPr txBox="1"/>
          <p:nvPr/>
        </p:nvSpPr>
        <p:spPr>
          <a:xfrm>
            <a:off x="4193550" y="1664425"/>
            <a:ext cx="2541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tros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6" name="Google Shape;436;p60"/>
          <p:cNvSpPr/>
          <p:nvPr/>
        </p:nvSpPr>
        <p:spPr>
          <a:xfrm>
            <a:off x="3672775" y="2985875"/>
            <a:ext cx="28404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1" name="Google Shape;441;p6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42" name="Google Shape;442;p61"/>
          <p:cNvSpPr txBox="1"/>
          <p:nvPr/>
        </p:nvSpPr>
        <p:spPr>
          <a:xfrm>
            <a:off x="2398538" y="1588225"/>
            <a:ext cx="3017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3" name="Google Shape;443;p61"/>
          <p:cNvSpPr txBox="1"/>
          <p:nvPr/>
        </p:nvSpPr>
        <p:spPr>
          <a:xfrm>
            <a:off x="4204463" y="1588225"/>
            <a:ext cx="2541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er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4" name="Google Shape;444;p61"/>
          <p:cNvSpPr/>
          <p:nvPr/>
        </p:nvSpPr>
        <p:spPr>
          <a:xfrm>
            <a:off x="2985838" y="3062075"/>
            <a:ext cx="31473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9" name="Google Shape;449;p6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50" name="Google Shape;450;p62"/>
          <p:cNvSpPr txBox="1"/>
          <p:nvPr/>
        </p:nvSpPr>
        <p:spPr>
          <a:xfrm>
            <a:off x="2302675" y="1588225"/>
            <a:ext cx="2877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len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1" name="Google Shape;451;p62"/>
          <p:cNvSpPr txBox="1"/>
          <p:nvPr/>
        </p:nvSpPr>
        <p:spPr>
          <a:xfrm>
            <a:off x="3892325" y="1588225"/>
            <a:ext cx="2949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tes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2" name="Google Shape;452;p62"/>
          <p:cNvSpPr/>
          <p:nvPr/>
        </p:nvSpPr>
        <p:spPr>
          <a:xfrm>
            <a:off x="2853450" y="3062075"/>
            <a:ext cx="35655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45"/>
          <p:cNvSpPr txBox="1"/>
          <p:nvPr/>
        </p:nvSpPr>
        <p:spPr>
          <a:xfrm>
            <a:off x="310900" y="1848450"/>
            <a:ext cx="83886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Día 1 </a:t>
            </a:r>
            <a:endParaRPr b="1" sz="6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7" name="Google Shape;457;p6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58" name="Google Shape;458;p63"/>
          <p:cNvSpPr txBox="1"/>
          <p:nvPr/>
        </p:nvSpPr>
        <p:spPr>
          <a:xfrm>
            <a:off x="2664515" y="1664425"/>
            <a:ext cx="1981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9" name="Google Shape;459;p63"/>
          <p:cNvSpPr txBox="1"/>
          <p:nvPr/>
        </p:nvSpPr>
        <p:spPr>
          <a:xfrm>
            <a:off x="3345975" y="1664425"/>
            <a:ext cx="3133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bro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0" name="Google Shape;460;p63"/>
          <p:cNvSpPr/>
          <p:nvPr/>
        </p:nvSpPr>
        <p:spPr>
          <a:xfrm>
            <a:off x="3245925" y="2985875"/>
            <a:ext cx="27609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66666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5" name="Google Shape;465;p6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66" name="Google Shape;466;p64"/>
          <p:cNvSpPr txBox="1"/>
          <p:nvPr/>
        </p:nvSpPr>
        <p:spPr>
          <a:xfrm>
            <a:off x="2027400" y="1664425"/>
            <a:ext cx="3226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bar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7" name="Google Shape;467;p64"/>
          <p:cNvSpPr txBox="1"/>
          <p:nvPr/>
        </p:nvSpPr>
        <p:spPr>
          <a:xfrm>
            <a:off x="4575600" y="1664425"/>
            <a:ext cx="2541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8" name="Google Shape;468;p64"/>
          <p:cNvSpPr/>
          <p:nvPr/>
        </p:nvSpPr>
        <p:spPr>
          <a:xfrm>
            <a:off x="2445500" y="2985875"/>
            <a:ext cx="40701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65"/>
          <p:cNvSpPr txBox="1"/>
          <p:nvPr/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Palabras con 3 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sílabas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74" name="Google Shape;474;p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9" name="Google Shape;479;p6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80" name="Google Shape;480;p66"/>
          <p:cNvSpPr txBox="1"/>
          <p:nvPr/>
        </p:nvSpPr>
        <p:spPr>
          <a:xfrm>
            <a:off x="2579912" y="1633050"/>
            <a:ext cx="18513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81" name="Google Shape;481;p66"/>
          <p:cNvSpPr txBox="1"/>
          <p:nvPr/>
        </p:nvSpPr>
        <p:spPr>
          <a:xfrm>
            <a:off x="3513075" y="1633050"/>
            <a:ext cx="1906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82" name="Google Shape;482;p66"/>
          <p:cNvSpPr txBox="1"/>
          <p:nvPr/>
        </p:nvSpPr>
        <p:spPr>
          <a:xfrm>
            <a:off x="5113288" y="1633050"/>
            <a:ext cx="14508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83" name="Google Shape;483;p66"/>
          <p:cNvSpPr/>
          <p:nvPr/>
        </p:nvSpPr>
        <p:spPr>
          <a:xfrm>
            <a:off x="3296763" y="3017250"/>
            <a:ext cx="31707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8" name="Google Shape;488;p6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89" name="Google Shape;489;p67"/>
          <p:cNvSpPr txBox="1"/>
          <p:nvPr/>
        </p:nvSpPr>
        <p:spPr>
          <a:xfrm>
            <a:off x="1419475" y="1807325"/>
            <a:ext cx="2991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cam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90" name="Google Shape;490;p67"/>
          <p:cNvSpPr txBox="1"/>
          <p:nvPr/>
        </p:nvSpPr>
        <p:spPr>
          <a:xfrm>
            <a:off x="3223123" y="1807325"/>
            <a:ext cx="3609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91" name="Google Shape;491;p67"/>
          <p:cNvSpPr txBox="1"/>
          <p:nvPr/>
        </p:nvSpPr>
        <p:spPr>
          <a:xfrm>
            <a:off x="5088025" y="1807325"/>
            <a:ext cx="29103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ón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92" name="Google Shape;492;p67"/>
          <p:cNvSpPr/>
          <p:nvPr/>
        </p:nvSpPr>
        <p:spPr>
          <a:xfrm>
            <a:off x="1513875" y="3191525"/>
            <a:ext cx="5961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7" name="Google Shape;497;p6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98" name="Google Shape;498;p68"/>
          <p:cNvSpPr txBox="1"/>
          <p:nvPr/>
        </p:nvSpPr>
        <p:spPr>
          <a:xfrm>
            <a:off x="1821850" y="1633050"/>
            <a:ext cx="21717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99" name="Google Shape;499;p68"/>
          <p:cNvSpPr txBox="1"/>
          <p:nvPr/>
        </p:nvSpPr>
        <p:spPr>
          <a:xfrm>
            <a:off x="2247175" y="1633050"/>
            <a:ext cx="29937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sen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00" name="Google Shape;500;p68"/>
          <p:cNvSpPr txBox="1"/>
          <p:nvPr/>
        </p:nvSpPr>
        <p:spPr>
          <a:xfrm>
            <a:off x="4328450" y="1633050"/>
            <a:ext cx="29937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cial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01" name="Google Shape;501;p68"/>
          <p:cNvSpPr/>
          <p:nvPr/>
        </p:nvSpPr>
        <p:spPr>
          <a:xfrm>
            <a:off x="1918550" y="3017250"/>
            <a:ext cx="51654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6" name="Google Shape;506;p6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07" name="Google Shape;507;p69"/>
          <p:cNvSpPr txBox="1"/>
          <p:nvPr/>
        </p:nvSpPr>
        <p:spPr>
          <a:xfrm>
            <a:off x="2011289" y="1633050"/>
            <a:ext cx="2789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vi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08" name="Google Shape;508;p69"/>
          <p:cNvSpPr txBox="1"/>
          <p:nvPr/>
        </p:nvSpPr>
        <p:spPr>
          <a:xfrm>
            <a:off x="3060850" y="1633050"/>
            <a:ext cx="3151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09" name="Google Shape;509;p69"/>
          <p:cNvSpPr txBox="1"/>
          <p:nvPr/>
        </p:nvSpPr>
        <p:spPr>
          <a:xfrm>
            <a:off x="4531700" y="1633050"/>
            <a:ext cx="2601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0" name="Google Shape;510;p69"/>
          <p:cNvSpPr/>
          <p:nvPr/>
        </p:nvSpPr>
        <p:spPr>
          <a:xfrm>
            <a:off x="2834605" y="3017250"/>
            <a:ext cx="36105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5" name="Google Shape;515;p7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16" name="Google Shape;516;p70"/>
          <p:cNvSpPr txBox="1"/>
          <p:nvPr/>
        </p:nvSpPr>
        <p:spPr>
          <a:xfrm>
            <a:off x="2027763" y="1594950"/>
            <a:ext cx="2427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7" name="Google Shape;517;p70"/>
          <p:cNvSpPr txBox="1"/>
          <p:nvPr/>
        </p:nvSpPr>
        <p:spPr>
          <a:xfrm>
            <a:off x="3782140" y="1594950"/>
            <a:ext cx="2347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8" name="Google Shape;518;p70"/>
          <p:cNvSpPr txBox="1"/>
          <p:nvPr/>
        </p:nvSpPr>
        <p:spPr>
          <a:xfrm>
            <a:off x="5823214" y="1594950"/>
            <a:ext cx="1293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9" name="Google Shape;519;p70"/>
          <p:cNvSpPr/>
          <p:nvPr/>
        </p:nvSpPr>
        <p:spPr>
          <a:xfrm>
            <a:off x="2335738" y="3055350"/>
            <a:ext cx="47805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4" name="Google Shape;524;p7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25" name="Google Shape;525;p71"/>
          <p:cNvSpPr txBox="1"/>
          <p:nvPr/>
        </p:nvSpPr>
        <p:spPr>
          <a:xfrm>
            <a:off x="3070103" y="1633050"/>
            <a:ext cx="2845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vi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6" name="Google Shape;526;p71"/>
          <p:cNvSpPr txBox="1"/>
          <p:nvPr/>
        </p:nvSpPr>
        <p:spPr>
          <a:xfrm>
            <a:off x="2195473" y="1633050"/>
            <a:ext cx="18798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ser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7" name="Google Shape;527;p71"/>
          <p:cNvSpPr txBox="1"/>
          <p:nvPr/>
        </p:nvSpPr>
        <p:spPr>
          <a:xfrm>
            <a:off x="4825413" y="1633050"/>
            <a:ext cx="2123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cio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8" name="Google Shape;528;p71"/>
          <p:cNvSpPr/>
          <p:nvPr/>
        </p:nvSpPr>
        <p:spPr>
          <a:xfrm>
            <a:off x="2379875" y="3017250"/>
            <a:ext cx="44094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72"/>
          <p:cNvSpPr txBox="1"/>
          <p:nvPr/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6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Palabras con 4 o más 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sílabas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34" name="Google Shape;534;p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46"/>
          <p:cNvSpPr txBox="1"/>
          <p:nvPr>
            <p:ph type="ctrTitle"/>
          </p:nvPr>
        </p:nvSpPr>
        <p:spPr>
          <a:xfrm>
            <a:off x="457213" y="3483864"/>
            <a:ext cx="8229600" cy="5388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/>
              <a:t>1. Conciencia fonémica </a:t>
            </a:r>
            <a:endParaRPr sz="3500"/>
          </a:p>
        </p:txBody>
      </p:sp>
      <p:pic>
        <p:nvPicPr>
          <p:cNvPr id="345" name="Google Shape;345;p4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9" name="Google Shape;539;p7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40" name="Google Shape;540;p73"/>
          <p:cNvSpPr txBox="1"/>
          <p:nvPr/>
        </p:nvSpPr>
        <p:spPr>
          <a:xfrm>
            <a:off x="1050150" y="1637788"/>
            <a:ext cx="2492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1" name="Google Shape;541;p73"/>
          <p:cNvSpPr txBox="1"/>
          <p:nvPr/>
        </p:nvSpPr>
        <p:spPr>
          <a:xfrm>
            <a:off x="2320200" y="1637788"/>
            <a:ext cx="22518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lu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2" name="Google Shape;542;p73"/>
          <p:cNvSpPr txBox="1"/>
          <p:nvPr/>
        </p:nvSpPr>
        <p:spPr>
          <a:xfrm>
            <a:off x="3542550" y="1637800"/>
            <a:ext cx="2601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cio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3" name="Google Shape;543;p73"/>
          <p:cNvSpPr/>
          <p:nvPr/>
        </p:nvSpPr>
        <p:spPr>
          <a:xfrm>
            <a:off x="1514250" y="3012525"/>
            <a:ext cx="6348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4" name="Google Shape;544;p73"/>
          <p:cNvSpPr txBox="1"/>
          <p:nvPr/>
        </p:nvSpPr>
        <p:spPr>
          <a:xfrm>
            <a:off x="5545275" y="1637788"/>
            <a:ext cx="2317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nes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9" name="Google Shape;549;p7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50" name="Google Shape;550;p74"/>
          <p:cNvSpPr txBox="1"/>
          <p:nvPr/>
        </p:nvSpPr>
        <p:spPr>
          <a:xfrm>
            <a:off x="767900" y="1637788"/>
            <a:ext cx="2492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1" name="Google Shape;551;p74"/>
          <p:cNvSpPr txBox="1"/>
          <p:nvPr/>
        </p:nvSpPr>
        <p:spPr>
          <a:xfrm>
            <a:off x="2529100" y="1637788"/>
            <a:ext cx="22518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2" name="Google Shape;552;p74"/>
          <p:cNvSpPr txBox="1"/>
          <p:nvPr/>
        </p:nvSpPr>
        <p:spPr>
          <a:xfrm>
            <a:off x="3696400" y="1637788"/>
            <a:ext cx="39657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tan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3" name="Google Shape;553;p74"/>
          <p:cNvSpPr/>
          <p:nvPr/>
        </p:nvSpPr>
        <p:spPr>
          <a:xfrm>
            <a:off x="1361850" y="3012513"/>
            <a:ext cx="62523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4" name="Google Shape;554;p74"/>
          <p:cNvSpPr txBox="1"/>
          <p:nvPr/>
        </p:nvSpPr>
        <p:spPr>
          <a:xfrm>
            <a:off x="6058600" y="1637788"/>
            <a:ext cx="2317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9" name="Google Shape;559;p7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60" name="Google Shape;560;p75"/>
          <p:cNvSpPr txBox="1"/>
          <p:nvPr/>
        </p:nvSpPr>
        <p:spPr>
          <a:xfrm>
            <a:off x="1870550" y="1599688"/>
            <a:ext cx="2319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1" name="Google Shape;561;p75"/>
          <p:cNvSpPr txBox="1"/>
          <p:nvPr/>
        </p:nvSpPr>
        <p:spPr>
          <a:xfrm>
            <a:off x="2900275" y="1599688"/>
            <a:ext cx="2723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2" name="Google Shape;562;p75"/>
          <p:cNvSpPr txBox="1"/>
          <p:nvPr/>
        </p:nvSpPr>
        <p:spPr>
          <a:xfrm>
            <a:off x="3783650" y="1599688"/>
            <a:ext cx="2575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sí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3" name="Google Shape;563;p75"/>
          <p:cNvSpPr/>
          <p:nvPr/>
        </p:nvSpPr>
        <p:spPr>
          <a:xfrm>
            <a:off x="2167950" y="3050613"/>
            <a:ext cx="45471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4" name="Google Shape;564;p75"/>
          <p:cNvSpPr txBox="1"/>
          <p:nvPr/>
        </p:nvSpPr>
        <p:spPr>
          <a:xfrm>
            <a:off x="4491250" y="1599688"/>
            <a:ext cx="2782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9" name="Google Shape;569;p7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70" name="Google Shape;570;p76"/>
          <p:cNvSpPr txBox="1"/>
          <p:nvPr/>
        </p:nvSpPr>
        <p:spPr>
          <a:xfrm>
            <a:off x="2010950" y="1637788"/>
            <a:ext cx="2319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1" name="Google Shape;571;p76"/>
          <p:cNvSpPr txBox="1"/>
          <p:nvPr/>
        </p:nvSpPr>
        <p:spPr>
          <a:xfrm>
            <a:off x="2812075" y="1637788"/>
            <a:ext cx="2723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2" name="Google Shape;572;p76"/>
          <p:cNvSpPr txBox="1"/>
          <p:nvPr/>
        </p:nvSpPr>
        <p:spPr>
          <a:xfrm>
            <a:off x="3695450" y="1637788"/>
            <a:ext cx="2575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lli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3" name="Google Shape;573;p76"/>
          <p:cNvSpPr/>
          <p:nvPr/>
        </p:nvSpPr>
        <p:spPr>
          <a:xfrm>
            <a:off x="2503750" y="3012513"/>
            <a:ext cx="42888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4" name="Google Shape;574;p76"/>
          <p:cNvSpPr txBox="1"/>
          <p:nvPr/>
        </p:nvSpPr>
        <p:spPr>
          <a:xfrm>
            <a:off x="4813153" y="1637788"/>
            <a:ext cx="2319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8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9" name="Google Shape;579;p7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80" name="Google Shape;580;p77"/>
          <p:cNvSpPr txBox="1"/>
          <p:nvPr/>
        </p:nvSpPr>
        <p:spPr>
          <a:xfrm>
            <a:off x="1363588" y="1623975"/>
            <a:ext cx="22407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1" name="Google Shape;581;p77"/>
          <p:cNvSpPr txBox="1"/>
          <p:nvPr/>
        </p:nvSpPr>
        <p:spPr>
          <a:xfrm>
            <a:off x="2737987" y="1623975"/>
            <a:ext cx="2733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du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2" name="Google Shape;582;p77"/>
          <p:cNvSpPr txBox="1"/>
          <p:nvPr/>
        </p:nvSpPr>
        <p:spPr>
          <a:xfrm>
            <a:off x="3623113" y="1623975"/>
            <a:ext cx="3067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3" name="Google Shape;583;p77"/>
          <p:cNvSpPr/>
          <p:nvPr/>
        </p:nvSpPr>
        <p:spPr>
          <a:xfrm>
            <a:off x="2048613" y="3026325"/>
            <a:ext cx="57318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4" name="Google Shape;584;p77"/>
          <p:cNvSpPr txBox="1"/>
          <p:nvPr/>
        </p:nvSpPr>
        <p:spPr>
          <a:xfrm>
            <a:off x="5651313" y="1623975"/>
            <a:ext cx="2129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9" name="Google Shape;589;p7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90" name="Google Shape;590;p78"/>
          <p:cNvSpPr txBox="1"/>
          <p:nvPr/>
        </p:nvSpPr>
        <p:spPr>
          <a:xfrm>
            <a:off x="275888" y="1637788"/>
            <a:ext cx="2460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1" name="Google Shape;591;p78"/>
          <p:cNvSpPr txBox="1"/>
          <p:nvPr/>
        </p:nvSpPr>
        <p:spPr>
          <a:xfrm>
            <a:off x="1553038" y="1637788"/>
            <a:ext cx="3426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pren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2" name="Google Shape;592;p78"/>
          <p:cNvSpPr txBox="1"/>
          <p:nvPr/>
        </p:nvSpPr>
        <p:spPr>
          <a:xfrm>
            <a:off x="3917713" y="1637788"/>
            <a:ext cx="29658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3" name="Google Shape;593;p78"/>
          <p:cNvSpPr txBox="1"/>
          <p:nvPr/>
        </p:nvSpPr>
        <p:spPr>
          <a:xfrm>
            <a:off x="5574413" y="1637788"/>
            <a:ext cx="32937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rán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4" name="Google Shape;594;p78"/>
          <p:cNvSpPr/>
          <p:nvPr/>
        </p:nvSpPr>
        <p:spPr>
          <a:xfrm>
            <a:off x="1007488" y="3012513"/>
            <a:ext cx="74667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9" name="Google Shape;599;p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600" name="Google Shape;600;p79"/>
          <p:cNvSpPr txBox="1"/>
          <p:nvPr/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7. Dictado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4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5" name="Google Shape;605;p8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graphicFrame>
        <p:nvGraphicFramePr>
          <p:cNvPr id="606" name="Google Shape;606;p80"/>
          <p:cNvGraphicFramePr/>
          <p:nvPr/>
        </p:nvGraphicFramePr>
        <p:xfrm>
          <a:off x="952500" y="1735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{343A8D4C-1308-4E17-ADD6-5834E2F5D48B}</a:tableStyleId>
              </a:tblPr>
              <a:tblGrid>
                <a:gridCol w="1809750"/>
                <a:gridCol w="1809750"/>
                <a:gridCol w="1809750"/>
                <a:gridCol w="1809750"/>
              </a:tblGrid>
              <a:tr h="171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0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1" name="Google Shape;611;p8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graphicFrame>
        <p:nvGraphicFramePr>
          <p:cNvPr id="612" name="Google Shape;612;p81"/>
          <p:cNvGraphicFramePr/>
          <p:nvPr/>
        </p:nvGraphicFramePr>
        <p:xfrm>
          <a:off x="952500" y="1735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{343A8D4C-1308-4E17-ADD6-5834E2F5D48B}</a:tableStyleId>
              </a:tblPr>
              <a:tblGrid>
                <a:gridCol w="1447800"/>
                <a:gridCol w="1447800"/>
                <a:gridCol w="1447800"/>
                <a:gridCol w="1447800"/>
                <a:gridCol w="1447800"/>
              </a:tblGrid>
              <a:tr h="171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6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7" name="Google Shape;617;p8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graphicFrame>
        <p:nvGraphicFramePr>
          <p:cNvPr id="618" name="Google Shape;618;p82"/>
          <p:cNvGraphicFramePr/>
          <p:nvPr/>
        </p:nvGraphicFramePr>
        <p:xfrm>
          <a:off x="952500" y="1735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{343A8D4C-1308-4E17-ADD6-5834E2F5D48B}</a:tableStyleId>
              </a:tblPr>
              <a:tblGrid>
                <a:gridCol w="1447800"/>
                <a:gridCol w="1447800"/>
                <a:gridCol w="1447800"/>
                <a:gridCol w="1447800"/>
                <a:gridCol w="1447800"/>
              </a:tblGrid>
              <a:tr h="171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0" name="Google Shape;350;p4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pic>
        <p:nvPicPr>
          <p:cNvPr id="351" name="Google Shape;351;p47" title="Screenshot 2025-03-17 at 9.38.02 P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14625" y="910388"/>
            <a:ext cx="3514750" cy="3322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2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3" name="Google Shape;623;p8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624" name="Google Shape;624;p83"/>
          <p:cNvSpPr txBox="1"/>
          <p:nvPr/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8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Oraciones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8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9" name="Google Shape;629;p8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30" name="Google Shape;630;p84"/>
          <p:cNvSpPr txBox="1"/>
          <p:nvPr/>
        </p:nvSpPr>
        <p:spPr>
          <a:xfrm>
            <a:off x="311700" y="1101325"/>
            <a:ext cx="8520600" cy="24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4500">
                <a:latin typeface="Century Gothic"/>
                <a:ea typeface="Century Gothic"/>
                <a:cs typeface="Century Gothic"/>
                <a:sym typeface="Century Gothic"/>
              </a:rPr>
              <a:t>—¡Pablo va a salir en un video! —anuncia Clementina.</a:t>
            </a:r>
            <a:endParaRPr sz="4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4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5" name="Google Shape;635;p8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36" name="Google Shape;636;p85"/>
          <p:cNvSpPr txBox="1"/>
          <p:nvPr/>
        </p:nvSpPr>
        <p:spPr>
          <a:xfrm>
            <a:off x="311700" y="1101325"/>
            <a:ext cx="8520600" cy="16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4500">
                <a:latin typeface="Century Gothic"/>
                <a:ea typeface="Century Gothic"/>
                <a:cs typeface="Century Gothic"/>
                <a:sym typeface="Century Gothic"/>
              </a:rPr>
              <a:t>Pablo está feliz de haber cumplido su misión.</a:t>
            </a:r>
            <a:endParaRPr sz="4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0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1" name="Google Shape;641;p8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42" name="Google Shape;642;p86"/>
          <p:cNvSpPr txBox="1"/>
          <p:nvPr/>
        </p:nvSpPr>
        <p:spPr>
          <a:xfrm>
            <a:off x="311700" y="720325"/>
            <a:ext cx="8520600" cy="24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4500">
                <a:latin typeface="Century Gothic"/>
                <a:ea typeface="Century Gothic"/>
                <a:cs typeface="Century Gothic"/>
                <a:sym typeface="Century Gothic"/>
              </a:rPr>
              <a:t>Pablo mueve su rabo con alegría. Se siente como un gran héroe.</a:t>
            </a:r>
            <a:endParaRPr sz="4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6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7" name="Google Shape;647;p8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648" name="Google Shape;648;p87"/>
          <p:cNvSpPr txBox="1"/>
          <p:nvPr/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9. Dictado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2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3" name="Google Shape;653;p8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54" name="Google Shape;654;p88"/>
          <p:cNvSpPr txBox="1"/>
          <p:nvPr/>
        </p:nvSpPr>
        <p:spPr>
          <a:xfrm>
            <a:off x="311700" y="1710925"/>
            <a:ext cx="85206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4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____________________________.</a:t>
            </a:r>
            <a:endParaRPr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8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9" name="Google Shape;659;p8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60" name="Google Shape;660;p89"/>
          <p:cNvSpPr txBox="1"/>
          <p:nvPr/>
        </p:nvSpPr>
        <p:spPr>
          <a:xfrm>
            <a:off x="311700" y="1101325"/>
            <a:ext cx="8520600" cy="24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4500">
                <a:latin typeface="Century Gothic"/>
                <a:ea typeface="Century Gothic"/>
                <a:cs typeface="Century Gothic"/>
                <a:sym typeface="Century Gothic"/>
              </a:rPr>
              <a:t>—¡Pablo va a salir en un video! —anuncia Clementina.</a:t>
            </a:r>
            <a:endParaRPr sz="4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8F0FA"/>
        </a:solidFill>
      </p:bgPr>
    </p:bg>
    <p:spTree>
      <p:nvGrpSpPr>
        <p:cNvPr id="664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p90"/>
          <p:cNvSpPr txBox="1"/>
          <p:nvPr>
            <p:ph type="ctrTitle"/>
          </p:nvPr>
        </p:nvSpPr>
        <p:spPr>
          <a:xfrm>
            <a:off x="457200" y="1835075"/>
            <a:ext cx="4114800" cy="738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¡Felicidades!</a:t>
            </a:r>
            <a:endParaRPr sz="4800"/>
          </a:p>
        </p:txBody>
      </p:sp>
      <p:sp>
        <p:nvSpPr>
          <p:cNvPr id="666" name="Google Shape;666;p90"/>
          <p:cNvSpPr txBox="1"/>
          <p:nvPr>
            <p:ph idx="1" type="subTitle"/>
          </p:nvPr>
        </p:nvSpPr>
        <p:spPr>
          <a:xfrm>
            <a:off x="457200" y="2613550"/>
            <a:ext cx="4114800" cy="6774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El día está completo, </a:t>
            </a:r>
            <a:endParaRPr b="1"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¡excelente trabajo!</a:t>
            </a:r>
            <a:endParaRPr sz="2200"/>
          </a:p>
        </p:txBody>
      </p:sp>
      <p:sp>
        <p:nvSpPr>
          <p:cNvPr id="667" name="Google Shape;667;p90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8" name="Google Shape;668;p90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9" name="Google Shape;669;p90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0" name="Google Shape;670;p90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1" name="Google Shape;671;p90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2" name="Google Shape;672;p90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73" name="Google Shape;673;p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4495800" y="193075"/>
            <a:ext cx="4267200" cy="46697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7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6" name="Google Shape;356;p4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pic>
        <p:nvPicPr>
          <p:cNvPr id="357" name="Google Shape;357;p48" title="Screenshot 2025-03-18 at 5.10.59 P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42250" y="1006100"/>
            <a:ext cx="3259475" cy="3131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2" name="Google Shape;362;p4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pic>
        <p:nvPicPr>
          <p:cNvPr id="363" name="Google Shape;363;p49" title="Screenshot 2025-03-18 at 5.11.55 P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92550" y="798738"/>
            <a:ext cx="3358876" cy="3546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" name="Google Shape;368;p5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pic>
        <p:nvPicPr>
          <p:cNvPr id="369" name="Google Shape;369;p50" title="Screenshot 2025-03-18 at 5.12.47 P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06125" y="844838"/>
            <a:ext cx="3331750" cy="3453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4" name="Google Shape;374;p5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pic>
        <p:nvPicPr>
          <p:cNvPr id="375" name="Google Shape;375;p51" title="Screenshot 2025-03-18 at 5.14.26 P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3353575" y="871100"/>
            <a:ext cx="2436850" cy="3291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52"/>
          <p:cNvSpPr txBox="1"/>
          <p:nvPr/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2. Hiatos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81" name="Google Shape;381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EFFAF9"/>
      </a:dk1>
      <a:lt1>
        <a:srgbClr val="FFFFFF"/>
      </a:lt1>
      <a:dk2>
        <a:srgbClr val="F6F2F7"/>
      </a:dk2>
      <a:lt2>
        <a:srgbClr val="FFE2D6"/>
      </a:lt2>
      <a:accent1>
        <a:srgbClr val="9ADCB4"/>
      </a:accent1>
      <a:accent2>
        <a:srgbClr val="DAC2E0"/>
      </a:accent2>
      <a:accent3>
        <a:srgbClr val="FCB497"/>
      </a:accent3>
      <a:accent4>
        <a:srgbClr val="96DFF0"/>
      </a:accent4>
      <a:accent5>
        <a:srgbClr val="FFC91F"/>
      </a:accent5>
      <a:accent6>
        <a:srgbClr val="FDF0B1"/>
      </a:accent6>
      <a:hlink>
        <a:srgbClr val="177F9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