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7.xml"/>
  <Override ContentType="application/vnd.openxmlformats-officedocument.presentationml.notesSlide+xml" PartName="/ppt/notesSlides/notesSlide5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6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68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77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73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69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61.xml"/>
  <Override ContentType="application/vnd.openxmlformats-officedocument.presentationml.notesSlide+xml" PartName="/ppt/notesSlides/notesSlide74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75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62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70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63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72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60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64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5.xml"/>
  <Override ContentType="application/vnd.openxmlformats-officedocument.presentationml.notesSlide+xml" PartName="/ppt/notesSlides/notesSlide78.xml"/>
  <Override ContentType="application/vnd.openxmlformats-officedocument.presentationml.notesSlide+xml" PartName="/ppt/notesSlides/notesSlide79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71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66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78.xml"/>
  <Override ContentType="application/vnd.openxmlformats-officedocument.presentationml.slide+xml" PartName="/ppt/slides/slide35.xml"/>
  <Override ContentType="application/vnd.openxmlformats-officedocument.presentationml.slide+xml" PartName="/ppt/slides/slide60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69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77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6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71.xml"/>
  <Override ContentType="application/vnd.openxmlformats-officedocument.presentationml.slide+xml" PartName="/ppt/slides/slide41.xml"/>
  <Override ContentType="application/vnd.openxmlformats-officedocument.presentationml.slide+xml" PartName="/ppt/slides/slide67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66.xml"/>
  <Override ContentType="application/vnd.openxmlformats-officedocument.presentationml.slide+xml" PartName="/ppt/slides/slide79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7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73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65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72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64.xml"/>
  <Override ContentType="application/vnd.openxmlformats-officedocument.presentationml.slide+xml" PartName="/ppt/slides/slide8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59.xml"/>
  <Override ContentType="application/vnd.openxmlformats-officedocument.presentationml.slide+xml" PartName="/ppt/slides/slide32.xml"/>
  <Override ContentType="application/vnd.openxmlformats-officedocument.presentationml.slide+xml" PartName="/ppt/slides/slide62.xml"/>
  <Override ContentType="application/vnd.openxmlformats-officedocument.presentationml.slide+xml" PartName="/ppt/slides/slide75.xml"/>
  <Override ContentType="application/vnd.openxmlformats-officedocument.presentationml.slide+xml" PartName="/ppt/slides/slide76.xml"/>
  <Override ContentType="application/vnd.openxmlformats-officedocument.presentationml.slide+xml" PartName="/ppt/slides/slide1.xml"/>
  <Override ContentType="application/vnd.openxmlformats-officedocument.presentationml.slide+xml" PartName="/ppt/slides/slide58.xml"/>
  <Override ContentType="application/vnd.openxmlformats-officedocument.presentationml.slide+xml" PartName="/ppt/slides/slide63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61.xml"/>
  <Override ContentType="application/vnd.openxmlformats-officedocument.presentationml.slide+xml" PartName="/ppt/slides/slide31.xml"/>
  <Override ContentType="application/vnd.openxmlformats-officedocument.presentationml.slide+xml" PartName="/ppt/slides/slide74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9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09" r:id="rId59"/>
    <p:sldId id="310" r:id="rId60"/>
    <p:sldId id="311" r:id="rId61"/>
    <p:sldId id="312" r:id="rId62"/>
    <p:sldId id="313" r:id="rId63"/>
    <p:sldId id="314" r:id="rId64"/>
    <p:sldId id="315" r:id="rId65"/>
    <p:sldId id="316" r:id="rId66"/>
    <p:sldId id="317" r:id="rId67"/>
    <p:sldId id="318" r:id="rId68"/>
    <p:sldId id="319" r:id="rId69"/>
    <p:sldId id="320" r:id="rId70"/>
    <p:sldId id="321" r:id="rId71"/>
    <p:sldId id="322" r:id="rId72"/>
    <p:sldId id="323" r:id="rId73"/>
    <p:sldId id="324" r:id="rId74"/>
    <p:sldId id="325" r:id="rId75"/>
    <p:sldId id="326" r:id="rId76"/>
    <p:sldId id="327" r:id="rId77"/>
    <p:sldId id="328" r:id="rId78"/>
    <p:sldId id="329" r:id="rId79"/>
    <p:sldId id="330" r:id="rId80"/>
    <p:sldId id="331" r:id="rId81"/>
    <p:sldId id="332" r:id="rId82"/>
    <p:sldId id="333" r:id="rId83"/>
    <p:sldId id="334" r:id="rId84"/>
  </p:sldIdLst>
  <p:sldSz cy="5143500" cx="9144000"/>
  <p:notesSz cx="6858000" cy="9144000"/>
  <p:embeddedFontLst>
    <p:embeddedFont>
      <p:font typeface="Century Gothic"/>
      <p:regular r:id="rId85"/>
      <p:bold r:id="rId86"/>
      <p:italic r:id="rId87"/>
      <p:boldItalic r:id="rId8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5DE34DE0-7052-4B44-AA85-D0DD09A52781}">
  <a:tblStyle styleId="{5DE34DE0-7052-4B44-AA85-D0DD09A5278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0D655E7E-DFBC-4869-B555-0F11A2EB6F1E}" styleName="Table_1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84" Type="http://schemas.openxmlformats.org/officeDocument/2006/relationships/slide" Target="slides/slide79.xml"/><Relationship Id="rId83" Type="http://schemas.openxmlformats.org/officeDocument/2006/relationships/slide" Target="slides/slide78.xml"/><Relationship Id="rId42" Type="http://schemas.openxmlformats.org/officeDocument/2006/relationships/slide" Target="slides/slide37.xml"/><Relationship Id="rId86" Type="http://schemas.openxmlformats.org/officeDocument/2006/relationships/font" Target="fonts/CenturyGothic-bold.fntdata"/><Relationship Id="rId41" Type="http://schemas.openxmlformats.org/officeDocument/2006/relationships/slide" Target="slides/slide36.xml"/><Relationship Id="rId85" Type="http://schemas.openxmlformats.org/officeDocument/2006/relationships/font" Target="fonts/CenturyGothic-regular.fntdata"/><Relationship Id="rId44" Type="http://schemas.openxmlformats.org/officeDocument/2006/relationships/slide" Target="slides/slide39.xml"/><Relationship Id="rId88" Type="http://schemas.openxmlformats.org/officeDocument/2006/relationships/font" Target="fonts/CenturyGothic-boldItalic.fntdata"/><Relationship Id="rId43" Type="http://schemas.openxmlformats.org/officeDocument/2006/relationships/slide" Target="slides/slide38.xml"/><Relationship Id="rId87" Type="http://schemas.openxmlformats.org/officeDocument/2006/relationships/font" Target="fonts/CenturyGothic-italic.fntdata"/><Relationship Id="rId46" Type="http://schemas.openxmlformats.org/officeDocument/2006/relationships/slide" Target="slides/slide41.xml"/><Relationship Id="rId45" Type="http://schemas.openxmlformats.org/officeDocument/2006/relationships/slide" Target="slides/slide40.xml"/><Relationship Id="rId80" Type="http://schemas.openxmlformats.org/officeDocument/2006/relationships/slide" Target="slides/slide75.xml"/><Relationship Id="rId82" Type="http://schemas.openxmlformats.org/officeDocument/2006/relationships/slide" Target="slides/slide77.xml"/><Relationship Id="rId81" Type="http://schemas.openxmlformats.org/officeDocument/2006/relationships/slide" Target="slides/slide76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slide" Target="slides/slide43.xml"/><Relationship Id="rId47" Type="http://schemas.openxmlformats.org/officeDocument/2006/relationships/slide" Target="slides/slide42.xml"/><Relationship Id="rId49" Type="http://schemas.openxmlformats.org/officeDocument/2006/relationships/slide" Target="slides/slide4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73" Type="http://schemas.openxmlformats.org/officeDocument/2006/relationships/slide" Target="slides/slide68.xml"/><Relationship Id="rId72" Type="http://schemas.openxmlformats.org/officeDocument/2006/relationships/slide" Target="slides/slide67.xml"/><Relationship Id="rId31" Type="http://schemas.openxmlformats.org/officeDocument/2006/relationships/slide" Target="slides/slide26.xml"/><Relationship Id="rId75" Type="http://schemas.openxmlformats.org/officeDocument/2006/relationships/slide" Target="slides/slide70.xml"/><Relationship Id="rId30" Type="http://schemas.openxmlformats.org/officeDocument/2006/relationships/slide" Target="slides/slide25.xml"/><Relationship Id="rId74" Type="http://schemas.openxmlformats.org/officeDocument/2006/relationships/slide" Target="slides/slide69.xml"/><Relationship Id="rId33" Type="http://schemas.openxmlformats.org/officeDocument/2006/relationships/slide" Target="slides/slide28.xml"/><Relationship Id="rId77" Type="http://schemas.openxmlformats.org/officeDocument/2006/relationships/slide" Target="slides/slide72.xml"/><Relationship Id="rId32" Type="http://schemas.openxmlformats.org/officeDocument/2006/relationships/slide" Target="slides/slide27.xml"/><Relationship Id="rId76" Type="http://schemas.openxmlformats.org/officeDocument/2006/relationships/slide" Target="slides/slide71.xml"/><Relationship Id="rId35" Type="http://schemas.openxmlformats.org/officeDocument/2006/relationships/slide" Target="slides/slide30.xml"/><Relationship Id="rId79" Type="http://schemas.openxmlformats.org/officeDocument/2006/relationships/slide" Target="slides/slide74.xml"/><Relationship Id="rId34" Type="http://schemas.openxmlformats.org/officeDocument/2006/relationships/slide" Target="slides/slide29.xml"/><Relationship Id="rId78" Type="http://schemas.openxmlformats.org/officeDocument/2006/relationships/slide" Target="slides/slide73.xml"/><Relationship Id="rId71" Type="http://schemas.openxmlformats.org/officeDocument/2006/relationships/slide" Target="slides/slide66.xml"/><Relationship Id="rId70" Type="http://schemas.openxmlformats.org/officeDocument/2006/relationships/slide" Target="slides/slide65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62" Type="http://schemas.openxmlformats.org/officeDocument/2006/relationships/slide" Target="slides/slide57.xml"/><Relationship Id="rId61" Type="http://schemas.openxmlformats.org/officeDocument/2006/relationships/slide" Target="slides/slide56.xml"/><Relationship Id="rId20" Type="http://schemas.openxmlformats.org/officeDocument/2006/relationships/slide" Target="slides/slide15.xml"/><Relationship Id="rId64" Type="http://schemas.openxmlformats.org/officeDocument/2006/relationships/slide" Target="slides/slide59.xml"/><Relationship Id="rId63" Type="http://schemas.openxmlformats.org/officeDocument/2006/relationships/slide" Target="slides/slide58.xml"/><Relationship Id="rId22" Type="http://schemas.openxmlformats.org/officeDocument/2006/relationships/slide" Target="slides/slide17.xml"/><Relationship Id="rId66" Type="http://schemas.openxmlformats.org/officeDocument/2006/relationships/slide" Target="slides/slide61.xml"/><Relationship Id="rId21" Type="http://schemas.openxmlformats.org/officeDocument/2006/relationships/slide" Target="slides/slide16.xml"/><Relationship Id="rId65" Type="http://schemas.openxmlformats.org/officeDocument/2006/relationships/slide" Target="slides/slide60.xml"/><Relationship Id="rId24" Type="http://schemas.openxmlformats.org/officeDocument/2006/relationships/slide" Target="slides/slide19.xml"/><Relationship Id="rId68" Type="http://schemas.openxmlformats.org/officeDocument/2006/relationships/slide" Target="slides/slide63.xml"/><Relationship Id="rId23" Type="http://schemas.openxmlformats.org/officeDocument/2006/relationships/slide" Target="slides/slide18.xml"/><Relationship Id="rId67" Type="http://schemas.openxmlformats.org/officeDocument/2006/relationships/slide" Target="slides/slide62.xml"/><Relationship Id="rId60" Type="http://schemas.openxmlformats.org/officeDocument/2006/relationships/slide" Target="slides/slide55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69" Type="http://schemas.openxmlformats.org/officeDocument/2006/relationships/slide" Target="slides/slide64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slide" Target="slides/slide46.xml"/><Relationship Id="rId50" Type="http://schemas.openxmlformats.org/officeDocument/2006/relationships/slide" Target="slides/slide45.xml"/><Relationship Id="rId53" Type="http://schemas.openxmlformats.org/officeDocument/2006/relationships/slide" Target="slides/slide48.xml"/><Relationship Id="rId52" Type="http://schemas.openxmlformats.org/officeDocument/2006/relationships/slide" Target="slides/slide47.xml"/><Relationship Id="rId11" Type="http://schemas.openxmlformats.org/officeDocument/2006/relationships/slide" Target="slides/slide6.xml"/><Relationship Id="rId55" Type="http://schemas.openxmlformats.org/officeDocument/2006/relationships/slide" Target="slides/slide50.xml"/><Relationship Id="rId10" Type="http://schemas.openxmlformats.org/officeDocument/2006/relationships/slide" Target="slides/slide5.xml"/><Relationship Id="rId54" Type="http://schemas.openxmlformats.org/officeDocument/2006/relationships/slide" Target="slides/slide49.xml"/><Relationship Id="rId13" Type="http://schemas.openxmlformats.org/officeDocument/2006/relationships/slide" Target="slides/slide8.xml"/><Relationship Id="rId57" Type="http://schemas.openxmlformats.org/officeDocument/2006/relationships/slide" Target="slides/slide52.xml"/><Relationship Id="rId12" Type="http://schemas.openxmlformats.org/officeDocument/2006/relationships/slide" Target="slides/slide7.xml"/><Relationship Id="rId56" Type="http://schemas.openxmlformats.org/officeDocument/2006/relationships/slide" Target="slides/slide51.xml"/><Relationship Id="rId15" Type="http://schemas.openxmlformats.org/officeDocument/2006/relationships/slide" Target="slides/slide10.xml"/><Relationship Id="rId59" Type="http://schemas.openxmlformats.org/officeDocument/2006/relationships/slide" Target="slides/slide54.xml"/><Relationship Id="rId14" Type="http://schemas.openxmlformats.org/officeDocument/2006/relationships/slide" Target="slides/slide9.xml"/><Relationship Id="rId58" Type="http://schemas.openxmlformats.org/officeDocument/2006/relationships/slide" Target="slides/slide5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2fa305586d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" name="Google Shape;330;g2fa305586d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g2d99a0f3df9_0_2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4" name="Google Shape;384;g2d99a0f3df9_0_2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/o/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Estudiantes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: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/o/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las próximas letras diremos el sonido juntos. ¿Listos?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el sonido y no el nombre de la letra.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g331e7f25106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0" name="Google Shape;390;g331e7f25106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/y/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g331e7f25106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6" name="Google Shape;396;g331e7f25106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 muda. No hace ningun sonido. 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Sugerencia: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Haga la señal de silencio colocando su dedo índice sobre su boca para indicar que la h es muda.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g331e7f25106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2" name="Google Shape;402;g331e7f25106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/a/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g331e7f25106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8" name="Google Shape;408;g331e7f25106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/k/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g331e7f25106_0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4" name="Google Shape;414;g331e7f25106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/y/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g331e7f25106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0" name="Google Shape;420;g331e7f25106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/u/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g331e7f25106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6" name="Google Shape;426;g331e7f25106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/ch/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0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g331e7f25106_0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2" name="Google Shape;432;g331e7f25106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/j/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6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g331e7f25106_0_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8" name="Google Shape;438;g331e7f25106_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/g/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2d99a0f3df9_0_1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" name="Google Shape;337;g2d99a0f3df9_0_1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¡Hola, lectores! Ahora vamos a practicar lo que hemos aprendido sobre los sonidos y cómo los unimos para formar sílabas y luego palabras.</a:t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2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g331e7f25106_0_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4" name="Google Shape;444;g331e7f25106_0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/r/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8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g331e7f25106_0_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0" name="Google Shape;450;g331e7f25106_0_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/k/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4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g331e7f25106_0_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6" name="Google Shape;456;g331e7f25106_0_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/b/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0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g331e7f25106_0_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2" name="Google Shape;462;g331e7f25106_0_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/ñ/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6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g331e7f25106_0_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8" name="Google Shape;468;g331e7f25106_0_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/rr/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2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g331e7f25106_0_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4" name="Google Shape;474;g331e7f25106_0_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/e/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8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g331e7f25106_0_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0" name="Google Shape;480;g331e7f25106_0_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/i/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4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g331e7f25106_0_1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6" name="Google Shape;486;g331e7f25106_0_1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/d/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0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g33949ac0706_1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2" name="Google Shape;492;g33949ac0706_1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6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g2d99a0f3df9_0_2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8" name="Google Shape;498;g2d99a0f3df9_0_2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Asegúrese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que todos los estudiantes tengan una pizarra donde practicar.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Ahora,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voy a decir un sonido en voz alta. Todos repetirán el sonido y escribirán en su pizarra qué letra corresponde al sonido.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los siguientes sonidos uno por uno: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/o/, /y/, /h/, /a/, /k/, /y/, /u/, /ch/, /j/, /g/, /r/, /k/, /b/, /ñ/, /rr/, /e/, /i/, /d/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Para el sonido /y/ acepte la letra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o el dígrafo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ll.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Para el sonido /k/ acepte la letra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o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después de cada letra para verificar su respuesta. Repita si es necesario.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a consultar los </a:t>
            </a:r>
            <a:r>
              <a:rPr b="1" lang="en" sz="1000">
                <a:solidFill>
                  <a:srgbClr val="177F9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Cartelitos de formación de letras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para apoyarse al escribir las letras correctamente si es necesario.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g2d99a0f3df9_0_1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2" name="Google Shape;342;g2d99a0f3df9_0_1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2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g331e7f25106_0_1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4" name="Google Shape;504;g331e7f25106_0_1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practicar cómo combinar dos o tres letras para formar una sílaba. Diremos cada sílaba que aparece sobre la flecha amarilla. ¿Listos?</a:t>
            </a:r>
            <a:endParaRPr i="1" sz="1000">
              <a:solidFill>
                <a:srgbClr val="363535"/>
              </a:solidFill>
              <a:highlight>
                <a:srgbClr val="EEFF41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9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g331e7f25106_0_1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1" name="Google Shape;511;g331e7f25106_0_1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/a/, /n/,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con los estudiantes.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6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g331e7f25106_0_1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8" name="Google Shape;518;g331e7f25106_0_1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/y/, /a/,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lla.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con los estudiantes.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3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g331e7f25106_0_1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5" name="Google Shape;525;g331e7f25106_0_1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/o/,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con los estudiantes.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0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g331e7f25106_0_1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2" name="Google Shape;532;g331e7f25106_0_1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/d/, /a/, /r/,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dar.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con los estudiantes.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7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g331e7f25106_0_1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9" name="Google Shape;539;g331e7f25106_0_1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/j/, /o/, /r/,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jor.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con los estudiantes.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4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g331e7f25106_0_1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6" name="Google Shape;546;g331e7f25106_0_1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/b/, /o/, /r/,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vor.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con los estudiantes.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g33949ac0706_1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3" name="Google Shape;553;g33949ac0706_1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palabras con 2 sílabas. Asegúrate de leer cada palabra parte por parte. Luego une cada parte y lee la palabra completa. 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Muestre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las diapositivas 38-43 una a la vez y diga cada palabra en voz alta junto con ellos.</a:t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7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g33949ac0706_1_1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9" name="Google Shape;559;g33949ac0706_1_1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/an/, /dar/, andar. 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los estudiantes a decodificar cada sílaba y luego leer la palabra completa.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5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g331e7f25106_0_1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7" name="Google Shape;567;g331e7f25106_0_1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/cas/, /co/, casco. 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los estudiantes a decodificar cada sílaba y luego leer la palabra completa.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g2d99a0f3df9_0_1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8" name="Google Shape;348;g2d99a0f3df9_0_1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A. Combinar sílabas en palabras</a:t>
            </a:r>
            <a:endParaRPr b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combinar sílabas para formar palabras. </a:t>
            </a:r>
            <a:endParaRPr i="1" sz="5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Por ejemplo: /cas/, /co/, casco.</a:t>
            </a:r>
            <a:endParaRPr i="1" sz="5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</a:t>
            </a:r>
            <a:r>
              <a:rPr i="1"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mamos con /cas/, /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</a:t>
            </a:r>
            <a:r>
              <a:rPr i="1"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/?</a:t>
            </a: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(Estudiantes: /cas/, /co/, casco)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B. Segmentar palabras en sílabas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separar palabras en sílabas.</a:t>
            </a:r>
            <a:endParaRPr i="1" sz="5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Por ejemplo: casco, /cas/, /co/.</a:t>
            </a:r>
            <a:endParaRPr i="1" sz="5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sílabas escuchamos en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casco</a:t>
            </a:r>
            <a:r>
              <a:rPr i="1"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(Estudiantes: casco, /cas/, /co/)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C. Combinar fonemas en una palabra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combinar fonemas para formar palabras.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Por ejemplo: /k/, /a/, /s/, /k/, /o/, casco.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/k/, /a/, /s/, /k/, /o/</a:t>
            </a:r>
            <a:r>
              <a:rPr i="1"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(Estudiantes: /k/, /a/, /s/, /k/, /o/, casco)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D. Segmentar fonemas en una palabra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separar palabras en fonemas.</a:t>
            </a:r>
            <a:endParaRPr i="1" sz="5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Por ejemplo: casco, /k/, /a/, /s/, /k/, /o/,</a:t>
            </a:r>
            <a:r>
              <a:rPr b="1"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casco. Ahora todos juntos: casco, /k/, /a/, /s/, /k/, /o/, casco.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3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g331e7f25106_0_1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5" name="Google Shape;575;g331e7f25106_0_1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/me/, /jor/, mejor. 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los estudiantes a decodificar cada sílaba y luego leer la palabra completa.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g331e7f25106_0_1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3" name="Google Shape;583;g331e7f25106_0_1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/fer/, /vor/, fervor. 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los estudiantes a decodificar cada sílaba y luego leer la palabra completa.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9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g331e7f25106_0_1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1" name="Google Shape;591;g331e7f25106_0_1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/chi/, /lla/, chilla. 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los estudiantes a decodificar cada sílaba y luego leer la palabra completa.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7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Google Shape;598;g331e7f25106_0_1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9" name="Google Shape;599;g331e7f25106_0_1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/sal/, /vo/, salvo. 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los estudiantes a decodificar cada sílaba y luego leer la palabra completa.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5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Google Shape;606;g33949ac0706_1_1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7" name="Google Shape;607;g33949ac0706_1_1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palabras con 3 sílabas. Asegúrate de leer cada palabra parte por parte. Luego une cada parte y lee la palabra completa. 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Muestre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las diapositivas 45-50 una a la vez para cada palabra.</a:t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612;g331e9441384_1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3" name="Google Shape;613;g331e9441384_1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/a/, /ho/, /ra/, ahora. 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los estudiantes a decodificar cada sílaba y luego leer la palabra completa.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0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Google Shape;621;g33949ac0706_1_2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2" name="Google Shape;622;g33949ac0706_1_2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/ca/, /be/, /za/, cabeza. 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los estudiantes a decodificar cada sílaba y luego leer la palabra completa.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9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Google Shape;630;g331e9441384_1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1" name="Google Shape;631;g331e9441384_1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/ro/, /di/, /llas/, cabeza. 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los estudiantes a decodificar cada sílaba y luego leer la palabra completa.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8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Google Shape;639;g331e9441384_1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0" name="Google Shape;640;g331e9441384_1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/ca/, /de/, /ras/, caderas. 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los estudiantes a decodificar cada sílaba y luego leer la palabra completa.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7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Google Shape;648;g331e9441384_1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9" name="Google Shape;649;g331e9441384_1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/se/, /gu/, /ros/, seguros. 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los estudiantes a decodificar cada sílaba y luego leer la palabra completa.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g331e7f25106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4" name="Google Shape;354;g331e7f25106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A. Combinar sílabas en palabras</a:t>
            </a:r>
            <a:endParaRPr b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/se/, /gu/, /ro/?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(Estudiantes: /se/, /gu/, /ro/, seguro)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B. Segmentar palabras en sílabas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sílabas escuchamos en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seguro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(Estudiantes: seguro, /se/, /gu/, /ro/)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C. Combinar fonemas en una palabra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/s/, /e/, /g/, /u/, /r/, /o/?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(Estudiantes: /s/, /e/, /g/, /u/, /r/, /o/, seguro)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D. Segmentar fonemas en una palabra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separar en fonemas la palabra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seguro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(Estudiantes: seguro, /s/, /e/, /g/, /u/, /r/, /o/)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6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Google Shape;657;g331e9441384_1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8" name="Google Shape;658;g331e9441384_1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/a/, /mi/, /go/, amigo. 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los estudiantes a decodificar cada sílaba y luego leer la palabra completa.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5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" name="Google Shape;666;g331e7f25106_0_2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7" name="Google Shape;667;g331e7f25106_0_2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2" name="Shape 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" name="Google Shape;673;g331e7f25106_0_2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4" name="Google Shape;674;g331e7f25106_0_2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¡Hola, lectores! Hoy vamos a continuar identificando los sonidos iniciales de las palabras y leeremos un libro decodificable. ¿Listos?</a:t>
            </a:r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7" name="Shape 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" name="Google Shape;678;g331e7f25106_0_2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9" name="Google Shape;679;g331e7f25106_0_2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3" name="Shape 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Google Shape;684;g331e7f25106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5" name="Google Shape;685;g331e7f25106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Asegúrese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que todos los estudiantes tengan una pizarra donde practicar.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escucha atentamente mientras digo una palabra. Piensa en las letras que escuchas y en qué grafema corresponde al sonido que escuchas. Escucha la sílaba, luego cada sonido y finalmente toda la palabra.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quiere, /quie/, /re/, quiere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¿Cuántas sílabas tiene la palabra? (2)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/quie/, /re/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primera sílaba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/quie/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(3),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/k/, /i/, /e/.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La segunda sílaba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/re/,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/r/, /e/. Quiere, /k/, /i/, /e/, /r/, /e/.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después de cada palabra para verificar su respuesta. Repita si es necesario.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Consulte la </a:t>
            </a:r>
            <a:r>
              <a:rPr b="1" lang="en" sz="1000">
                <a:solidFill>
                  <a:srgbClr val="177F9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Guía con indicaciones para retroalimentación correctiva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para apoyarse al proporcionar retroalimentación a los estudiantes según sus necesidades.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9" name="Shape 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" name="Google Shape;690;g3333df82bac_1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1" name="Google Shape;691;g3333df82bac_1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escucha atentamente mientras digo una palabra. Piensa en las letras que escuchas y en qué grafema corresponde al sonido que escuchas. Escucha la sílaba, luego cada sonido y finalmente toda la palabra.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chilla, /chi/, /lla/, chilla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¿Cuántas sílabas tiene la palabra? (2)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/chi/, /lla/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primera sílaba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/chi/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(2),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/ch/, /i/.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La segunda sílaba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/lla/,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/y/, /a/. Chilla, /ch/, /i/, /y/, /a/.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después de cada palabra para verificar su respuesta. Repita si es necesario.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Consulte la </a:t>
            </a:r>
            <a:r>
              <a:rPr b="1" lang="en" sz="1000">
                <a:solidFill>
                  <a:srgbClr val="177F9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Guía con indicaciones para retroalimentación correctiva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para apoyarse al proporcionar retroalimentación a los estudiantes según sus necesidades.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5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Google Shape;696;g331e7f25106_1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7" name="Google Shape;697;g331e7f25106_1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escucha atentamente mientras digo una palabra. Piensa en las letras que escuchas y en qué grafema corresponde al sonido que escuchas. Escucha la sílaba, luego cada sonido y finalmente toda la palabra.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rodillas, /ro/, /di/, /llas/, rodillas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¿Cuántas sílabas tiene la palabra? (3)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/ro/, /di/, /llas/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primera sílaba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/ro/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(2),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/rr/, /o/.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La segunda sílaba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/di/,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/d/, /i/.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tercera sílaba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/llas/,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(3)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/y/, /a/, /s/. Rodillas, /rr/, /o/, /d/, /i/, /y/, /a/, /s/.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después de cada palabra para verificar su respuesta. Repita si es necesario.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Consulte la </a:t>
            </a:r>
            <a:r>
              <a:rPr b="1" lang="en" sz="1000">
                <a:solidFill>
                  <a:srgbClr val="177F9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Guía con indicaciones para retroalimentación correctiva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para apoyarse al proporcionar retroalimentación a los estudiantes según sus necesidades.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1" name="Shape 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" name="Google Shape;702;g33949ac0706_1_3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3" name="Google Shape;703;g33949ac0706_1_3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palabras de alta frecuencia. Estas son palabras que vemos todo el tiempo y que podemos leer rápidamente. Vamos a leer estas palabras juntos.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7" name="Shape 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" name="Google Shape;708;g33949ac0706_1_3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9" name="Google Shape;709;g33949ac0706_1_3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lo.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palabra junto con los estudiantes.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3" name="Shape 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" name="Google Shape;714;g331e7f25106_1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5" name="Google Shape;715;g331e7f25106_1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ve.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palabra junto con los estudiantes.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g331e7f25106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0" name="Google Shape;360;g331e7f25106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A. Combinar sílabas en palabras</a:t>
            </a:r>
            <a:endParaRPr b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/ca/, /be/, /za/?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(Estudiantes: /ca/, /be/, /za/, cabeza)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B. Segmentar palabras en sílabas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sílabas escuchamos en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cabeza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(Estudiantes: cabeza, /ca/, /be/, /za/)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C. Combinar fonemas en una palabra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/k/, /a/, /b/, /e/, /s/, /a/?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(Estudiantes: /k/, /a/, /b/, /e/, /s/, /a/, cabeza)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D. Segmentar fonemas en una palabra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separar en fonemas la palabra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cabeza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(Estudiantes: cabeza, /k/, /a/, /b/, /e/, /s/, /a/)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9" name="Shape 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" name="Google Shape;720;g331e7f25106_1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1" name="Google Shape;721;g331e7f25106_1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palabra junto con los estudiantes.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5" name="Shape 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" name="Google Shape;726;g331e7f25106_1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7" name="Google Shape;727;g331e7f25106_1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palabra junto con los estudiantes.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1" name="Shape 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" name="Google Shape;732;g331e7f25106_1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3" name="Google Shape;733;g331e7f25106_1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dice.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palabra junto con los estudiantes.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7" name="Shape 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" name="Google Shape;738;g331e7f25106_1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9" name="Google Shape;739;g331e7f25106_1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palabra junto con los estudiantes.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3" name="Shape 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4" name="Google Shape;744;g33949ac0706_1_4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5" name="Google Shape;745;g33949ac0706_1_4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oraciones. Asegúrate de prestar atención a la puntuación y la entonación de tu voz. Primero las vamos a leer despacio y luego con más fluidez. 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9" name="Shape 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" name="Google Shape;750;g33949ac0706_1_4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1" name="Google Shape;751;g33949ac0706_1_4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Primero lea la oración despacio junto con los estudiantes y luego repitan la oración con fluidez. 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Félix lo ve desde la esquina. 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 a los estudiantes que repitan con usted.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Dé clic para indicar la palabra.</a:t>
            </a:r>
            <a:endParaRPr sz="1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5" name="Shape 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" name="Google Shape;756;g33949ac0706_1_4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7" name="Google Shape;757;g33949ac0706_1_4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Primero lea la oración despacio junto con los estudiantes y luego repitan la oración con fluidez. 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Henrique, con orgullo, anda un poco más. 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 a los estudiantes que repitan con usted.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Dé clic para indicar la palabra.</a:t>
            </a:r>
            <a:endParaRPr sz="1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1" name="Shape 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2" name="Google Shape;762;g3415b11f2e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3" name="Google Shape;763;g3415b11f2e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7" name="Shape 7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" name="Google Shape;768;g3415b11f2e5_0_3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9" name="Google Shape;769;g3415b11f2e5_0_3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Asegúrese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que todos los estudiantes tengan una pizarra donde practicar.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</a:t>
            </a:r>
            <a:r>
              <a:rPr b="1" i="1"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voy a decir una oración en voz alta. Todos repetirán la oración y escribirán todas las palabras en su pizarra lo mejor que puedan. ¿Listos?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Félix lo ve desde la esquina.</a:t>
            </a:r>
            <a:r>
              <a:rPr i="1"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Vamos a contar cuántas palabras tiene la oración: </a:t>
            </a: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Félix</a:t>
            </a: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(1), lo (2), ve (3), desde (4), la (5), esquina (6)</a:t>
            </a:r>
            <a:r>
              <a:rPr i="1"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b="1"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</a:t>
            </a: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cada línea en la diapositiva al decir cada palabra. </a:t>
            </a: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Félix lo ve desde la esquina</a:t>
            </a: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tiene 6 palabras. Ahora les toca a ustedes. </a:t>
            </a:r>
            <a:endParaRPr i="1" sz="1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repitan la oración y cuenten cuántas palabras tiene la oración levantando un dedo por cada palabra. </a:t>
            </a:r>
            <a:endParaRPr sz="1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sus pizarras después de escribir la oración para verificar la respuesta en la diapositiva número 69.</a:t>
            </a:r>
            <a:endParaRPr sz="1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3" name="Shape 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" name="Google Shape;774;g3415b11f2e5_0_3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5" name="Google Shape;775;g3415b11f2e5_0_3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lean la oración en voz alta y comparen su oración con la oración que muestra la diapositiva.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a corregir su escritura.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Consulte la </a:t>
            </a:r>
            <a:r>
              <a:rPr b="1" lang="en" sz="1000">
                <a:solidFill>
                  <a:srgbClr val="177F9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Guía con indicaciones para retroalimentación correctiva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para apoyarse al proporcionar retroalimentación a los estudiantes según sus necesidades.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g331e7f25106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6" name="Google Shape;366;g331e7f25106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A. Combinar sílabas en palabras</a:t>
            </a:r>
            <a:endParaRPr b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/ro/, /di/, /llas/?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(Estudiantes: /rro/, /di/, /llas/, rodillas)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B. Segmentar palabras en sílabas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sílabas escuchamos en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rodillas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(Estudiantes: rodillas, /ro/, /di/, /llas/)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C. Combinar fonemas en una palabra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/rr/, /o/, /d/, /i/, /y/, /a/, /s/?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(Estudiantes: /rr/, /o/, /d/, /i/, /y/, /a/, /s/, rodillas)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D. Segmentar fonemas en una palabra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separar en fonemas la palabra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rodillas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(Estudiantes: rodillas, /rr/, /o/, /d/, /i/, /y/, /a/, /s/)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9" name="Shape 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" name="Google Shape;780;g33949ac0706_1_4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1" name="Google Shape;781;g33949ac0706_1_4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juntos el texto llamado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monopatín.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Henrique quiere ser tan bueno como su amigo Félix andando en su monopatín.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5" name="Shape 7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6" name="Google Shape;786;g33e8e95ed12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7" name="Google Shape;787;g33e8e95ed1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Antes de comenzar a leer, vamos a prepararnos para los tipos de palabras que encontraremos en este cuento. ¿Listos? Todos nuestros libros tienen esta sección, que nos ayudará a practicar los sonidos de las palabras y estar preparados para leer. Recuerda estar atento al ícono, que te indicará cuándo es tu turno para ayudarme a leer. ¡También puedes leer todo el tiempo si puedes hacerlo! Ahora, comencemos.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Vamos a practicar y leer cada letra juntos.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7" name="Shape 7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" name="Google Shape;798;g33e8e95ed12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9" name="Google Shape;799;g33e8e95ed12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tocar y leer cada sílaba juntos.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cada sílaba una por una con los estudiantes.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3" name="Shape 8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" name="Google Shape;814;g33e8e95ed12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5" name="Google Shape;815;g33e8e95ed12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cada palabra parte por parte y luego vamos a unir cada parte para leer la palabra completa.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cada sílaba una por una y luego siga la flecha para leer la palabra completa. </a:t>
            </a: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que repitan con usted.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6" name="Shape 8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7" name="Google Shape;837;g33e8e95ed12_0_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8" name="Google Shape;838;g33e8e95ed12_0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Recuerda estar atento al ícono, que te indicará cuándo es tu turno para ayudarme a leer. ¡También puedes leer todo el tiempo si puedes hacerlo! Ahora, comencemos.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texto con los estudiantes.</a:t>
            </a: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Lea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con fluidez y entonación.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Dé clic para mostrar el texto parte por parte.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Apoye a los estudiantes según sus necesidades.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6" name="Shape 8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7" name="Google Shape;847;g33e8e95ed12_0_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8" name="Google Shape;848;g33e8e95ed12_0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texto con los estudiantes.</a:t>
            </a: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Lea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con fluidez y entonación.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Dé clic para mostrar el texto parte por parte.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5" name="Shape 8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6" name="Google Shape;856;g33e8e95ed12_0_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7" name="Google Shape;857;g33e8e95ed12_0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texto con los estudiantes.</a:t>
            </a: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Lea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con fluidez y entonación.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Dé clic para mostrar el texto parte por parte.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5" name="Shape 8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6" name="Google Shape;866;g33e8e95ed12_0_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7" name="Google Shape;867;g33e8e95ed12_0_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texto con los estudiantes.</a:t>
            </a: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Lea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con fluidez y entonación.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Dé clic para mostrar el texto parte por parte.</a:t>
            </a:r>
            <a:endParaRPr sz="1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Termine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la lectura compartida y diga: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Gira tu cuerpo y dile a tu pareja: ¿crees que es fácil andar en monopatín? Puedes usar el marco de oración: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Creo que es/no es fácil andar en monopatín porque __________.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compartan sus ideas con un compañero.</a:t>
            </a:r>
            <a:endParaRPr sz="1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4" name="Shape 8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5" name="Google Shape;875;g3247fb0a98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6" name="Google Shape;876;g3247fb0a98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7" name="Shape 8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8" name="Google Shape;888;g2d99a0f3df9_0_1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9" name="Google Shape;889;g2d99a0f3df9_0_1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g331e7f25106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2" name="Google Shape;372;g331e7f25106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A. Combinar sílabas en palabras</a:t>
            </a:r>
            <a:endParaRPr b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/co/, /de/, /ras/?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(Estudiantes: /co/, /de/, /ras/, coderas)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B. Segmentar palabras en sílabas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sílabas escuchamos en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coderas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(Estudiantes: coderas, /co/, /de/, /ras/)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C. Combinar fonemas en una palabra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/k/, /o/, /d/, /e/, /r/, /a/, /s/?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(Estudiantes: /k/, /o/, /d/, /e/, /r/, /a/, /s/, coderas)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D. Segmentar fonemas en una palabra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separar en fonemas la palabra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coderas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(Estudiantes: coderas, /k/, /o/, /d/, /e/, /r/, /a/, /s/)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g33949ac0706_1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8" name="Google Shape;378;g33949ac0706_1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Voy a mostrar una letra y ustedes van a decir el sonido de la letra juntos.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Muestre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las diapositivas una a la vez y diga lentamente cada sonido junto con ellos.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los sonidos y no los nombres de las letras.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1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1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1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1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1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1.pn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1.pn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1.pn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1.png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1.png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1.png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1.png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Cover">
  <p:cSld name="TITLE_4_1_3">
    <p:bg>
      <p:bgPr>
        <a:noFill/>
      </p:bgPr>
    </p:bg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/>
          <p:nvPr/>
        </p:nvSpPr>
        <p:spPr>
          <a:xfrm flipH="1">
            <a:off x="5794700" y="2381696"/>
            <a:ext cx="1699500" cy="16998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" name="Google Shape;11;p2"/>
          <p:cNvSpPr/>
          <p:nvPr/>
        </p:nvSpPr>
        <p:spPr>
          <a:xfrm flipH="1">
            <a:off x="6492872" y="1604165"/>
            <a:ext cx="726300" cy="7263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" name="Google Shape;12;p2"/>
          <p:cNvSpPr/>
          <p:nvPr/>
        </p:nvSpPr>
        <p:spPr>
          <a:xfrm flipH="1">
            <a:off x="4997499" y="3649298"/>
            <a:ext cx="1035000" cy="10350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" name="Google Shape;13;p2"/>
          <p:cNvSpPr/>
          <p:nvPr/>
        </p:nvSpPr>
        <p:spPr>
          <a:xfrm flipH="1">
            <a:off x="7494189" y="3514801"/>
            <a:ext cx="518700" cy="5187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" name="Google Shape;14;p2"/>
          <p:cNvSpPr/>
          <p:nvPr/>
        </p:nvSpPr>
        <p:spPr>
          <a:xfrm flipH="1">
            <a:off x="4950775" y="1086275"/>
            <a:ext cx="1433400" cy="14334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" name="Google Shape;15;p2"/>
          <p:cNvSpPr/>
          <p:nvPr/>
        </p:nvSpPr>
        <p:spPr>
          <a:xfrm>
            <a:off x="1674370" y="2900392"/>
            <a:ext cx="1132800" cy="11331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" name="Google Shape;16;p2"/>
          <p:cNvSpPr/>
          <p:nvPr/>
        </p:nvSpPr>
        <p:spPr>
          <a:xfrm>
            <a:off x="1490817" y="2174015"/>
            <a:ext cx="726300" cy="7263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" name="Google Shape;17;p2"/>
          <p:cNvSpPr/>
          <p:nvPr/>
        </p:nvSpPr>
        <p:spPr>
          <a:xfrm>
            <a:off x="2807468" y="3250818"/>
            <a:ext cx="1433400" cy="14334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" name="Google Shape;18;p2"/>
          <p:cNvSpPr/>
          <p:nvPr/>
        </p:nvSpPr>
        <p:spPr>
          <a:xfrm>
            <a:off x="1121750" y="2831626"/>
            <a:ext cx="518700" cy="5187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" name="Google Shape;19;p2"/>
          <p:cNvSpPr/>
          <p:nvPr/>
        </p:nvSpPr>
        <p:spPr>
          <a:xfrm>
            <a:off x="2247089" y="1086275"/>
            <a:ext cx="2068800" cy="20688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" name="Google Shape;20;p2"/>
          <p:cNvSpPr/>
          <p:nvPr/>
        </p:nvSpPr>
        <p:spPr>
          <a:xfrm>
            <a:off x="1994025" y="4771850"/>
            <a:ext cx="51213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21" name="Google Shape;21;p2"/>
          <p:cNvGrpSpPr/>
          <p:nvPr/>
        </p:nvGrpSpPr>
        <p:grpSpPr>
          <a:xfrm>
            <a:off x="2081051" y="4771850"/>
            <a:ext cx="4981899" cy="259175"/>
            <a:chOff x="2188251" y="4771850"/>
            <a:chExt cx="4981899" cy="259175"/>
          </a:xfrm>
        </p:grpSpPr>
        <p:sp>
          <p:nvSpPr>
            <p:cNvPr id="22" name="Google Shape;22;p2"/>
            <p:cNvSpPr txBox="1"/>
            <p:nvPr/>
          </p:nvSpPr>
          <p:spPr>
            <a:xfrm>
              <a:off x="2650050" y="4867675"/>
              <a:ext cx="45201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Copyright © 2025 Hola Books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holabooks.com 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DO NOT DUPLICATE WITHOUT PERMISSION</a:t>
              </a:r>
              <a:endParaRPr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23" name="Google Shape;23;p2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88251" y="4771850"/>
              <a:ext cx="404281" cy="259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4" name="Google Shape;24;p2"/>
          <p:cNvSpPr/>
          <p:nvPr/>
        </p:nvSpPr>
        <p:spPr>
          <a:xfrm>
            <a:off x="-25400" y="342900"/>
            <a:ext cx="9169500" cy="685800"/>
          </a:xfrm>
          <a:prstGeom prst="rect">
            <a:avLst/>
          </a:prstGeom>
          <a:solidFill>
            <a:srgbClr val="E3F5EA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" name="Google Shape;25;p2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6" name="Google Shape;26;p2"/>
          <p:cNvSpPr/>
          <p:nvPr>
            <p:ph idx="2" type="pic"/>
          </p:nvPr>
        </p:nvSpPr>
        <p:spPr>
          <a:xfrm>
            <a:off x="3486900" y="1176775"/>
            <a:ext cx="2170200" cy="3331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66675">
              <a:srgbClr val="000000">
                <a:alpha val="33000"/>
              </a:srgbClr>
            </a:outerShdw>
          </a:effectLst>
        </p:spPr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o-divider">
  <p:cSld name="TITLE_4_1_3_1_3">
    <p:bg>
      <p:bgPr>
        <a:solidFill>
          <a:schemeClr val="accent6"/>
        </a:solidFill>
      </p:bgPr>
    </p:bg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11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1"/>
          <p:cNvSpPr txBox="1"/>
          <p:nvPr>
            <p:ph type="ctrTitle"/>
          </p:nvPr>
        </p:nvSpPr>
        <p:spPr>
          <a:xfrm>
            <a:off x="457200" y="1305925"/>
            <a:ext cx="8229600" cy="14913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93" name="Google Shape;93;p11"/>
          <p:cNvSpPr txBox="1"/>
          <p:nvPr>
            <p:ph idx="1" type="subTitle"/>
          </p:nvPr>
        </p:nvSpPr>
        <p:spPr>
          <a:xfrm>
            <a:off x="457200" y="2834125"/>
            <a:ext cx="82296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94" name="Google Shape;94;p11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FDF0B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95" name="Google Shape;95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o-celebration">
  <p:cSld name="TITLE_4_1_3_1_2_1">
    <p:bg>
      <p:bgPr>
        <a:solidFill>
          <a:schemeClr val="accent6"/>
        </a:solidFill>
      </p:bgPr>
    </p:bg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12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2"/>
          <p:cNvSpPr txBox="1"/>
          <p:nvPr>
            <p:ph type="ctrTitle"/>
          </p:nvPr>
        </p:nvSpPr>
        <p:spPr>
          <a:xfrm>
            <a:off x="457200" y="1835075"/>
            <a:ext cx="4114800" cy="6717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99" name="Google Shape;99;p12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00" name="Google Shape;100;p12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01" name="Google Shape;101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2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3" name="Google Shape;103;p12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4" name="Google Shape;104;p12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5" name="Google Shape;105;p12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6" name="Google Shape;106;p12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7" name="Google Shape;107;p12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o-Día">
  <p:cSld name="TITLE_4_1_3_1_1_2">
    <p:bg>
      <p:bgPr>
        <a:solidFill>
          <a:schemeClr val="accent6"/>
        </a:solidFill>
      </p:bgPr>
    </p:bg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13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13"/>
          <p:cNvSpPr txBox="1"/>
          <p:nvPr>
            <p:ph type="ctrTitle"/>
          </p:nvPr>
        </p:nvSpPr>
        <p:spPr>
          <a:xfrm>
            <a:off x="457213" y="2112264"/>
            <a:ext cx="8229600" cy="6129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11" name="Google Shape;111;p13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12" name="Google Shape;112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o-Section Title ">
  <p:cSld name="TITLE_4_1_3_1_1_1_2">
    <p:bg>
      <p:bgPr>
        <a:solidFill>
          <a:srgbClr val="FDF0B1"/>
        </a:solidFill>
      </p:bgPr>
    </p:bg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14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14"/>
          <p:cNvSpPr txBox="1"/>
          <p:nvPr>
            <p:ph type="ctrTitle"/>
          </p:nvPr>
        </p:nvSpPr>
        <p:spPr>
          <a:xfrm>
            <a:off x="457200" y="3470325"/>
            <a:ext cx="8229600" cy="6129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16" name="Google Shape;116;p14"/>
          <p:cNvSpPr/>
          <p:nvPr>
            <p:ph idx="2" type="pic"/>
          </p:nvPr>
        </p:nvSpPr>
        <p:spPr>
          <a:xfrm>
            <a:off x="3352800" y="1051550"/>
            <a:ext cx="2286000" cy="2286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17" name="Google Shape;117;p14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18" name="Google Shape;118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o-Generic">
  <p:cSld name="TITLE_4_1_3_1_1_1_1_2">
    <p:bg>
      <p:bgPr>
        <a:solidFill>
          <a:schemeClr val="lt1"/>
        </a:solidFill>
      </p:bgPr>
    </p:bg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120;p15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15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22" name="Google Shape;12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o-Generic+CornerIcon">
  <p:cSld name="TITLE_4_1_3_1_1_1_1_1_1">
    <p:bg>
      <p:bgPr>
        <a:solidFill>
          <a:schemeClr val="lt1"/>
        </a:solidFill>
      </p:bgPr>
    </p:bg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16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16"/>
          <p:cNvSpPr/>
          <p:nvPr/>
        </p:nvSpPr>
        <p:spPr>
          <a:xfrm>
            <a:off x="-95700" y="3685150"/>
            <a:ext cx="552900" cy="5529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6" name="Google Shape;126;p16"/>
          <p:cNvSpPr/>
          <p:nvPr/>
        </p:nvSpPr>
        <p:spPr>
          <a:xfrm>
            <a:off x="772050" y="4703625"/>
            <a:ext cx="552900" cy="5529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7" name="Google Shape;127;p16"/>
          <p:cNvSpPr/>
          <p:nvPr/>
        </p:nvSpPr>
        <p:spPr>
          <a:xfrm rot="-2701136">
            <a:off x="-200528" y="4029126"/>
            <a:ext cx="1284247" cy="1214668"/>
          </a:xfrm>
          <a:prstGeom prst="flowChartDelay">
            <a:avLst/>
          </a:prstGeom>
          <a:solidFill>
            <a:schemeClr val="accent6"/>
          </a:solidFill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8" name="Google Shape;128;p16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29" name="Google Shape;12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16"/>
          <p:cNvSpPr/>
          <p:nvPr>
            <p:ph idx="2" type="pic"/>
          </p:nvPr>
        </p:nvSpPr>
        <p:spPr>
          <a:xfrm>
            <a:off x="113275" y="4162550"/>
            <a:ext cx="822900" cy="82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31" name="Google Shape;131;p16"/>
          <p:cNvSpPr/>
          <p:nvPr/>
        </p:nvSpPr>
        <p:spPr>
          <a:xfrm rot="2700000">
            <a:off x="-625486" y="4779657"/>
            <a:ext cx="1162908" cy="69027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o-End">
  <p:cSld name="TITLE_4_1_2_1">
    <p:bg>
      <p:bgPr>
        <a:solidFill>
          <a:schemeClr val="accent6"/>
        </a:solidFill>
      </p:bgPr>
    </p:bg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Google Shape;133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55158" y="1278804"/>
            <a:ext cx="4033675" cy="258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o-Cover">
  <p:cSld name="TITLE_4_1_3_2_1">
    <p:bg>
      <p:bgPr>
        <a:noFill/>
      </p:bgPr>
    </p:bg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Google Shape;135;p18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18"/>
          <p:cNvSpPr/>
          <p:nvPr/>
        </p:nvSpPr>
        <p:spPr>
          <a:xfrm flipH="1">
            <a:off x="5794700" y="2381696"/>
            <a:ext cx="1699500" cy="16998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7" name="Google Shape;137;p18"/>
          <p:cNvSpPr/>
          <p:nvPr/>
        </p:nvSpPr>
        <p:spPr>
          <a:xfrm flipH="1">
            <a:off x="6492872" y="1604165"/>
            <a:ext cx="726300" cy="726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8" name="Google Shape;138;p18"/>
          <p:cNvSpPr/>
          <p:nvPr/>
        </p:nvSpPr>
        <p:spPr>
          <a:xfrm flipH="1">
            <a:off x="4997499" y="3649298"/>
            <a:ext cx="1035000" cy="10350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9" name="Google Shape;139;p18"/>
          <p:cNvSpPr/>
          <p:nvPr/>
        </p:nvSpPr>
        <p:spPr>
          <a:xfrm flipH="1">
            <a:off x="7494189" y="3514801"/>
            <a:ext cx="518700" cy="51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0" name="Google Shape;140;p18"/>
          <p:cNvSpPr/>
          <p:nvPr/>
        </p:nvSpPr>
        <p:spPr>
          <a:xfrm flipH="1">
            <a:off x="4950775" y="1086275"/>
            <a:ext cx="1433400" cy="14334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1" name="Google Shape;141;p18"/>
          <p:cNvSpPr/>
          <p:nvPr/>
        </p:nvSpPr>
        <p:spPr>
          <a:xfrm>
            <a:off x="1674370" y="2900392"/>
            <a:ext cx="1132800" cy="11331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2" name="Google Shape;142;p18"/>
          <p:cNvSpPr/>
          <p:nvPr/>
        </p:nvSpPr>
        <p:spPr>
          <a:xfrm>
            <a:off x="1490817" y="2174015"/>
            <a:ext cx="726300" cy="726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3" name="Google Shape;143;p18"/>
          <p:cNvSpPr/>
          <p:nvPr/>
        </p:nvSpPr>
        <p:spPr>
          <a:xfrm>
            <a:off x="2807468" y="3250818"/>
            <a:ext cx="1433400" cy="14334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4" name="Google Shape;144;p18"/>
          <p:cNvSpPr/>
          <p:nvPr/>
        </p:nvSpPr>
        <p:spPr>
          <a:xfrm>
            <a:off x="1121750" y="2831626"/>
            <a:ext cx="518700" cy="51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5" name="Google Shape;145;p18"/>
          <p:cNvSpPr/>
          <p:nvPr/>
        </p:nvSpPr>
        <p:spPr>
          <a:xfrm>
            <a:off x="2247089" y="1086275"/>
            <a:ext cx="2068800" cy="20688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6" name="Google Shape;146;p18"/>
          <p:cNvSpPr/>
          <p:nvPr/>
        </p:nvSpPr>
        <p:spPr>
          <a:xfrm>
            <a:off x="1994025" y="4771850"/>
            <a:ext cx="51213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147" name="Google Shape;147;p18"/>
          <p:cNvGrpSpPr/>
          <p:nvPr/>
        </p:nvGrpSpPr>
        <p:grpSpPr>
          <a:xfrm>
            <a:off x="2081051" y="4771850"/>
            <a:ext cx="4981899" cy="259175"/>
            <a:chOff x="2188251" y="4771850"/>
            <a:chExt cx="4981899" cy="259175"/>
          </a:xfrm>
        </p:grpSpPr>
        <p:sp>
          <p:nvSpPr>
            <p:cNvPr id="148" name="Google Shape;148;p18"/>
            <p:cNvSpPr txBox="1"/>
            <p:nvPr/>
          </p:nvSpPr>
          <p:spPr>
            <a:xfrm>
              <a:off x="2650050" y="4867675"/>
              <a:ext cx="45201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Copyright © 2025 Hola Books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holabooks.com 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DO NOT DUPLICATE WITHOUT PERMISSION</a:t>
              </a:r>
              <a:endParaRPr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149" name="Google Shape;149;p18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88251" y="4771850"/>
              <a:ext cx="404281" cy="259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50" name="Google Shape;150;p18"/>
          <p:cNvSpPr/>
          <p:nvPr/>
        </p:nvSpPr>
        <p:spPr>
          <a:xfrm>
            <a:off x="-25400" y="342900"/>
            <a:ext cx="9169500" cy="6858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1" name="Google Shape;151;p18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52" name="Google Shape;152;p18"/>
          <p:cNvSpPr/>
          <p:nvPr>
            <p:ph idx="2" type="pic"/>
          </p:nvPr>
        </p:nvSpPr>
        <p:spPr>
          <a:xfrm>
            <a:off x="3486900" y="1176775"/>
            <a:ext cx="2170200" cy="3331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66675">
              <a:srgbClr val="000000">
                <a:alpha val="33000"/>
              </a:srgbClr>
            </a:outerShdw>
          </a:effectLst>
        </p:spPr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o-divider">
  <p:cSld name="TITLE_4_1_3_1_3_1">
    <p:bg>
      <p:bgPr>
        <a:solidFill>
          <a:schemeClr val="dk2"/>
        </a:solidFill>
      </p:bgPr>
    </p:bg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19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19"/>
          <p:cNvSpPr txBox="1"/>
          <p:nvPr>
            <p:ph type="ctrTitle"/>
          </p:nvPr>
        </p:nvSpPr>
        <p:spPr>
          <a:xfrm>
            <a:off x="457200" y="1305925"/>
            <a:ext cx="8229600" cy="14913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56" name="Google Shape;156;p19"/>
          <p:cNvSpPr txBox="1"/>
          <p:nvPr>
            <p:ph idx="1" type="subTitle"/>
          </p:nvPr>
        </p:nvSpPr>
        <p:spPr>
          <a:xfrm>
            <a:off x="457200" y="2834125"/>
            <a:ext cx="82296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57" name="Google Shape;157;p19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58" name="Google Shape;15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o-celebration">
  <p:cSld name="TITLE_4_1_3_1_2_1_1">
    <p:bg>
      <p:bgPr>
        <a:solidFill>
          <a:schemeClr val="dk2"/>
        </a:solidFill>
      </p:bgPr>
    </p:bg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20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20"/>
          <p:cNvSpPr txBox="1"/>
          <p:nvPr>
            <p:ph type="ctrTitle"/>
          </p:nvPr>
        </p:nvSpPr>
        <p:spPr>
          <a:xfrm>
            <a:off x="457200" y="1835075"/>
            <a:ext cx="4114800" cy="6717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62" name="Google Shape;162;p20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63" name="Google Shape;163;p20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64" name="Google Shape;164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20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6" name="Google Shape;166;p20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7" name="Google Shape;167;p20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8" name="Google Shape;168;p20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9" name="Google Shape;169;p20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0" name="Google Shape;170;p20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divider">
  <p:cSld name="TITLE_4_1_3_1">
    <p:bg>
      <p:bgPr>
        <a:solidFill>
          <a:srgbClr val="E3F5EA"/>
        </a:solidFill>
      </p:bgPr>
    </p:bg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oogle Shape;28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3"/>
          <p:cNvSpPr txBox="1"/>
          <p:nvPr>
            <p:ph type="ctrTitle"/>
          </p:nvPr>
        </p:nvSpPr>
        <p:spPr>
          <a:xfrm>
            <a:off x="457200" y="1305925"/>
            <a:ext cx="8229600" cy="14913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30" name="Google Shape;30;p3"/>
          <p:cNvSpPr txBox="1"/>
          <p:nvPr>
            <p:ph idx="1" type="subTitle"/>
          </p:nvPr>
        </p:nvSpPr>
        <p:spPr>
          <a:xfrm>
            <a:off x="457200" y="2834125"/>
            <a:ext cx="82296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31" name="Google Shape;31;p3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2" name="Google Shape;32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o-Día ">
  <p:cSld name="TITLE_4_1_3_1_1_2_1">
    <p:bg>
      <p:bgPr>
        <a:solidFill>
          <a:schemeClr val="dk2"/>
        </a:solidFill>
      </p:bgPr>
    </p:bg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Google Shape;172;p21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21"/>
          <p:cNvSpPr txBox="1"/>
          <p:nvPr>
            <p:ph type="ctrTitle"/>
          </p:nvPr>
        </p:nvSpPr>
        <p:spPr>
          <a:xfrm>
            <a:off x="457213" y="2112264"/>
            <a:ext cx="8229600" cy="6129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74" name="Google Shape;174;p21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75" name="Google Shape;175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o-Section Title">
  <p:cSld name="TITLE_4_1_3_1_1_1_2_1">
    <p:bg>
      <p:bgPr>
        <a:solidFill>
          <a:schemeClr val="dk2"/>
        </a:solidFill>
      </p:bgPr>
    </p:bg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Google Shape;177;p22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22"/>
          <p:cNvSpPr txBox="1"/>
          <p:nvPr>
            <p:ph type="ctrTitle"/>
          </p:nvPr>
        </p:nvSpPr>
        <p:spPr>
          <a:xfrm>
            <a:off x="457200" y="3470325"/>
            <a:ext cx="8229600" cy="6129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79" name="Google Shape;179;p22"/>
          <p:cNvSpPr/>
          <p:nvPr>
            <p:ph idx="2" type="pic"/>
          </p:nvPr>
        </p:nvSpPr>
        <p:spPr>
          <a:xfrm>
            <a:off x="3352800" y="1051550"/>
            <a:ext cx="2286000" cy="2286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80" name="Google Shape;180;p22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81" name="Google Shape;181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o-Generic">
  <p:cSld name="TITLE_4_1_3_1_1_1_1_2_1">
    <p:bg>
      <p:bgPr>
        <a:solidFill>
          <a:schemeClr val="lt1"/>
        </a:solidFill>
      </p:bgPr>
    </p:bg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Google Shape;183;p23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23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85" name="Google Shape;185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o-Generic+CornerIcon">
  <p:cSld name="TITLE_4_1_3_1_1_1_1_1_1_1">
    <p:bg>
      <p:bgPr>
        <a:solidFill>
          <a:schemeClr val="lt1"/>
        </a:solidFill>
      </p:bgPr>
    </p:bg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Google Shape;187;p24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24"/>
          <p:cNvSpPr/>
          <p:nvPr/>
        </p:nvSpPr>
        <p:spPr>
          <a:xfrm>
            <a:off x="-95700" y="3685150"/>
            <a:ext cx="552900" cy="5529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9" name="Google Shape;189;p24"/>
          <p:cNvSpPr/>
          <p:nvPr/>
        </p:nvSpPr>
        <p:spPr>
          <a:xfrm>
            <a:off x="772050" y="4703625"/>
            <a:ext cx="552900" cy="5529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0" name="Google Shape;190;p24"/>
          <p:cNvSpPr/>
          <p:nvPr/>
        </p:nvSpPr>
        <p:spPr>
          <a:xfrm rot="-2701136">
            <a:off x="-200528" y="4029126"/>
            <a:ext cx="1284247" cy="1214668"/>
          </a:xfrm>
          <a:prstGeom prst="flowChartDelay">
            <a:avLst/>
          </a:prstGeom>
          <a:solidFill>
            <a:schemeClr val="dk2"/>
          </a:solidFill>
          <a:ln cap="flat" cmpd="sng" w="381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1" name="Google Shape;191;p24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92" name="Google Shape;192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24"/>
          <p:cNvSpPr/>
          <p:nvPr>
            <p:ph idx="2" type="pic"/>
          </p:nvPr>
        </p:nvSpPr>
        <p:spPr>
          <a:xfrm>
            <a:off x="113275" y="4162550"/>
            <a:ext cx="822900" cy="82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94" name="Google Shape;194;p24"/>
          <p:cNvSpPr/>
          <p:nvPr/>
        </p:nvSpPr>
        <p:spPr>
          <a:xfrm rot="2700000">
            <a:off x="-625486" y="4779657"/>
            <a:ext cx="1162908" cy="690278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o-End">
  <p:cSld name="TITLE_4_1_2_1_1">
    <p:bg>
      <p:bgPr>
        <a:solidFill>
          <a:schemeClr val="dk2"/>
        </a:solidFill>
      </p:bgPr>
    </p:bg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Google Shape;196;p2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55158" y="1278804"/>
            <a:ext cx="4033675" cy="258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Cover ">
  <p:cSld name="TITLE_4_1_3_2_2">
    <p:bg>
      <p:bgPr>
        <a:noFill/>
      </p:bgPr>
    </p:bg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Google Shape;198;p26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26"/>
          <p:cNvSpPr/>
          <p:nvPr/>
        </p:nvSpPr>
        <p:spPr>
          <a:xfrm flipH="1">
            <a:off x="5794700" y="2381696"/>
            <a:ext cx="1699500" cy="16998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0" name="Google Shape;200;p26"/>
          <p:cNvSpPr/>
          <p:nvPr/>
        </p:nvSpPr>
        <p:spPr>
          <a:xfrm flipH="1">
            <a:off x="6492872" y="1604165"/>
            <a:ext cx="726300" cy="7263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1" name="Google Shape;201;p26"/>
          <p:cNvSpPr/>
          <p:nvPr/>
        </p:nvSpPr>
        <p:spPr>
          <a:xfrm flipH="1">
            <a:off x="4997499" y="3649298"/>
            <a:ext cx="1035000" cy="10350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2" name="Google Shape;202;p26"/>
          <p:cNvSpPr/>
          <p:nvPr/>
        </p:nvSpPr>
        <p:spPr>
          <a:xfrm flipH="1">
            <a:off x="7494189" y="3514801"/>
            <a:ext cx="518700" cy="5187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3" name="Google Shape;203;p26"/>
          <p:cNvSpPr/>
          <p:nvPr/>
        </p:nvSpPr>
        <p:spPr>
          <a:xfrm flipH="1">
            <a:off x="4950775" y="1086275"/>
            <a:ext cx="1433400" cy="14334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4" name="Google Shape;204;p26"/>
          <p:cNvSpPr/>
          <p:nvPr/>
        </p:nvSpPr>
        <p:spPr>
          <a:xfrm>
            <a:off x="1674370" y="2900392"/>
            <a:ext cx="1132800" cy="11331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5" name="Google Shape;205;p26"/>
          <p:cNvSpPr/>
          <p:nvPr/>
        </p:nvSpPr>
        <p:spPr>
          <a:xfrm>
            <a:off x="1490817" y="2174015"/>
            <a:ext cx="726300" cy="7263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6" name="Google Shape;206;p26"/>
          <p:cNvSpPr/>
          <p:nvPr/>
        </p:nvSpPr>
        <p:spPr>
          <a:xfrm>
            <a:off x="2807468" y="3250818"/>
            <a:ext cx="1433400" cy="14334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7" name="Google Shape;207;p26"/>
          <p:cNvSpPr/>
          <p:nvPr/>
        </p:nvSpPr>
        <p:spPr>
          <a:xfrm>
            <a:off x="1121750" y="2831626"/>
            <a:ext cx="518700" cy="5187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8" name="Google Shape;208;p26"/>
          <p:cNvSpPr/>
          <p:nvPr/>
        </p:nvSpPr>
        <p:spPr>
          <a:xfrm>
            <a:off x="2247089" y="1086275"/>
            <a:ext cx="2068800" cy="20688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9" name="Google Shape;209;p26"/>
          <p:cNvSpPr/>
          <p:nvPr/>
        </p:nvSpPr>
        <p:spPr>
          <a:xfrm>
            <a:off x="1994025" y="4771850"/>
            <a:ext cx="51213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210" name="Google Shape;210;p26"/>
          <p:cNvGrpSpPr/>
          <p:nvPr/>
        </p:nvGrpSpPr>
        <p:grpSpPr>
          <a:xfrm>
            <a:off x="2081051" y="4771850"/>
            <a:ext cx="4981899" cy="259175"/>
            <a:chOff x="2188251" y="4771850"/>
            <a:chExt cx="4981899" cy="259175"/>
          </a:xfrm>
        </p:grpSpPr>
        <p:sp>
          <p:nvSpPr>
            <p:cNvPr id="211" name="Google Shape;211;p26"/>
            <p:cNvSpPr txBox="1"/>
            <p:nvPr/>
          </p:nvSpPr>
          <p:spPr>
            <a:xfrm>
              <a:off x="2650050" y="4867675"/>
              <a:ext cx="45201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Copyright © 2025 Hola Books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holabooks.com 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DO NOT DUPLICATE WITHOUT PERMISSION</a:t>
              </a:r>
              <a:endParaRPr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212" name="Google Shape;212;p26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88251" y="4771850"/>
              <a:ext cx="404281" cy="259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13" name="Google Shape;213;p26"/>
          <p:cNvSpPr/>
          <p:nvPr/>
        </p:nvSpPr>
        <p:spPr>
          <a:xfrm>
            <a:off x="-25400" y="342900"/>
            <a:ext cx="9169500" cy="685800"/>
          </a:xfrm>
          <a:prstGeom prst="rect">
            <a:avLst/>
          </a:prstGeom>
          <a:solidFill>
            <a:srgbClr val="C8F0FA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4" name="Google Shape;214;p26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15" name="Google Shape;215;p26"/>
          <p:cNvSpPr/>
          <p:nvPr>
            <p:ph idx="2" type="pic"/>
          </p:nvPr>
        </p:nvSpPr>
        <p:spPr>
          <a:xfrm>
            <a:off x="3486900" y="1176775"/>
            <a:ext cx="2170200" cy="3331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66675">
              <a:srgbClr val="000000">
                <a:alpha val="33000"/>
              </a:srgbClr>
            </a:outerShdw>
          </a:effectLst>
        </p:spPr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divider ">
  <p:cSld name="TITLE_4_1_3_1_3_2">
    <p:bg>
      <p:bgPr>
        <a:solidFill>
          <a:srgbClr val="C8F0FA"/>
        </a:solidFill>
      </p:bgPr>
    </p:bg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" name="Google Shape;217;p27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27"/>
          <p:cNvSpPr txBox="1"/>
          <p:nvPr>
            <p:ph type="ctrTitle"/>
          </p:nvPr>
        </p:nvSpPr>
        <p:spPr>
          <a:xfrm>
            <a:off x="457200" y="1305925"/>
            <a:ext cx="8229600" cy="14913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19" name="Google Shape;219;p27"/>
          <p:cNvSpPr txBox="1"/>
          <p:nvPr>
            <p:ph idx="1" type="subTitle"/>
          </p:nvPr>
        </p:nvSpPr>
        <p:spPr>
          <a:xfrm>
            <a:off x="457200" y="2834125"/>
            <a:ext cx="82296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20" name="Google Shape;220;p27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21" name="Google Shape;221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celebration">
  <p:cSld name="TITLE_4_1_3_1_2_1_2">
    <p:bg>
      <p:bgPr>
        <a:solidFill>
          <a:srgbClr val="C8F0FA"/>
        </a:solidFill>
      </p:bgPr>
    </p:bg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" name="Google Shape;223;p28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p28"/>
          <p:cNvSpPr txBox="1"/>
          <p:nvPr>
            <p:ph type="ctrTitle"/>
          </p:nvPr>
        </p:nvSpPr>
        <p:spPr>
          <a:xfrm>
            <a:off x="457200" y="1835075"/>
            <a:ext cx="4114800" cy="6717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25" name="Google Shape;225;p28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26" name="Google Shape;226;p28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27" name="Google Shape;227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28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rgbClr val="96DF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29" name="Google Shape;229;p28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rgbClr val="96DF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0" name="Google Shape;230;p28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rgbClr val="96DF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1" name="Google Shape;231;p28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rgbClr val="96DF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2" name="Google Shape;232;p28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rgbClr val="96DF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3" name="Google Shape;233;p28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rgbClr val="96DF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Día">
  <p:cSld name="TITLE_4_1_3_1_1_2_2">
    <p:bg>
      <p:bgPr>
        <a:solidFill>
          <a:srgbClr val="C8F0FA"/>
        </a:solidFill>
      </p:bgPr>
    </p:bg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Google Shape;235;p29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29"/>
          <p:cNvSpPr txBox="1"/>
          <p:nvPr>
            <p:ph type="ctrTitle"/>
          </p:nvPr>
        </p:nvSpPr>
        <p:spPr>
          <a:xfrm>
            <a:off x="457213" y="2112264"/>
            <a:ext cx="8229600" cy="6129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37" name="Google Shape;237;p29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38" name="Google Shape;238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Section Title">
  <p:cSld name="TITLE_4_1_3_1_1_1_2_2">
    <p:bg>
      <p:bgPr>
        <a:solidFill>
          <a:srgbClr val="C8F0FA"/>
        </a:solidFill>
      </p:bgPr>
    </p:bg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" name="Google Shape;240;p30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Google Shape;241;p30"/>
          <p:cNvSpPr txBox="1"/>
          <p:nvPr>
            <p:ph type="ctrTitle"/>
          </p:nvPr>
        </p:nvSpPr>
        <p:spPr>
          <a:xfrm>
            <a:off x="457200" y="3470325"/>
            <a:ext cx="8229600" cy="6129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42" name="Google Shape;242;p30"/>
          <p:cNvSpPr/>
          <p:nvPr>
            <p:ph idx="2" type="pic"/>
          </p:nvPr>
        </p:nvSpPr>
        <p:spPr>
          <a:xfrm>
            <a:off x="3352800" y="1051550"/>
            <a:ext cx="2286000" cy="2286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43" name="Google Shape;243;p30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44" name="Google Shape;244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celebration">
  <p:cSld name="TITLE_4_1_3_1_2">
    <p:bg>
      <p:bgPr>
        <a:solidFill>
          <a:srgbClr val="E3F5EA"/>
        </a:solidFill>
      </p:bgPr>
    </p:bg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4"/>
          <p:cNvSpPr txBox="1"/>
          <p:nvPr>
            <p:ph type="ctrTitle"/>
          </p:nvPr>
        </p:nvSpPr>
        <p:spPr>
          <a:xfrm>
            <a:off x="457200" y="1835075"/>
            <a:ext cx="4114800" cy="6717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36" name="Google Shape;36;p4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37" name="Google Shape;37;p4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8" name="Google Shape;38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4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0" name="Google Shape;40;p4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1" name="Google Shape;41;p4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" name="Google Shape;42;p4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3" name="Google Shape;43;p4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4" name="Google Shape;44;p4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Generic">
  <p:cSld name="TITLE_4_1_3_1_1_1_1_2_2">
    <p:bg>
      <p:bgPr>
        <a:solidFill>
          <a:schemeClr val="lt1"/>
        </a:solidFill>
      </p:bgPr>
    </p:bg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" name="Google Shape;246;p31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Google Shape;247;p31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48" name="Google Shape;248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Generic+CornerIcon">
  <p:cSld name="TITLE_4_1_3_1_1_1_1_1_1_2">
    <p:bg>
      <p:bgPr>
        <a:solidFill>
          <a:schemeClr val="lt1"/>
        </a:solidFill>
      </p:bgPr>
    </p:bg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" name="Google Shape;250;p32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Google Shape;251;p32"/>
          <p:cNvSpPr/>
          <p:nvPr/>
        </p:nvSpPr>
        <p:spPr>
          <a:xfrm>
            <a:off x="-95700" y="3685150"/>
            <a:ext cx="552900" cy="552900"/>
          </a:xfrm>
          <a:prstGeom prst="ellipse">
            <a:avLst/>
          </a:prstGeom>
          <a:solidFill>
            <a:srgbClr val="96DF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2" name="Google Shape;252;p32"/>
          <p:cNvSpPr/>
          <p:nvPr/>
        </p:nvSpPr>
        <p:spPr>
          <a:xfrm>
            <a:off x="772050" y="4703625"/>
            <a:ext cx="552900" cy="552900"/>
          </a:xfrm>
          <a:prstGeom prst="ellipse">
            <a:avLst/>
          </a:prstGeom>
          <a:solidFill>
            <a:srgbClr val="96DF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3" name="Google Shape;253;p32"/>
          <p:cNvSpPr/>
          <p:nvPr/>
        </p:nvSpPr>
        <p:spPr>
          <a:xfrm rot="-2701136">
            <a:off x="-200528" y="4029126"/>
            <a:ext cx="1284247" cy="1214668"/>
          </a:xfrm>
          <a:prstGeom prst="flowChartDelay">
            <a:avLst/>
          </a:prstGeom>
          <a:solidFill>
            <a:srgbClr val="C8F0FA"/>
          </a:solidFill>
          <a:ln cap="flat" cmpd="sng" w="38100">
            <a:solidFill>
              <a:srgbClr val="96DF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4" name="Google Shape;254;p32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55" name="Google Shape;255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p32"/>
          <p:cNvSpPr/>
          <p:nvPr>
            <p:ph idx="2" type="pic"/>
          </p:nvPr>
        </p:nvSpPr>
        <p:spPr>
          <a:xfrm>
            <a:off x="113275" y="4162550"/>
            <a:ext cx="822900" cy="82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57" name="Google Shape;257;p32"/>
          <p:cNvSpPr/>
          <p:nvPr/>
        </p:nvSpPr>
        <p:spPr>
          <a:xfrm rot="2700000">
            <a:off x="-625486" y="4779657"/>
            <a:ext cx="1162908" cy="690278"/>
          </a:xfrm>
          <a:prstGeom prst="rect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End">
  <p:cSld name="TITLE_4_1_2_1_2">
    <p:bg>
      <p:bgPr>
        <a:solidFill>
          <a:srgbClr val="C8F0FA"/>
        </a:solidFill>
      </p:bgPr>
    </p:bg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" name="Google Shape;259;p3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55158" y="1278804"/>
            <a:ext cx="4033675" cy="258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o-Cover">
  <p:cSld name="TITLE_4_1_3_2_3">
    <p:bg>
      <p:bgPr>
        <a:noFill/>
      </p:bgPr>
    </p:bg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1" name="Google Shape;261;p34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Google Shape;262;p34"/>
          <p:cNvSpPr/>
          <p:nvPr/>
        </p:nvSpPr>
        <p:spPr>
          <a:xfrm flipH="1">
            <a:off x="5794700" y="2381696"/>
            <a:ext cx="1699500" cy="1699800"/>
          </a:xfrm>
          <a:prstGeom prst="ellipse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3" name="Google Shape;263;p34"/>
          <p:cNvSpPr/>
          <p:nvPr/>
        </p:nvSpPr>
        <p:spPr>
          <a:xfrm flipH="1">
            <a:off x="6492872" y="1604165"/>
            <a:ext cx="726300" cy="726300"/>
          </a:xfrm>
          <a:prstGeom prst="ellipse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4" name="Google Shape;264;p34"/>
          <p:cNvSpPr/>
          <p:nvPr/>
        </p:nvSpPr>
        <p:spPr>
          <a:xfrm flipH="1">
            <a:off x="4997499" y="3649298"/>
            <a:ext cx="1035000" cy="1035000"/>
          </a:xfrm>
          <a:prstGeom prst="ellipse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5" name="Google Shape;265;p34"/>
          <p:cNvSpPr/>
          <p:nvPr/>
        </p:nvSpPr>
        <p:spPr>
          <a:xfrm flipH="1">
            <a:off x="7494189" y="3514801"/>
            <a:ext cx="518700" cy="518700"/>
          </a:xfrm>
          <a:prstGeom prst="ellipse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6" name="Google Shape;266;p34"/>
          <p:cNvSpPr/>
          <p:nvPr/>
        </p:nvSpPr>
        <p:spPr>
          <a:xfrm flipH="1">
            <a:off x="4950775" y="1086275"/>
            <a:ext cx="1433400" cy="1433400"/>
          </a:xfrm>
          <a:prstGeom prst="ellipse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7" name="Google Shape;267;p34"/>
          <p:cNvSpPr/>
          <p:nvPr/>
        </p:nvSpPr>
        <p:spPr>
          <a:xfrm>
            <a:off x="1674370" y="2900392"/>
            <a:ext cx="1132800" cy="1133100"/>
          </a:xfrm>
          <a:prstGeom prst="ellipse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8" name="Google Shape;268;p34"/>
          <p:cNvSpPr/>
          <p:nvPr/>
        </p:nvSpPr>
        <p:spPr>
          <a:xfrm>
            <a:off x="1490817" y="2174015"/>
            <a:ext cx="726300" cy="726300"/>
          </a:xfrm>
          <a:prstGeom prst="ellipse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9" name="Google Shape;269;p34"/>
          <p:cNvSpPr/>
          <p:nvPr/>
        </p:nvSpPr>
        <p:spPr>
          <a:xfrm>
            <a:off x="2807468" y="3250818"/>
            <a:ext cx="1433400" cy="1433400"/>
          </a:xfrm>
          <a:prstGeom prst="ellipse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0" name="Google Shape;270;p34"/>
          <p:cNvSpPr/>
          <p:nvPr/>
        </p:nvSpPr>
        <p:spPr>
          <a:xfrm>
            <a:off x="1121750" y="2831626"/>
            <a:ext cx="518700" cy="518700"/>
          </a:xfrm>
          <a:prstGeom prst="ellipse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1" name="Google Shape;271;p34"/>
          <p:cNvSpPr/>
          <p:nvPr/>
        </p:nvSpPr>
        <p:spPr>
          <a:xfrm>
            <a:off x="2247089" y="1086275"/>
            <a:ext cx="2068800" cy="2068800"/>
          </a:xfrm>
          <a:prstGeom prst="ellipse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2" name="Google Shape;272;p34"/>
          <p:cNvSpPr/>
          <p:nvPr/>
        </p:nvSpPr>
        <p:spPr>
          <a:xfrm>
            <a:off x="1994025" y="4771850"/>
            <a:ext cx="51213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273" name="Google Shape;273;p34"/>
          <p:cNvGrpSpPr/>
          <p:nvPr/>
        </p:nvGrpSpPr>
        <p:grpSpPr>
          <a:xfrm>
            <a:off x="2081051" y="4771850"/>
            <a:ext cx="4981899" cy="259175"/>
            <a:chOff x="2188251" y="4771850"/>
            <a:chExt cx="4981899" cy="259175"/>
          </a:xfrm>
        </p:grpSpPr>
        <p:sp>
          <p:nvSpPr>
            <p:cNvPr id="274" name="Google Shape;274;p34"/>
            <p:cNvSpPr txBox="1"/>
            <p:nvPr/>
          </p:nvSpPr>
          <p:spPr>
            <a:xfrm>
              <a:off x="2650050" y="4867675"/>
              <a:ext cx="45201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Copyright © 2025 Hola Books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holabooks.com 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DO NOT DUPLICATE WITHOUT PERMISSION</a:t>
              </a:r>
              <a:endParaRPr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275" name="Google Shape;275;p34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88251" y="4771850"/>
              <a:ext cx="404281" cy="259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76" name="Google Shape;276;p34"/>
          <p:cNvSpPr/>
          <p:nvPr/>
        </p:nvSpPr>
        <p:spPr>
          <a:xfrm>
            <a:off x="-25400" y="342900"/>
            <a:ext cx="9169500" cy="685800"/>
          </a:xfrm>
          <a:prstGeom prst="rect">
            <a:avLst/>
          </a:prstGeom>
          <a:solidFill>
            <a:srgbClr val="FFE2D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7" name="Google Shape;277;p34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78" name="Google Shape;278;p34"/>
          <p:cNvSpPr/>
          <p:nvPr>
            <p:ph idx="2" type="pic"/>
          </p:nvPr>
        </p:nvSpPr>
        <p:spPr>
          <a:xfrm>
            <a:off x="3486900" y="1176775"/>
            <a:ext cx="2170200" cy="3331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66675">
              <a:srgbClr val="000000">
                <a:alpha val="33000"/>
              </a:srgbClr>
            </a:outerShdw>
          </a:effectLst>
        </p:spPr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o-divider">
  <p:cSld name="TITLE_4_1_3_1_3_3">
    <p:bg>
      <p:bgPr>
        <a:solidFill>
          <a:srgbClr val="FFE2D6"/>
        </a:solidFill>
      </p:bgPr>
    </p:bg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0" name="Google Shape;280;p35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81" name="Google Shape;281;p35"/>
          <p:cNvSpPr txBox="1"/>
          <p:nvPr>
            <p:ph type="ctrTitle"/>
          </p:nvPr>
        </p:nvSpPr>
        <p:spPr>
          <a:xfrm>
            <a:off x="457200" y="1305925"/>
            <a:ext cx="8229600" cy="14913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82" name="Google Shape;282;p35"/>
          <p:cNvSpPr txBox="1"/>
          <p:nvPr>
            <p:ph idx="1" type="subTitle"/>
          </p:nvPr>
        </p:nvSpPr>
        <p:spPr>
          <a:xfrm>
            <a:off x="457200" y="2834125"/>
            <a:ext cx="82296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83" name="Google Shape;283;p35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84" name="Google Shape;284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o-celebration">
  <p:cSld name="TITLE_4_1_3_1_2_1_3">
    <p:bg>
      <p:bgPr>
        <a:solidFill>
          <a:schemeClr val="lt2"/>
        </a:solidFill>
      </p:bgPr>
    </p:bg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" name="Google Shape;286;p36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87" name="Google Shape;287;p36"/>
          <p:cNvSpPr txBox="1"/>
          <p:nvPr>
            <p:ph type="ctrTitle"/>
          </p:nvPr>
        </p:nvSpPr>
        <p:spPr>
          <a:xfrm>
            <a:off x="457200" y="1835075"/>
            <a:ext cx="4114800" cy="6717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88" name="Google Shape;288;p36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89" name="Google Shape;289;p36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90" name="Google Shape;290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91" name="Google Shape;291;p36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2" name="Google Shape;292;p36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3" name="Google Shape;293;p36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4" name="Google Shape;294;p36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5" name="Google Shape;295;p36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6" name="Google Shape;296;p36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o-Día">
  <p:cSld name="TITLE_4_1_3_1_1_2_3">
    <p:bg>
      <p:bgPr>
        <a:solidFill>
          <a:schemeClr val="lt2"/>
        </a:solidFill>
      </p:bgPr>
    </p:bg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8" name="Google Shape;298;p37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99" name="Google Shape;299;p37"/>
          <p:cNvSpPr txBox="1"/>
          <p:nvPr>
            <p:ph type="ctrTitle"/>
          </p:nvPr>
        </p:nvSpPr>
        <p:spPr>
          <a:xfrm>
            <a:off x="457213" y="2112264"/>
            <a:ext cx="8229600" cy="6129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300" name="Google Shape;300;p37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01" name="Google Shape;301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o-Section Title">
  <p:cSld name="TITLE_4_1_3_1_1_1_2_3">
    <p:bg>
      <p:bgPr>
        <a:solidFill>
          <a:schemeClr val="lt2"/>
        </a:solidFill>
      </p:bgPr>
    </p:bg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3" name="Google Shape;303;p38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304" name="Google Shape;304;p38"/>
          <p:cNvSpPr txBox="1"/>
          <p:nvPr>
            <p:ph type="ctrTitle"/>
          </p:nvPr>
        </p:nvSpPr>
        <p:spPr>
          <a:xfrm>
            <a:off x="457200" y="3470325"/>
            <a:ext cx="8229600" cy="6129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305" name="Google Shape;305;p38"/>
          <p:cNvSpPr/>
          <p:nvPr>
            <p:ph idx="2" type="pic"/>
          </p:nvPr>
        </p:nvSpPr>
        <p:spPr>
          <a:xfrm>
            <a:off x="3352800" y="1051550"/>
            <a:ext cx="2286000" cy="2286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306" name="Google Shape;306;p38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07" name="Google Shape;307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o-Generic">
  <p:cSld name="TITLE_4_1_3_1_1_1_1_2_3">
    <p:bg>
      <p:bgPr>
        <a:solidFill>
          <a:schemeClr val="lt1"/>
        </a:solidFill>
      </p:bgPr>
    </p:bg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" name="Google Shape;309;p39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310" name="Google Shape;310;p39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11" name="Google Shape;311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o-Generic+CornerIcon">
  <p:cSld name="TITLE_4_1_3_1_1_1_1_1_1_3">
    <p:bg>
      <p:bgPr>
        <a:solidFill>
          <a:schemeClr val="lt1"/>
        </a:solidFill>
      </p:bgPr>
    </p:bg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3" name="Google Shape;313;p40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314" name="Google Shape;314;p40"/>
          <p:cNvSpPr/>
          <p:nvPr/>
        </p:nvSpPr>
        <p:spPr>
          <a:xfrm>
            <a:off x="-95700" y="3685150"/>
            <a:ext cx="552900" cy="552900"/>
          </a:xfrm>
          <a:prstGeom prst="ellipse">
            <a:avLst/>
          </a:prstGeom>
          <a:solidFill>
            <a:srgbClr val="FCB49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15" name="Google Shape;315;p40"/>
          <p:cNvSpPr/>
          <p:nvPr/>
        </p:nvSpPr>
        <p:spPr>
          <a:xfrm>
            <a:off x="772050" y="4703625"/>
            <a:ext cx="552900" cy="552900"/>
          </a:xfrm>
          <a:prstGeom prst="ellipse">
            <a:avLst/>
          </a:prstGeom>
          <a:solidFill>
            <a:srgbClr val="FCB49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16" name="Google Shape;316;p40"/>
          <p:cNvSpPr/>
          <p:nvPr/>
        </p:nvSpPr>
        <p:spPr>
          <a:xfrm rot="-2701136">
            <a:off x="-200528" y="4029126"/>
            <a:ext cx="1284247" cy="1214668"/>
          </a:xfrm>
          <a:prstGeom prst="flowChartDelay">
            <a:avLst/>
          </a:prstGeom>
          <a:solidFill>
            <a:schemeClr val="lt2"/>
          </a:solidFill>
          <a:ln cap="flat" cmpd="sng" w="38100">
            <a:solidFill>
              <a:srgbClr val="FCB49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17" name="Google Shape;317;p40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18" name="Google Shape;318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319" name="Google Shape;319;p40"/>
          <p:cNvSpPr/>
          <p:nvPr>
            <p:ph idx="2" type="pic"/>
          </p:nvPr>
        </p:nvSpPr>
        <p:spPr>
          <a:xfrm>
            <a:off x="113275" y="4162550"/>
            <a:ext cx="822900" cy="82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320" name="Google Shape;320;p40"/>
          <p:cNvSpPr/>
          <p:nvPr/>
        </p:nvSpPr>
        <p:spPr>
          <a:xfrm rot="2700000">
            <a:off x="-625486" y="4779657"/>
            <a:ext cx="1162908" cy="69027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Día">
  <p:cSld name="TITLE_4_1_3_1_1">
    <p:bg>
      <p:bgPr>
        <a:solidFill>
          <a:srgbClr val="E3F5EA"/>
        </a:solidFill>
      </p:bgPr>
    </p:bg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Google Shape;46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5"/>
          <p:cNvSpPr txBox="1"/>
          <p:nvPr>
            <p:ph type="ctrTitle"/>
          </p:nvPr>
        </p:nvSpPr>
        <p:spPr>
          <a:xfrm>
            <a:off x="457213" y="2112264"/>
            <a:ext cx="8229600" cy="6129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48" name="Google Shape;48;p5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9" name="Google Shape;49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o-End">
  <p:cSld name="TITLE_4_1_2_1_3">
    <p:bg>
      <p:bgPr>
        <a:solidFill>
          <a:srgbClr val="FFE2D6"/>
        </a:solidFill>
      </p:bgPr>
    </p:bg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2" name="Google Shape;322;p4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55158" y="1278804"/>
            <a:ext cx="4033675" cy="258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MAIN_POINT_1_1"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ext Slide" type="titleOnly">
  <p:cSld name="TITLE_ONLY"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4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326" name="Google Shape;326;p4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  <p:sp>
        <p:nvSpPr>
          <p:cNvPr id="327" name="Google Shape;327;p43"/>
          <p:cNvSpPr txBox="1"/>
          <p:nvPr>
            <p:ph idx="1" type="body"/>
          </p:nvPr>
        </p:nvSpPr>
        <p:spPr>
          <a:xfrm>
            <a:off x="311700" y="1017725"/>
            <a:ext cx="8520600" cy="249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indent="-342900" lvl="0" marL="457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Section Title">
  <p:cSld name="TITLE_4_1_3_1_1_1">
    <p:bg>
      <p:bgPr>
        <a:solidFill>
          <a:srgbClr val="E3F5EA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6"/>
          <p:cNvSpPr txBox="1"/>
          <p:nvPr>
            <p:ph type="ctrTitle"/>
          </p:nvPr>
        </p:nvSpPr>
        <p:spPr>
          <a:xfrm>
            <a:off x="457200" y="3470325"/>
            <a:ext cx="8229600" cy="6129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53" name="Google Shape;53;p6"/>
          <p:cNvSpPr/>
          <p:nvPr>
            <p:ph idx="2" type="pic"/>
          </p:nvPr>
        </p:nvSpPr>
        <p:spPr>
          <a:xfrm>
            <a:off x="3352800" y="1051550"/>
            <a:ext cx="2286000" cy="2286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54" name="Google Shape;54;p6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5" name="Google Shape;55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Generic">
  <p:cSld name="TITLE_4_1_3_1_1_1_1">
    <p:bg>
      <p:bgPr>
        <a:solidFill>
          <a:schemeClr val="lt1"/>
        </a:solid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Google Shape;57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7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9" name="Google Shape;59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Generic+CornerIcon">
  <p:cSld name="TITLE_4_1_3_1_1_1_1_1">
    <p:bg>
      <p:bgPr>
        <a:solidFill>
          <a:schemeClr val="lt1"/>
        </a:solidFill>
      </p:bgPr>
    </p:bg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8"/>
          <p:cNvSpPr/>
          <p:nvPr/>
        </p:nvSpPr>
        <p:spPr>
          <a:xfrm>
            <a:off x="-95700" y="3685150"/>
            <a:ext cx="552900" cy="552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3" name="Google Shape;63;p8"/>
          <p:cNvSpPr/>
          <p:nvPr/>
        </p:nvSpPr>
        <p:spPr>
          <a:xfrm>
            <a:off x="772050" y="4703625"/>
            <a:ext cx="552900" cy="552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4" name="Google Shape;64;p8"/>
          <p:cNvSpPr/>
          <p:nvPr/>
        </p:nvSpPr>
        <p:spPr>
          <a:xfrm rot="-2701136">
            <a:off x="-200528" y="4029126"/>
            <a:ext cx="1284247" cy="1214668"/>
          </a:xfrm>
          <a:prstGeom prst="flowChartDelay">
            <a:avLst/>
          </a:prstGeom>
          <a:solidFill>
            <a:srgbClr val="E3F5EA"/>
          </a:solidFill>
          <a:ln cap="flat" cmpd="sng" w="38100">
            <a:solidFill>
              <a:srgbClr val="99DBB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5" name="Google Shape;65;p8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6" name="Google Shape;66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8"/>
          <p:cNvSpPr/>
          <p:nvPr>
            <p:ph idx="2" type="pic"/>
          </p:nvPr>
        </p:nvSpPr>
        <p:spPr>
          <a:xfrm>
            <a:off x="113275" y="4162550"/>
            <a:ext cx="822900" cy="82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68" name="Google Shape;68;p8"/>
          <p:cNvSpPr/>
          <p:nvPr/>
        </p:nvSpPr>
        <p:spPr>
          <a:xfrm rot="2700000">
            <a:off x="-625486" y="4779657"/>
            <a:ext cx="1162908" cy="690278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End">
  <p:cSld name="TITLE_4_1_2">
    <p:bg>
      <p:bgPr>
        <a:solidFill>
          <a:srgbClr val="E3F5EA"/>
        </a:solid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55158" y="1278804"/>
            <a:ext cx="4033675" cy="258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o-Cover">
  <p:cSld name="TITLE_4_1_3_2">
    <p:bg>
      <p:bgPr>
        <a:noFill/>
      </p:bgPr>
    </p:bg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oogle Shape;72;p10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0"/>
          <p:cNvSpPr/>
          <p:nvPr/>
        </p:nvSpPr>
        <p:spPr>
          <a:xfrm flipH="1">
            <a:off x="5794700" y="2381696"/>
            <a:ext cx="1699500" cy="16998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4" name="Google Shape;74;p10"/>
          <p:cNvSpPr/>
          <p:nvPr/>
        </p:nvSpPr>
        <p:spPr>
          <a:xfrm flipH="1">
            <a:off x="6492872" y="1604165"/>
            <a:ext cx="726300" cy="7263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5" name="Google Shape;75;p10"/>
          <p:cNvSpPr/>
          <p:nvPr/>
        </p:nvSpPr>
        <p:spPr>
          <a:xfrm flipH="1">
            <a:off x="4997499" y="3649298"/>
            <a:ext cx="1035000" cy="10350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6" name="Google Shape;76;p10"/>
          <p:cNvSpPr/>
          <p:nvPr/>
        </p:nvSpPr>
        <p:spPr>
          <a:xfrm flipH="1">
            <a:off x="7494189" y="3514801"/>
            <a:ext cx="518700" cy="5187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7" name="Google Shape;77;p10"/>
          <p:cNvSpPr/>
          <p:nvPr/>
        </p:nvSpPr>
        <p:spPr>
          <a:xfrm flipH="1">
            <a:off x="4950775" y="1086275"/>
            <a:ext cx="1433400" cy="14334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8" name="Google Shape;78;p10"/>
          <p:cNvSpPr/>
          <p:nvPr/>
        </p:nvSpPr>
        <p:spPr>
          <a:xfrm>
            <a:off x="1674370" y="2900392"/>
            <a:ext cx="1132800" cy="11331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9" name="Google Shape;79;p10"/>
          <p:cNvSpPr/>
          <p:nvPr/>
        </p:nvSpPr>
        <p:spPr>
          <a:xfrm>
            <a:off x="1490817" y="2174015"/>
            <a:ext cx="726300" cy="7263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0" name="Google Shape;80;p10"/>
          <p:cNvSpPr/>
          <p:nvPr/>
        </p:nvSpPr>
        <p:spPr>
          <a:xfrm>
            <a:off x="2807468" y="3250818"/>
            <a:ext cx="1433400" cy="14334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1" name="Google Shape;81;p10"/>
          <p:cNvSpPr/>
          <p:nvPr/>
        </p:nvSpPr>
        <p:spPr>
          <a:xfrm>
            <a:off x="1121750" y="2831626"/>
            <a:ext cx="518700" cy="5187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2" name="Google Shape;82;p10"/>
          <p:cNvSpPr/>
          <p:nvPr/>
        </p:nvSpPr>
        <p:spPr>
          <a:xfrm>
            <a:off x="2247089" y="1086275"/>
            <a:ext cx="2068800" cy="20688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3" name="Google Shape;83;p10"/>
          <p:cNvSpPr/>
          <p:nvPr/>
        </p:nvSpPr>
        <p:spPr>
          <a:xfrm>
            <a:off x="1994025" y="4771850"/>
            <a:ext cx="51213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84" name="Google Shape;84;p10"/>
          <p:cNvGrpSpPr/>
          <p:nvPr/>
        </p:nvGrpSpPr>
        <p:grpSpPr>
          <a:xfrm>
            <a:off x="2081051" y="4771850"/>
            <a:ext cx="4981899" cy="259175"/>
            <a:chOff x="2188251" y="4771850"/>
            <a:chExt cx="4981899" cy="259175"/>
          </a:xfrm>
        </p:grpSpPr>
        <p:sp>
          <p:nvSpPr>
            <p:cNvPr id="85" name="Google Shape;85;p10"/>
            <p:cNvSpPr txBox="1"/>
            <p:nvPr/>
          </p:nvSpPr>
          <p:spPr>
            <a:xfrm>
              <a:off x="2650050" y="4867675"/>
              <a:ext cx="45201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Copyright © 2025 Hola Books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holabooks.com 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DO NOT DUPLICATE WITHOUT PERMISSION</a:t>
              </a:r>
              <a:endParaRPr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86" name="Google Shape;86;p10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88251" y="4771850"/>
              <a:ext cx="404281" cy="259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7" name="Google Shape;87;p10"/>
          <p:cNvSpPr/>
          <p:nvPr/>
        </p:nvSpPr>
        <p:spPr>
          <a:xfrm>
            <a:off x="-25400" y="342900"/>
            <a:ext cx="9169500" cy="685800"/>
          </a:xfrm>
          <a:prstGeom prst="rect">
            <a:avLst/>
          </a:prstGeom>
          <a:solidFill>
            <a:schemeClr val="accent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8" name="Google Shape;88;p10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89" name="Google Shape;89;p10"/>
          <p:cNvSpPr/>
          <p:nvPr>
            <p:ph idx="2" type="pic"/>
          </p:nvPr>
        </p:nvSpPr>
        <p:spPr>
          <a:xfrm>
            <a:off x="3486900" y="1176775"/>
            <a:ext cx="2170200" cy="3331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66675">
              <a:srgbClr val="000000">
                <a:alpha val="33000"/>
              </a:srgbClr>
            </a:outerShdw>
          </a:effectLst>
        </p:spPr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40" Type="http://schemas.openxmlformats.org/officeDocument/2006/relationships/slideLayout" Target="../slideLayouts/slideLayout40.xml"/><Relationship Id="rId20" Type="http://schemas.openxmlformats.org/officeDocument/2006/relationships/slideLayout" Target="../slideLayouts/slideLayout20.xml"/><Relationship Id="rId42" Type="http://schemas.openxmlformats.org/officeDocument/2006/relationships/slideLayout" Target="../slideLayouts/slideLayout42.xml"/><Relationship Id="rId41" Type="http://schemas.openxmlformats.org/officeDocument/2006/relationships/slideLayout" Target="../slideLayouts/slideLayout41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43" Type="http://schemas.openxmlformats.org/officeDocument/2006/relationships/theme" Target="../theme/theme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29" Type="http://schemas.openxmlformats.org/officeDocument/2006/relationships/slideLayout" Target="../slideLayouts/slideLayout29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11.xml"/><Relationship Id="rId33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10.xml"/><Relationship Id="rId32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13.xml"/><Relationship Id="rId35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12.xml"/><Relationship Id="rId34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15.xml"/><Relationship Id="rId37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14.xml"/><Relationship Id="rId36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17.xml"/><Relationship Id="rId39" Type="http://schemas.openxmlformats.org/officeDocument/2006/relationships/slideLayout" Target="../slideLayouts/slideLayout39.xml"/><Relationship Id="rId16" Type="http://schemas.openxmlformats.org/officeDocument/2006/relationships/slideLayout" Target="../slideLayouts/slideLayout16.xml"/><Relationship Id="rId38" Type="http://schemas.openxmlformats.org/officeDocument/2006/relationships/slideLayout" Target="../slideLayouts/slideLayout38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457200"/>
            <a:ext cx="8229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363535"/>
              </a:buClr>
              <a:buSzPts val="2400"/>
              <a:buFont typeface="Century Gothic"/>
              <a:buNone/>
              <a:defRPr b="1" sz="24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152475"/>
            <a:ext cx="8229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342900" lvl="0" marL="4572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800"/>
              <a:buFont typeface="Century Gothic"/>
              <a:buChar char="●"/>
              <a:defRPr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42900" lvl="1" marL="9144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800"/>
              <a:buFont typeface="Century Gothic"/>
              <a:buChar char="○"/>
              <a:defRPr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17500" lvl="2" marL="13716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400"/>
              <a:buFont typeface="Century Gothic"/>
              <a:buChar char="■"/>
              <a:defRPr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17500" lvl="3" marL="18288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400"/>
              <a:buFont typeface="Century Gothic"/>
              <a:buChar char="●"/>
              <a:defRPr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98450" lvl="4" marL="22860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○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98450" lvl="5" marL="27432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■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98450" lvl="6" marL="32004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●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98450" lvl="7" marL="36576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○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98450" lvl="8" marL="4114800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rgbClr val="363535"/>
              </a:buClr>
              <a:buSzPts val="1100"/>
              <a:buFont typeface="Century Gothic"/>
              <a:buChar char="■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  <p:sldLayoutId id="2147483682" r:id="rId35"/>
    <p:sldLayoutId id="2147483683" r:id="rId36"/>
    <p:sldLayoutId id="2147483684" r:id="rId37"/>
    <p:sldLayoutId id="2147483685" r:id="rId38"/>
    <p:sldLayoutId id="2147483686" r:id="rId39"/>
    <p:sldLayoutId id="2147483687" r:id="rId40"/>
    <p:sldLayoutId id="2147483688" r:id="rId41"/>
    <p:sldLayoutId id="2147483689" r:id="rId4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1620">
          <p15:clr>
            <a:srgbClr val="E46962"/>
          </p15:clr>
        </p15:guide>
        <p15:guide id="2" pos="2880">
          <p15:clr>
            <a:srgbClr val="E46962"/>
          </p15:clr>
        </p15:guide>
        <p15:guide id="3" pos="288">
          <p15:clr>
            <a:srgbClr val="E46962"/>
          </p15:clr>
        </p15:guide>
        <p15:guide id="4" pos="5472">
          <p15:clr>
            <a:srgbClr val="E46962"/>
          </p15:clr>
        </p15:guide>
        <p15:guide id="5" orient="horz" pos="288">
          <p15:clr>
            <a:srgbClr val="E46962"/>
          </p15:clr>
        </p15:guide>
        <p15:guide id="6" orient="horz" pos="2963">
          <p15:clr>
            <a:srgbClr val="E46962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8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8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8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8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8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8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8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6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8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8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8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8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8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8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8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8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2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6.png"/><Relationship Id="rId4" Type="http://schemas.openxmlformats.org/officeDocument/2006/relationships/image" Target="../media/image22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8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8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8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8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8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8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20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8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Relationship Id="rId4" Type="http://schemas.openxmlformats.org/officeDocument/2006/relationships/image" Target="../media/image14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8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8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8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8.pn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13.pn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8.pn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8.pn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8.pn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8.png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Relationship Id="rId4" Type="http://schemas.openxmlformats.org/officeDocument/2006/relationships/image" Target="../media/image32.png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8.png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35.png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6.xml"/><Relationship Id="rId2" Type="http://schemas.openxmlformats.org/officeDocument/2006/relationships/notesSlide" Target="../notesSlides/notesSlide52.xml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12.png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17.png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55.xml"/><Relationship Id="rId3" Type="http://schemas.openxmlformats.org/officeDocument/2006/relationships/image" Target="../media/image17.png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56.xml"/><Relationship Id="rId3" Type="http://schemas.openxmlformats.org/officeDocument/2006/relationships/image" Target="../media/image17.png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57.xml"/><Relationship Id="rId3" Type="http://schemas.openxmlformats.org/officeDocument/2006/relationships/image" Target="../media/image15.png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58.xml"/><Relationship Id="rId3" Type="http://schemas.openxmlformats.org/officeDocument/2006/relationships/image" Target="../media/image8.png"/></Relationships>
</file>

<file path=ppt/slides/_rels/slide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59.xml"/><Relationship Id="rId3" Type="http://schemas.openxmlformats.org/officeDocument/2006/relationships/image" Target="../media/image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png"/><Relationship Id="rId4" Type="http://schemas.openxmlformats.org/officeDocument/2006/relationships/image" Target="../media/image24.png"/></Relationships>
</file>

<file path=ppt/slides/_rels/slide6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60.xml"/><Relationship Id="rId3" Type="http://schemas.openxmlformats.org/officeDocument/2006/relationships/image" Target="../media/image8.png"/></Relationships>
</file>

<file path=ppt/slides/_rels/slide6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61.xml"/><Relationship Id="rId3" Type="http://schemas.openxmlformats.org/officeDocument/2006/relationships/image" Target="../media/image8.png"/></Relationships>
</file>

<file path=ppt/slides/_rels/slide6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62.xml"/><Relationship Id="rId3" Type="http://schemas.openxmlformats.org/officeDocument/2006/relationships/image" Target="../media/image8.png"/></Relationships>
</file>

<file path=ppt/slides/_rels/slide6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63.xml"/><Relationship Id="rId3" Type="http://schemas.openxmlformats.org/officeDocument/2006/relationships/image" Target="../media/image8.png"/></Relationships>
</file>

<file path=ppt/slides/_rels/slide6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64.xml"/><Relationship Id="rId3" Type="http://schemas.openxmlformats.org/officeDocument/2006/relationships/image" Target="../media/image21.png"/></Relationships>
</file>

<file path=ppt/slides/_rels/slide6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65.xml"/><Relationship Id="rId3" Type="http://schemas.openxmlformats.org/officeDocument/2006/relationships/image" Target="../media/image8.png"/></Relationships>
</file>

<file path=ppt/slides/_rels/slide6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66.xml"/><Relationship Id="rId3" Type="http://schemas.openxmlformats.org/officeDocument/2006/relationships/image" Target="../media/image8.png"/></Relationships>
</file>

<file path=ppt/slides/_rels/slide6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67.xml"/><Relationship Id="rId3" Type="http://schemas.openxmlformats.org/officeDocument/2006/relationships/image" Target="../media/image12.png"/></Relationships>
</file>

<file path=ppt/slides/_rels/slide6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68.xml"/><Relationship Id="rId3" Type="http://schemas.openxmlformats.org/officeDocument/2006/relationships/image" Target="../media/image17.png"/></Relationships>
</file>

<file path=ppt/slides/_rels/slide6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69.xml"/><Relationship Id="rId3" Type="http://schemas.openxmlformats.org/officeDocument/2006/relationships/image" Target="../media/image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Relationship Id="rId4" Type="http://schemas.openxmlformats.org/officeDocument/2006/relationships/image" Target="../media/image19.png"/></Relationships>
</file>

<file path=ppt/slides/_rels/slide7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70.xml"/><Relationship Id="rId3" Type="http://schemas.openxmlformats.org/officeDocument/2006/relationships/image" Target="../media/image25.png"/></Relationships>
</file>

<file path=ppt/slides/_rels/slide7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71.xml"/><Relationship Id="rId3" Type="http://schemas.openxmlformats.org/officeDocument/2006/relationships/image" Target="../media/image33.png"/><Relationship Id="rId4" Type="http://schemas.openxmlformats.org/officeDocument/2006/relationships/image" Target="../media/image29.png"/></Relationships>
</file>

<file path=ppt/slides/_rels/slide7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72.xml"/><Relationship Id="rId3" Type="http://schemas.openxmlformats.org/officeDocument/2006/relationships/image" Target="../media/image26.png"/><Relationship Id="rId4" Type="http://schemas.openxmlformats.org/officeDocument/2006/relationships/image" Target="../media/image29.png"/></Relationships>
</file>

<file path=ppt/slides/_rels/slide7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73.xml"/><Relationship Id="rId3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7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8.xml"/><Relationship Id="rId2" Type="http://schemas.openxmlformats.org/officeDocument/2006/relationships/notesSlide" Target="../notesSlides/notesSlide74.xml"/><Relationship Id="rId3" Type="http://schemas.openxmlformats.org/officeDocument/2006/relationships/image" Target="../media/image29.png"/><Relationship Id="rId4" Type="http://schemas.openxmlformats.org/officeDocument/2006/relationships/image" Target="../media/image40.jpg"/><Relationship Id="rId5" Type="http://schemas.openxmlformats.org/officeDocument/2006/relationships/image" Target="../media/image38.jpg"/></Relationships>
</file>

<file path=ppt/slides/_rels/slide7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8.xml"/><Relationship Id="rId2" Type="http://schemas.openxmlformats.org/officeDocument/2006/relationships/notesSlide" Target="../notesSlides/notesSlide75.xml"/><Relationship Id="rId3" Type="http://schemas.openxmlformats.org/officeDocument/2006/relationships/image" Target="../media/image29.png"/><Relationship Id="rId4" Type="http://schemas.openxmlformats.org/officeDocument/2006/relationships/image" Target="../media/image39.jpg"/><Relationship Id="rId5" Type="http://schemas.openxmlformats.org/officeDocument/2006/relationships/image" Target="../media/image42.jpg"/></Relationships>
</file>

<file path=ppt/slides/_rels/slide7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8.xml"/><Relationship Id="rId2" Type="http://schemas.openxmlformats.org/officeDocument/2006/relationships/notesSlide" Target="../notesSlides/notesSlide76.xml"/><Relationship Id="rId3" Type="http://schemas.openxmlformats.org/officeDocument/2006/relationships/image" Target="../media/image29.png"/><Relationship Id="rId4" Type="http://schemas.openxmlformats.org/officeDocument/2006/relationships/image" Target="../media/image34.jpg"/></Relationships>
</file>

<file path=ppt/slides/_rels/slide7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8.xml"/><Relationship Id="rId2" Type="http://schemas.openxmlformats.org/officeDocument/2006/relationships/notesSlide" Target="../notesSlides/notesSlide77.xml"/><Relationship Id="rId3" Type="http://schemas.openxmlformats.org/officeDocument/2006/relationships/image" Target="../media/image29.png"/><Relationship Id="rId4" Type="http://schemas.openxmlformats.org/officeDocument/2006/relationships/image" Target="../media/image41.jpg"/><Relationship Id="rId5" Type="http://schemas.openxmlformats.org/officeDocument/2006/relationships/image" Target="../media/image36.jpg"/></Relationships>
</file>

<file path=ppt/slides/_rels/slide7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78.xml"/><Relationship Id="rId3" Type="http://schemas.openxmlformats.org/officeDocument/2006/relationships/image" Target="../media/image37.png"/></Relationships>
</file>

<file path=ppt/slides/_rels/slide7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0.xml"/><Relationship Id="rId2" Type="http://schemas.openxmlformats.org/officeDocument/2006/relationships/notesSlide" Target="../notesSlides/notesSlide79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png"/><Relationship Id="rId4" Type="http://schemas.openxmlformats.org/officeDocument/2006/relationships/image" Target="../media/image2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2" name="Google Shape;332;p4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278" l="0" r="0" t="278"/>
          <a:stretch/>
        </p:blipFill>
        <p:spPr>
          <a:xfrm>
            <a:off x="3486900" y="1176775"/>
            <a:ext cx="2170201" cy="3331203"/>
          </a:xfrm>
          <a:prstGeom prst="rect">
            <a:avLst/>
          </a:prstGeom>
        </p:spPr>
      </p:pic>
      <p:sp>
        <p:nvSpPr>
          <p:cNvPr id="333" name="Google Shape;333;p44"/>
          <p:cNvSpPr txBox="1"/>
          <p:nvPr>
            <p:ph type="ctrTitle"/>
          </p:nvPr>
        </p:nvSpPr>
        <p:spPr>
          <a:xfrm>
            <a:off x="311700" y="458700"/>
            <a:ext cx="8520600" cy="4617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4343"/>
                </a:solidFill>
              </a:rPr>
              <a:t>Presentación de fonética</a:t>
            </a:r>
            <a:endParaRPr/>
          </a:p>
        </p:txBody>
      </p:sp>
      <p:sp>
        <p:nvSpPr>
          <p:cNvPr id="334" name="Google Shape;334;p44"/>
          <p:cNvSpPr txBox="1"/>
          <p:nvPr/>
        </p:nvSpPr>
        <p:spPr>
          <a:xfrm>
            <a:off x="7971900" y="1103175"/>
            <a:ext cx="714900" cy="38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29.1</a:t>
            </a:r>
            <a:endParaRPr sz="1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6" name="Google Shape;386;p5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387" name="Google Shape;387;p53"/>
          <p:cNvSpPr txBox="1"/>
          <p:nvPr/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2" name="Google Shape;392;p5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393" name="Google Shape;393;p54"/>
          <p:cNvSpPr txBox="1"/>
          <p:nvPr/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ll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8" name="Google Shape;398;p5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399" name="Google Shape;399;p55"/>
          <p:cNvSpPr txBox="1"/>
          <p:nvPr/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4" name="Google Shape;404;p5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05" name="Google Shape;405;p56"/>
          <p:cNvSpPr txBox="1"/>
          <p:nvPr/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" name="Google Shape;410;p5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11" name="Google Shape;411;p57"/>
          <p:cNvSpPr txBox="1"/>
          <p:nvPr/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6" name="Google Shape;416;p5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17" name="Google Shape;417;p58"/>
          <p:cNvSpPr txBox="1"/>
          <p:nvPr/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2" name="Google Shape;422;p5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23" name="Google Shape;423;p59"/>
          <p:cNvSpPr txBox="1"/>
          <p:nvPr/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8" name="Google Shape;428;p6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29" name="Google Shape;429;p60"/>
          <p:cNvSpPr txBox="1"/>
          <p:nvPr/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ch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4" name="Google Shape;434;p6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35" name="Google Shape;435;p61"/>
          <p:cNvSpPr txBox="1"/>
          <p:nvPr/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9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" name="Google Shape;440;p6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41" name="Google Shape;441;p62"/>
          <p:cNvSpPr txBox="1"/>
          <p:nvPr/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45"/>
          <p:cNvSpPr txBox="1"/>
          <p:nvPr/>
        </p:nvSpPr>
        <p:spPr>
          <a:xfrm>
            <a:off x="310900" y="1848450"/>
            <a:ext cx="83886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Día 1 </a:t>
            </a:r>
            <a:endParaRPr b="1" sz="6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5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6" name="Google Shape;446;p6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47" name="Google Shape;447;p63"/>
          <p:cNvSpPr txBox="1"/>
          <p:nvPr/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2" name="Google Shape;452;p6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53" name="Google Shape;453;p64"/>
          <p:cNvSpPr txBox="1"/>
          <p:nvPr/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7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8" name="Google Shape;458;p6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59" name="Google Shape;459;p65"/>
          <p:cNvSpPr txBox="1"/>
          <p:nvPr/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3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4" name="Google Shape;464;p6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65" name="Google Shape;465;p66"/>
          <p:cNvSpPr txBox="1"/>
          <p:nvPr/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ñ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9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0" name="Google Shape;470;p6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71" name="Google Shape;471;p67"/>
          <p:cNvSpPr txBox="1"/>
          <p:nvPr/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rr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5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6" name="Google Shape;476;p6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77" name="Google Shape;477;p68"/>
          <p:cNvSpPr txBox="1"/>
          <p:nvPr/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2" name="Google Shape;482;p6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83" name="Google Shape;483;p69"/>
          <p:cNvSpPr txBox="1"/>
          <p:nvPr/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7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8" name="Google Shape;488;p7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89" name="Google Shape;489;p70"/>
          <p:cNvSpPr txBox="1"/>
          <p:nvPr/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3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4" name="Google Shape;494;p7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495" name="Google Shape;495;p71"/>
          <p:cNvSpPr txBox="1"/>
          <p:nvPr/>
        </p:nvSpPr>
        <p:spPr>
          <a:xfrm>
            <a:off x="310900" y="3415125"/>
            <a:ext cx="83886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3. Dictado</a:t>
            </a:r>
            <a:endParaRPr b="1" sz="3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9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0" name="Google Shape;500;p7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graphicFrame>
        <p:nvGraphicFramePr>
          <p:cNvPr id="501" name="Google Shape;501;p72"/>
          <p:cNvGraphicFramePr/>
          <p:nvPr/>
        </p:nvGraphicFramePr>
        <p:xfrm>
          <a:off x="3790125" y="18736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{5DE34DE0-7052-4B44-AA85-D0DD09A52781}</a:tableStyleId>
              </a:tblPr>
              <a:tblGrid>
                <a:gridCol w="1563750"/>
              </a:tblGrid>
              <a:tr h="13961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46"/>
          <p:cNvSpPr txBox="1"/>
          <p:nvPr>
            <p:ph type="ctrTitle"/>
          </p:nvPr>
        </p:nvSpPr>
        <p:spPr>
          <a:xfrm>
            <a:off x="457200" y="3439525"/>
            <a:ext cx="8229600" cy="5388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/>
              <a:t>1. Conciencia fonémica </a:t>
            </a:r>
            <a:endParaRPr sz="3500"/>
          </a:p>
        </p:txBody>
      </p:sp>
      <p:pic>
        <p:nvPicPr>
          <p:cNvPr id="345" name="Google Shape;345;p4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528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5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6" name="Google Shape;506;p7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479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507" name="Google Shape;507;p73"/>
          <p:cNvSpPr txBox="1"/>
          <p:nvPr/>
        </p:nvSpPr>
        <p:spPr>
          <a:xfrm>
            <a:off x="310900" y="3415125"/>
            <a:ext cx="83886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4. Sílabas </a:t>
            </a:r>
            <a:endParaRPr b="1" sz="3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08" name="Google Shape;508;p7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101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2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74"/>
          <p:cNvSpPr txBox="1"/>
          <p:nvPr/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14" name="Google Shape;514;p74"/>
          <p:cNvSpPr/>
          <p:nvPr/>
        </p:nvSpPr>
        <p:spPr>
          <a:xfrm>
            <a:off x="3842058" y="3191525"/>
            <a:ext cx="16140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CB497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15" name="Google Shape;515;p7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9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p75"/>
          <p:cNvSpPr txBox="1"/>
          <p:nvPr/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lla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21" name="Google Shape;521;p75"/>
          <p:cNvSpPr/>
          <p:nvPr/>
        </p:nvSpPr>
        <p:spPr>
          <a:xfrm>
            <a:off x="3810850" y="3191525"/>
            <a:ext cx="16140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CB497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22" name="Google Shape;522;p7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6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p76"/>
          <p:cNvSpPr txBox="1"/>
          <p:nvPr/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28" name="Google Shape;528;p76"/>
          <p:cNvSpPr/>
          <p:nvPr/>
        </p:nvSpPr>
        <p:spPr>
          <a:xfrm>
            <a:off x="3810850" y="3191525"/>
            <a:ext cx="16923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CB497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29" name="Google Shape;529;p7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3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p77"/>
          <p:cNvSpPr txBox="1"/>
          <p:nvPr/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dar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35" name="Google Shape;535;p77"/>
          <p:cNvSpPr/>
          <p:nvPr/>
        </p:nvSpPr>
        <p:spPr>
          <a:xfrm>
            <a:off x="3602800" y="3181125"/>
            <a:ext cx="21498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CB497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36" name="Google Shape;536;p7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0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p78"/>
          <p:cNvSpPr txBox="1"/>
          <p:nvPr/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jor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42" name="Google Shape;542;p78"/>
          <p:cNvSpPr/>
          <p:nvPr/>
        </p:nvSpPr>
        <p:spPr>
          <a:xfrm>
            <a:off x="3810850" y="3191525"/>
            <a:ext cx="16140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CB497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43" name="Google Shape;543;p7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7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p79"/>
          <p:cNvSpPr txBox="1"/>
          <p:nvPr/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vor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49" name="Google Shape;549;p79"/>
          <p:cNvSpPr/>
          <p:nvPr/>
        </p:nvSpPr>
        <p:spPr>
          <a:xfrm>
            <a:off x="3568125" y="3191525"/>
            <a:ext cx="21222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CB497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50" name="Google Shape;550;p7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4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p80"/>
          <p:cNvSpPr txBox="1"/>
          <p:nvPr/>
        </p:nvSpPr>
        <p:spPr>
          <a:xfrm>
            <a:off x="310900" y="3415125"/>
            <a:ext cx="83886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5</a:t>
            </a: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Palabras</a:t>
            </a: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con 2 </a:t>
            </a: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sílabas</a:t>
            </a: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b="1" sz="3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56" name="Google Shape;556;p8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52807" y="1051548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0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1" name="Google Shape;561;p8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562" name="Google Shape;562;p81"/>
          <p:cNvSpPr txBox="1"/>
          <p:nvPr/>
        </p:nvSpPr>
        <p:spPr>
          <a:xfrm>
            <a:off x="2663900" y="1793875"/>
            <a:ext cx="2541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63" name="Google Shape;563;p81"/>
          <p:cNvSpPr txBox="1"/>
          <p:nvPr/>
        </p:nvSpPr>
        <p:spPr>
          <a:xfrm>
            <a:off x="4374300" y="1793875"/>
            <a:ext cx="2541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dar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64" name="Google Shape;564;p81"/>
          <p:cNvSpPr/>
          <p:nvPr/>
        </p:nvSpPr>
        <p:spPr>
          <a:xfrm>
            <a:off x="3016800" y="3267725"/>
            <a:ext cx="38385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8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9" name="Google Shape;569;p8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570" name="Google Shape;570;p82"/>
          <p:cNvSpPr txBox="1"/>
          <p:nvPr/>
        </p:nvSpPr>
        <p:spPr>
          <a:xfrm>
            <a:off x="2359100" y="1793875"/>
            <a:ext cx="2541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cas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71" name="Google Shape;571;p82"/>
          <p:cNvSpPr txBox="1"/>
          <p:nvPr/>
        </p:nvSpPr>
        <p:spPr>
          <a:xfrm>
            <a:off x="4145700" y="1793875"/>
            <a:ext cx="2541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72" name="Google Shape;572;p82"/>
          <p:cNvSpPr/>
          <p:nvPr/>
        </p:nvSpPr>
        <p:spPr>
          <a:xfrm>
            <a:off x="2551350" y="3267725"/>
            <a:ext cx="37512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0" name="Google Shape;350;p4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pic>
        <p:nvPicPr>
          <p:cNvPr id="351" name="Google Shape;351;p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03099" y="925600"/>
            <a:ext cx="2537800" cy="3292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6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7" name="Google Shape;577;p8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578" name="Google Shape;578;p83"/>
          <p:cNvSpPr txBox="1"/>
          <p:nvPr/>
        </p:nvSpPr>
        <p:spPr>
          <a:xfrm>
            <a:off x="2206700" y="1793875"/>
            <a:ext cx="2541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79" name="Google Shape;579;p83"/>
          <p:cNvSpPr txBox="1"/>
          <p:nvPr/>
        </p:nvSpPr>
        <p:spPr>
          <a:xfrm>
            <a:off x="3688500" y="1793875"/>
            <a:ext cx="29742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jor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80" name="Google Shape;580;p83"/>
          <p:cNvSpPr/>
          <p:nvPr/>
        </p:nvSpPr>
        <p:spPr>
          <a:xfrm>
            <a:off x="2395550" y="3267725"/>
            <a:ext cx="38076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4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5" name="Google Shape;585;p8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586" name="Google Shape;586;p84"/>
          <p:cNvSpPr txBox="1"/>
          <p:nvPr/>
        </p:nvSpPr>
        <p:spPr>
          <a:xfrm>
            <a:off x="2511500" y="1793875"/>
            <a:ext cx="2541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fer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87" name="Google Shape;587;p84"/>
          <p:cNvSpPr txBox="1"/>
          <p:nvPr/>
        </p:nvSpPr>
        <p:spPr>
          <a:xfrm>
            <a:off x="4221900" y="1793875"/>
            <a:ext cx="2541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vor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88" name="Google Shape;588;p84"/>
          <p:cNvSpPr/>
          <p:nvPr/>
        </p:nvSpPr>
        <p:spPr>
          <a:xfrm>
            <a:off x="2837741" y="3267725"/>
            <a:ext cx="37590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2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" name="Google Shape;593;p8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594" name="Google Shape;594;p85"/>
          <p:cNvSpPr txBox="1"/>
          <p:nvPr/>
        </p:nvSpPr>
        <p:spPr>
          <a:xfrm>
            <a:off x="1976825" y="1793875"/>
            <a:ext cx="3228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chi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95" name="Google Shape;595;p85"/>
          <p:cNvSpPr txBox="1"/>
          <p:nvPr/>
        </p:nvSpPr>
        <p:spPr>
          <a:xfrm>
            <a:off x="3840900" y="1793875"/>
            <a:ext cx="2541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lla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96" name="Google Shape;596;p85"/>
          <p:cNvSpPr/>
          <p:nvPr/>
        </p:nvSpPr>
        <p:spPr>
          <a:xfrm>
            <a:off x="2755850" y="3267725"/>
            <a:ext cx="32280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0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1" name="Google Shape;601;p8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602" name="Google Shape;602;p86"/>
          <p:cNvSpPr txBox="1"/>
          <p:nvPr/>
        </p:nvSpPr>
        <p:spPr>
          <a:xfrm>
            <a:off x="2587700" y="1793875"/>
            <a:ext cx="2541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sal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03" name="Google Shape;603;p86"/>
          <p:cNvSpPr txBox="1"/>
          <p:nvPr/>
        </p:nvSpPr>
        <p:spPr>
          <a:xfrm>
            <a:off x="4069500" y="1793875"/>
            <a:ext cx="2541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vo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04" name="Google Shape;604;p86"/>
          <p:cNvSpPr/>
          <p:nvPr/>
        </p:nvSpPr>
        <p:spPr>
          <a:xfrm>
            <a:off x="3057750" y="3267725"/>
            <a:ext cx="31320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8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Google Shape;609;p87"/>
          <p:cNvSpPr txBox="1"/>
          <p:nvPr/>
        </p:nvSpPr>
        <p:spPr>
          <a:xfrm>
            <a:off x="310900" y="3415125"/>
            <a:ext cx="83886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6</a:t>
            </a: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Palabras con 3 </a:t>
            </a: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sílabas</a:t>
            </a: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b="1" sz="3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10" name="Google Shape;610;p8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52807" y="1051548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4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" name="Google Shape;615;p8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616" name="Google Shape;616;p88"/>
          <p:cNvSpPr txBox="1"/>
          <p:nvPr/>
        </p:nvSpPr>
        <p:spPr>
          <a:xfrm>
            <a:off x="2269750" y="1807325"/>
            <a:ext cx="23697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17" name="Google Shape;617;p88"/>
          <p:cNvSpPr txBox="1"/>
          <p:nvPr/>
        </p:nvSpPr>
        <p:spPr>
          <a:xfrm>
            <a:off x="3492877" y="1807325"/>
            <a:ext cx="22803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18" name="Google Shape;618;p88"/>
          <p:cNvSpPr txBox="1"/>
          <p:nvPr/>
        </p:nvSpPr>
        <p:spPr>
          <a:xfrm>
            <a:off x="4940663" y="1807325"/>
            <a:ext cx="21231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ra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19" name="Google Shape;619;p88"/>
          <p:cNvSpPr/>
          <p:nvPr/>
        </p:nvSpPr>
        <p:spPr>
          <a:xfrm>
            <a:off x="3081869" y="3191525"/>
            <a:ext cx="36324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CB497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3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" name="Google Shape;624;p8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625" name="Google Shape;625;p89"/>
          <p:cNvSpPr txBox="1"/>
          <p:nvPr/>
        </p:nvSpPr>
        <p:spPr>
          <a:xfrm>
            <a:off x="1770125" y="1807325"/>
            <a:ext cx="27168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26" name="Google Shape;626;p89"/>
          <p:cNvSpPr txBox="1"/>
          <p:nvPr/>
        </p:nvSpPr>
        <p:spPr>
          <a:xfrm>
            <a:off x="3569077" y="1807325"/>
            <a:ext cx="22803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be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27" name="Google Shape;627;p89"/>
          <p:cNvSpPr txBox="1"/>
          <p:nvPr/>
        </p:nvSpPr>
        <p:spPr>
          <a:xfrm>
            <a:off x="5169263" y="1807325"/>
            <a:ext cx="21231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za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28" name="Google Shape;628;p89"/>
          <p:cNvSpPr/>
          <p:nvPr/>
        </p:nvSpPr>
        <p:spPr>
          <a:xfrm>
            <a:off x="2381200" y="3191525"/>
            <a:ext cx="47031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CB497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2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3" name="Google Shape;633;p9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634" name="Google Shape;634;p90"/>
          <p:cNvSpPr txBox="1"/>
          <p:nvPr/>
        </p:nvSpPr>
        <p:spPr>
          <a:xfrm>
            <a:off x="1812550" y="1807325"/>
            <a:ext cx="23697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ro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35" name="Google Shape;635;p90"/>
          <p:cNvSpPr txBox="1"/>
          <p:nvPr/>
        </p:nvSpPr>
        <p:spPr>
          <a:xfrm>
            <a:off x="3492876" y="1807325"/>
            <a:ext cx="14478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36" name="Google Shape;636;p90"/>
          <p:cNvSpPr txBox="1"/>
          <p:nvPr/>
        </p:nvSpPr>
        <p:spPr>
          <a:xfrm>
            <a:off x="4559663" y="1807325"/>
            <a:ext cx="21231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llas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37" name="Google Shape;637;p90"/>
          <p:cNvSpPr/>
          <p:nvPr/>
        </p:nvSpPr>
        <p:spPr>
          <a:xfrm>
            <a:off x="2356600" y="3191525"/>
            <a:ext cx="42459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CB497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1" name="Shape 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2" name="Google Shape;642;p9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643" name="Google Shape;643;p91"/>
          <p:cNvSpPr txBox="1"/>
          <p:nvPr/>
        </p:nvSpPr>
        <p:spPr>
          <a:xfrm>
            <a:off x="1676050" y="1807325"/>
            <a:ext cx="2658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44" name="Google Shape;644;p91"/>
          <p:cNvSpPr txBox="1"/>
          <p:nvPr/>
        </p:nvSpPr>
        <p:spPr>
          <a:xfrm>
            <a:off x="3416677" y="1807325"/>
            <a:ext cx="22803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45" name="Google Shape;645;p91"/>
          <p:cNvSpPr txBox="1"/>
          <p:nvPr/>
        </p:nvSpPr>
        <p:spPr>
          <a:xfrm>
            <a:off x="5093063" y="1807325"/>
            <a:ext cx="21231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ras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46" name="Google Shape;646;p91"/>
          <p:cNvSpPr/>
          <p:nvPr/>
        </p:nvSpPr>
        <p:spPr>
          <a:xfrm>
            <a:off x="2230000" y="3191525"/>
            <a:ext cx="48594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CB497"/>
          </a:solidFill>
          <a:ln cap="flat" cmpd="sng" w="9525">
            <a:solidFill>
              <a:srgbClr val="0E0E0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0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1" name="Google Shape;651;p9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652" name="Google Shape;652;p92"/>
          <p:cNvSpPr txBox="1"/>
          <p:nvPr/>
        </p:nvSpPr>
        <p:spPr>
          <a:xfrm>
            <a:off x="2030125" y="1807325"/>
            <a:ext cx="20757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53" name="Google Shape;653;p92"/>
          <p:cNvSpPr txBox="1"/>
          <p:nvPr/>
        </p:nvSpPr>
        <p:spPr>
          <a:xfrm>
            <a:off x="3264277" y="1807325"/>
            <a:ext cx="22803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gu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54" name="Google Shape;654;p92"/>
          <p:cNvSpPr txBox="1"/>
          <p:nvPr/>
        </p:nvSpPr>
        <p:spPr>
          <a:xfrm>
            <a:off x="4940663" y="1807325"/>
            <a:ext cx="21231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ros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55" name="Google Shape;655;p92"/>
          <p:cNvSpPr/>
          <p:nvPr/>
        </p:nvSpPr>
        <p:spPr>
          <a:xfrm>
            <a:off x="2424775" y="3267725"/>
            <a:ext cx="44688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CB497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6" name="Google Shape;356;p4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pic>
        <p:nvPicPr>
          <p:cNvPr id="357" name="Google Shape;357;p4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83300" y="742463"/>
            <a:ext cx="2777400" cy="36585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9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0" name="Google Shape;660;p9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661" name="Google Shape;661;p93"/>
          <p:cNvSpPr txBox="1"/>
          <p:nvPr/>
        </p:nvSpPr>
        <p:spPr>
          <a:xfrm>
            <a:off x="2415400" y="1807325"/>
            <a:ext cx="15381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62" name="Google Shape;662;p93"/>
          <p:cNvSpPr txBox="1"/>
          <p:nvPr/>
        </p:nvSpPr>
        <p:spPr>
          <a:xfrm>
            <a:off x="3188077" y="1807325"/>
            <a:ext cx="22803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mi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63" name="Google Shape;663;p93"/>
          <p:cNvSpPr txBox="1"/>
          <p:nvPr/>
        </p:nvSpPr>
        <p:spPr>
          <a:xfrm>
            <a:off x="4483477" y="1807325"/>
            <a:ext cx="25329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go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64" name="Google Shape;664;p93"/>
          <p:cNvSpPr/>
          <p:nvPr/>
        </p:nvSpPr>
        <p:spPr>
          <a:xfrm>
            <a:off x="2814300" y="3267725"/>
            <a:ext cx="37497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CB497"/>
          </a:solidFill>
          <a:ln cap="flat" cmpd="sng" w="9525">
            <a:solidFill>
              <a:srgbClr val="0E0E0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8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Google Shape;669;p94"/>
          <p:cNvSpPr txBox="1"/>
          <p:nvPr>
            <p:ph idx="1" type="subTitle"/>
          </p:nvPr>
        </p:nvSpPr>
        <p:spPr>
          <a:xfrm>
            <a:off x="457200" y="2613550"/>
            <a:ext cx="4114800" cy="2772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0"/>
              </a:spcAft>
              <a:buNone/>
            </a:pPr>
            <a:r>
              <a:rPr lang="en"/>
              <a:t>¡Eres un excelente lector!</a:t>
            </a:r>
            <a:endParaRPr/>
          </a:p>
        </p:txBody>
      </p:sp>
      <p:sp>
        <p:nvSpPr>
          <p:cNvPr id="670" name="Google Shape;670;p94"/>
          <p:cNvSpPr txBox="1"/>
          <p:nvPr/>
        </p:nvSpPr>
        <p:spPr>
          <a:xfrm>
            <a:off x="511050" y="1690150"/>
            <a:ext cx="40071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¡Felicidades!</a:t>
            </a:r>
            <a:endParaRPr b="1" sz="4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71" name="Google Shape;671;p9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4757600" y="699001"/>
            <a:ext cx="3322226" cy="40671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5" name="Shape 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Google Shape;676;p95"/>
          <p:cNvSpPr txBox="1"/>
          <p:nvPr>
            <p:ph type="ctrTitle"/>
          </p:nvPr>
        </p:nvSpPr>
        <p:spPr>
          <a:xfrm>
            <a:off x="457213" y="2112264"/>
            <a:ext cx="8229600" cy="9234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</a:t>
            </a:r>
            <a:r>
              <a:rPr lang="en"/>
              <a:t>ía 2</a:t>
            </a:r>
            <a:endParaRPr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0" name="Shape 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1" name="Google Shape;681;p9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682" name="Google Shape;682;p96"/>
          <p:cNvSpPr txBox="1"/>
          <p:nvPr/>
        </p:nvSpPr>
        <p:spPr>
          <a:xfrm>
            <a:off x="310900" y="3415125"/>
            <a:ext cx="83886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7. Dictado</a:t>
            </a:r>
            <a:endParaRPr b="1" sz="3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6" name="Shape 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7" name="Google Shape;687;p9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graphicFrame>
        <p:nvGraphicFramePr>
          <p:cNvPr id="688" name="Google Shape;688;p97"/>
          <p:cNvGraphicFramePr/>
          <p:nvPr/>
        </p:nvGraphicFramePr>
        <p:xfrm>
          <a:off x="876300" y="15833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{0D655E7E-DFBC-4869-B555-0F11A2EB6F1E}</a:tableStyleId>
              </a:tblPr>
              <a:tblGrid>
                <a:gridCol w="1206500"/>
                <a:gridCol w="1206500"/>
                <a:gridCol w="1206500"/>
                <a:gridCol w="1206500"/>
                <a:gridCol w="1206500"/>
                <a:gridCol w="1206500"/>
              </a:tblGrid>
              <a:tr h="17108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2" name="Shape 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3" name="Google Shape;693;p9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graphicFrame>
        <p:nvGraphicFramePr>
          <p:cNvPr id="694" name="Google Shape;694;p98"/>
          <p:cNvGraphicFramePr/>
          <p:nvPr/>
        </p:nvGraphicFramePr>
        <p:xfrm>
          <a:off x="876300" y="15833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{0D655E7E-DFBC-4869-B555-0F11A2EB6F1E}</a:tableStyleId>
              </a:tblPr>
              <a:tblGrid>
                <a:gridCol w="1206500"/>
                <a:gridCol w="1206500"/>
                <a:gridCol w="1206500"/>
                <a:gridCol w="1206500"/>
                <a:gridCol w="1206500"/>
                <a:gridCol w="1206500"/>
              </a:tblGrid>
              <a:tr h="17108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8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99" name="Google Shape;699;p99"/>
          <p:cNvGraphicFramePr/>
          <p:nvPr/>
        </p:nvGraphicFramePr>
        <p:xfrm>
          <a:off x="876300" y="16823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{0D655E7E-DFBC-4869-B555-0F11A2EB6F1E}</a:tableStyleId>
              </a:tblPr>
              <a:tblGrid>
                <a:gridCol w="904875"/>
                <a:gridCol w="904875"/>
                <a:gridCol w="904875"/>
                <a:gridCol w="904875"/>
                <a:gridCol w="904875"/>
                <a:gridCol w="904875"/>
                <a:gridCol w="904875"/>
                <a:gridCol w="904875"/>
              </a:tblGrid>
              <a:tr h="13070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700" name="Google Shape;700;p9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4" name="Shape 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5" name="Google Shape;705;p10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706" name="Google Shape;706;p100"/>
          <p:cNvSpPr txBox="1"/>
          <p:nvPr/>
        </p:nvSpPr>
        <p:spPr>
          <a:xfrm>
            <a:off x="310900" y="3415125"/>
            <a:ext cx="83886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8. Palabras de alta frecuencia</a:t>
            </a:r>
            <a:endParaRPr b="1" sz="3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0" name="Shape 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1" name="Google Shape;711;p10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712" name="Google Shape;712;p101"/>
          <p:cNvSpPr txBox="1"/>
          <p:nvPr/>
        </p:nvSpPr>
        <p:spPr>
          <a:xfrm>
            <a:off x="36005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lo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6" name="Shape 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" name="Google Shape;717;p10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718" name="Google Shape;718;p102"/>
          <p:cNvSpPr txBox="1"/>
          <p:nvPr/>
        </p:nvSpPr>
        <p:spPr>
          <a:xfrm>
            <a:off x="36005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ve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2" name="Google Shape;362;p4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pic>
        <p:nvPicPr>
          <p:cNvPr id="363" name="Google Shape;363;p4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22688" y="1099613"/>
            <a:ext cx="1698625" cy="2944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2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3" name="Google Shape;723;p10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724" name="Google Shape;724;p103"/>
          <p:cNvSpPr txBox="1"/>
          <p:nvPr/>
        </p:nvSpPr>
        <p:spPr>
          <a:xfrm>
            <a:off x="36005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8" name="Shape 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9" name="Google Shape;729;p10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730" name="Google Shape;730;p104"/>
          <p:cNvSpPr txBox="1"/>
          <p:nvPr/>
        </p:nvSpPr>
        <p:spPr>
          <a:xfrm>
            <a:off x="36005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4" name="Shape 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5" name="Google Shape;735;p10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736" name="Google Shape;736;p105"/>
          <p:cNvSpPr txBox="1"/>
          <p:nvPr/>
        </p:nvSpPr>
        <p:spPr>
          <a:xfrm>
            <a:off x="36005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dice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0" name="Shape 7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1" name="Google Shape;741;p10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742" name="Google Shape;742;p106"/>
          <p:cNvSpPr txBox="1"/>
          <p:nvPr/>
        </p:nvSpPr>
        <p:spPr>
          <a:xfrm>
            <a:off x="36005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6" name="Shape 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" name="Google Shape;747;p10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748" name="Google Shape;748;p107"/>
          <p:cNvSpPr txBox="1"/>
          <p:nvPr/>
        </p:nvSpPr>
        <p:spPr>
          <a:xfrm>
            <a:off x="310900" y="3415125"/>
            <a:ext cx="83886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9</a:t>
            </a: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Oraciones</a:t>
            </a:r>
            <a:endParaRPr b="1" sz="3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2" name="Shape 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3" name="Google Shape;753;p10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754" name="Google Shape;754;p108"/>
          <p:cNvSpPr txBox="1"/>
          <p:nvPr/>
        </p:nvSpPr>
        <p:spPr>
          <a:xfrm>
            <a:off x="311700" y="1101325"/>
            <a:ext cx="8520600" cy="159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>
                <a:latin typeface="Century Gothic"/>
                <a:ea typeface="Century Gothic"/>
                <a:cs typeface="Century Gothic"/>
                <a:sym typeface="Century Gothic"/>
              </a:rPr>
              <a:t>Félix lo ve desde la esquina.</a:t>
            </a:r>
            <a:endParaRPr sz="4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t/>
            </a:r>
            <a:endParaRPr sz="4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8" name="Shape 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9" name="Google Shape;759;p10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760" name="Google Shape;760;p109"/>
          <p:cNvSpPr txBox="1"/>
          <p:nvPr/>
        </p:nvSpPr>
        <p:spPr>
          <a:xfrm>
            <a:off x="275125" y="761425"/>
            <a:ext cx="8520600" cy="184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>
                <a:latin typeface="Century Gothic"/>
                <a:ea typeface="Century Gothic"/>
                <a:cs typeface="Century Gothic"/>
                <a:sym typeface="Century Gothic"/>
              </a:rPr>
              <a:t>Henrique, con orgullo, anda </a:t>
            </a:r>
            <a:endParaRPr sz="18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>
                <a:latin typeface="Century Gothic"/>
                <a:ea typeface="Century Gothic"/>
                <a:cs typeface="Century Gothic"/>
                <a:sym typeface="Century Gothic"/>
              </a:rPr>
              <a:t>un poco más.</a:t>
            </a:r>
            <a:endParaRPr sz="4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4" name="Shape 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5" name="Google Shape;765;p1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766" name="Google Shape;766;p110"/>
          <p:cNvSpPr txBox="1"/>
          <p:nvPr/>
        </p:nvSpPr>
        <p:spPr>
          <a:xfrm>
            <a:off x="310900" y="3415125"/>
            <a:ext cx="83886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10. Dictado</a:t>
            </a:r>
            <a:endParaRPr b="1" sz="3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0" name="Shape 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1" name="Google Shape;771;p11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772" name="Google Shape;772;p111"/>
          <p:cNvSpPr txBox="1"/>
          <p:nvPr/>
        </p:nvSpPr>
        <p:spPr>
          <a:xfrm>
            <a:off x="768900" y="948925"/>
            <a:ext cx="8520600" cy="167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4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_____     ______     ____    ________    __ ________.</a:t>
            </a:r>
            <a:endParaRPr sz="4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6" name="Shape 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7" name="Google Shape;777;p11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778" name="Google Shape;778;p112"/>
          <p:cNvSpPr txBox="1"/>
          <p:nvPr/>
        </p:nvSpPr>
        <p:spPr>
          <a:xfrm>
            <a:off x="616500" y="1101325"/>
            <a:ext cx="8520600" cy="159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>
                <a:latin typeface="Century Gothic"/>
                <a:ea typeface="Century Gothic"/>
                <a:cs typeface="Century Gothic"/>
                <a:sym typeface="Century Gothic"/>
              </a:rPr>
              <a:t>Félix lo ve desde la esquina.</a:t>
            </a:r>
            <a:r>
              <a:rPr lang="en" sz="4500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sz="4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t/>
            </a:r>
            <a:endParaRPr sz="4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" name="Google Shape;368;p5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pic>
        <p:nvPicPr>
          <p:cNvPr id="369" name="Google Shape;369;p5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19625" y="1157600"/>
            <a:ext cx="2504750" cy="2828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2" name="Shape 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3" name="Google Shape;783;p113"/>
          <p:cNvSpPr txBox="1"/>
          <p:nvPr/>
        </p:nvSpPr>
        <p:spPr>
          <a:xfrm>
            <a:off x="310900" y="3415125"/>
            <a:ext cx="83886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11. Lectura compartida</a:t>
            </a:r>
            <a:endParaRPr b="1" sz="3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784" name="Google Shape;784;p1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23175" y="1256700"/>
            <a:ext cx="2082150" cy="2082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8" name="Shape 7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9" name="Google Shape;789;p1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52025" y="1290775"/>
            <a:ext cx="5966900" cy="2143575"/>
          </a:xfrm>
          <a:prstGeom prst="rect">
            <a:avLst/>
          </a:prstGeom>
          <a:noFill/>
          <a:ln>
            <a:noFill/>
          </a:ln>
        </p:spPr>
      </p:pic>
      <p:sp>
        <p:nvSpPr>
          <p:cNvPr id="790" name="Google Shape;790;p114"/>
          <p:cNvSpPr/>
          <p:nvPr/>
        </p:nvSpPr>
        <p:spPr>
          <a:xfrm>
            <a:off x="2138174" y="2692418"/>
            <a:ext cx="320100" cy="318900"/>
          </a:xfrm>
          <a:prstGeom prst="ellipse">
            <a:avLst/>
          </a:prstGeom>
          <a:solidFill>
            <a:srgbClr val="FCB497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91" name="Google Shape;791;p114"/>
          <p:cNvSpPr/>
          <p:nvPr/>
        </p:nvSpPr>
        <p:spPr>
          <a:xfrm>
            <a:off x="2921786" y="2692413"/>
            <a:ext cx="320100" cy="318900"/>
          </a:xfrm>
          <a:prstGeom prst="ellipse">
            <a:avLst/>
          </a:prstGeom>
          <a:solidFill>
            <a:srgbClr val="FCB497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92" name="Google Shape;792;p114"/>
          <p:cNvSpPr/>
          <p:nvPr/>
        </p:nvSpPr>
        <p:spPr>
          <a:xfrm>
            <a:off x="3700262" y="2701316"/>
            <a:ext cx="320100" cy="318900"/>
          </a:xfrm>
          <a:prstGeom prst="ellipse">
            <a:avLst/>
          </a:prstGeom>
          <a:solidFill>
            <a:srgbClr val="FCB497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93" name="Google Shape;793;p114"/>
          <p:cNvSpPr/>
          <p:nvPr/>
        </p:nvSpPr>
        <p:spPr>
          <a:xfrm>
            <a:off x="4469120" y="2691715"/>
            <a:ext cx="320100" cy="318900"/>
          </a:xfrm>
          <a:prstGeom prst="ellipse">
            <a:avLst/>
          </a:prstGeom>
          <a:solidFill>
            <a:srgbClr val="FCB497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94" name="Google Shape;794;p114"/>
          <p:cNvSpPr/>
          <p:nvPr/>
        </p:nvSpPr>
        <p:spPr>
          <a:xfrm>
            <a:off x="5252388" y="2701321"/>
            <a:ext cx="320100" cy="318900"/>
          </a:xfrm>
          <a:prstGeom prst="ellipse">
            <a:avLst/>
          </a:prstGeom>
          <a:solidFill>
            <a:srgbClr val="FCB497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95" name="Google Shape;795;p114"/>
          <p:cNvSpPr/>
          <p:nvPr/>
        </p:nvSpPr>
        <p:spPr>
          <a:xfrm>
            <a:off x="5977982" y="2701328"/>
            <a:ext cx="320100" cy="318900"/>
          </a:xfrm>
          <a:prstGeom prst="ellipse">
            <a:avLst/>
          </a:prstGeom>
          <a:solidFill>
            <a:srgbClr val="FCB497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796" name="Google Shape;796;p1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404" y="4146787"/>
            <a:ext cx="885600" cy="88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0" name="Shape 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1" name="Google Shape;801;p1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23575" y="1104200"/>
            <a:ext cx="5013875" cy="2697525"/>
          </a:xfrm>
          <a:prstGeom prst="rect">
            <a:avLst/>
          </a:prstGeom>
          <a:noFill/>
          <a:ln>
            <a:noFill/>
          </a:ln>
        </p:spPr>
      </p:pic>
      <p:sp>
        <p:nvSpPr>
          <p:cNvPr id="802" name="Google Shape;802;p115"/>
          <p:cNvSpPr/>
          <p:nvPr/>
        </p:nvSpPr>
        <p:spPr>
          <a:xfrm>
            <a:off x="2335385" y="2350197"/>
            <a:ext cx="320100" cy="318900"/>
          </a:xfrm>
          <a:prstGeom prst="ellipse">
            <a:avLst/>
          </a:prstGeom>
          <a:solidFill>
            <a:srgbClr val="FCB497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03" name="Google Shape;803;p115"/>
          <p:cNvSpPr/>
          <p:nvPr/>
        </p:nvSpPr>
        <p:spPr>
          <a:xfrm>
            <a:off x="2356544" y="3351604"/>
            <a:ext cx="320100" cy="318900"/>
          </a:xfrm>
          <a:prstGeom prst="ellipse">
            <a:avLst/>
          </a:prstGeom>
          <a:solidFill>
            <a:srgbClr val="FCB497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04" name="Google Shape;804;p115"/>
          <p:cNvSpPr/>
          <p:nvPr/>
        </p:nvSpPr>
        <p:spPr>
          <a:xfrm>
            <a:off x="3299373" y="2360051"/>
            <a:ext cx="320100" cy="318900"/>
          </a:xfrm>
          <a:prstGeom prst="ellipse">
            <a:avLst/>
          </a:prstGeom>
          <a:solidFill>
            <a:srgbClr val="FCB497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05" name="Google Shape;805;p115"/>
          <p:cNvSpPr/>
          <p:nvPr/>
        </p:nvSpPr>
        <p:spPr>
          <a:xfrm>
            <a:off x="3304912" y="3359638"/>
            <a:ext cx="320100" cy="318900"/>
          </a:xfrm>
          <a:prstGeom prst="ellipse">
            <a:avLst/>
          </a:prstGeom>
          <a:solidFill>
            <a:srgbClr val="FCB497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06" name="Google Shape;806;p115"/>
          <p:cNvSpPr/>
          <p:nvPr/>
        </p:nvSpPr>
        <p:spPr>
          <a:xfrm>
            <a:off x="4169802" y="2360290"/>
            <a:ext cx="320100" cy="318900"/>
          </a:xfrm>
          <a:prstGeom prst="ellipse">
            <a:avLst/>
          </a:prstGeom>
          <a:solidFill>
            <a:srgbClr val="FCB497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07" name="Google Shape;807;p115"/>
          <p:cNvSpPr/>
          <p:nvPr/>
        </p:nvSpPr>
        <p:spPr>
          <a:xfrm>
            <a:off x="4181642" y="3362694"/>
            <a:ext cx="320100" cy="318900"/>
          </a:xfrm>
          <a:prstGeom prst="ellipse">
            <a:avLst/>
          </a:prstGeom>
          <a:solidFill>
            <a:srgbClr val="FCB497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08" name="Google Shape;808;p115"/>
          <p:cNvSpPr/>
          <p:nvPr/>
        </p:nvSpPr>
        <p:spPr>
          <a:xfrm>
            <a:off x="5116290" y="2412301"/>
            <a:ext cx="320100" cy="318900"/>
          </a:xfrm>
          <a:prstGeom prst="ellipse">
            <a:avLst/>
          </a:prstGeom>
          <a:solidFill>
            <a:srgbClr val="FCB497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09" name="Google Shape;809;p115"/>
          <p:cNvSpPr/>
          <p:nvPr/>
        </p:nvSpPr>
        <p:spPr>
          <a:xfrm>
            <a:off x="5116309" y="3351592"/>
            <a:ext cx="320100" cy="318900"/>
          </a:xfrm>
          <a:prstGeom prst="ellipse">
            <a:avLst/>
          </a:prstGeom>
          <a:solidFill>
            <a:srgbClr val="FCB497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10" name="Google Shape;810;p115"/>
          <p:cNvSpPr/>
          <p:nvPr/>
        </p:nvSpPr>
        <p:spPr>
          <a:xfrm>
            <a:off x="6004224" y="2412301"/>
            <a:ext cx="320100" cy="318900"/>
          </a:xfrm>
          <a:prstGeom prst="ellipse">
            <a:avLst/>
          </a:prstGeom>
          <a:solidFill>
            <a:srgbClr val="FCB497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11" name="Google Shape;811;p115"/>
          <p:cNvSpPr/>
          <p:nvPr/>
        </p:nvSpPr>
        <p:spPr>
          <a:xfrm>
            <a:off x="6006739" y="3351591"/>
            <a:ext cx="320100" cy="318900"/>
          </a:xfrm>
          <a:prstGeom prst="ellipse">
            <a:avLst/>
          </a:prstGeom>
          <a:solidFill>
            <a:srgbClr val="FCB497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812" name="Google Shape;812;p1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404" y="4146787"/>
            <a:ext cx="885600" cy="88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6" name="Shape 8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7" name="Google Shape;817;p1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01275" y="1322450"/>
            <a:ext cx="5970025" cy="2606825"/>
          </a:xfrm>
          <a:prstGeom prst="rect">
            <a:avLst/>
          </a:prstGeom>
          <a:noFill/>
          <a:ln>
            <a:noFill/>
          </a:ln>
        </p:spPr>
      </p:pic>
      <p:sp>
        <p:nvSpPr>
          <p:cNvPr id="818" name="Google Shape;818;p116"/>
          <p:cNvSpPr/>
          <p:nvPr/>
        </p:nvSpPr>
        <p:spPr>
          <a:xfrm>
            <a:off x="1926548" y="2011980"/>
            <a:ext cx="240600" cy="226800"/>
          </a:xfrm>
          <a:prstGeom prst="ellipse">
            <a:avLst/>
          </a:prstGeom>
          <a:solidFill>
            <a:srgbClr val="FCB497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19" name="Google Shape;819;p116"/>
          <p:cNvSpPr/>
          <p:nvPr/>
        </p:nvSpPr>
        <p:spPr>
          <a:xfrm>
            <a:off x="2635749" y="2021810"/>
            <a:ext cx="240600" cy="226800"/>
          </a:xfrm>
          <a:prstGeom prst="ellipse">
            <a:avLst/>
          </a:prstGeom>
          <a:solidFill>
            <a:srgbClr val="FCB497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20" name="Google Shape;820;p116"/>
          <p:cNvSpPr/>
          <p:nvPr/>
        </p:nvSpPr>
        <p:spPr>
          <a:xfrm>
            <a:off x="1736828" y="2273900"/>
            <a:ext cx="2944200" cy="2268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CB497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21" name="Google Shape;821;p116"/>
          <p:cNvSpPr/>
          <p:nvPr/>
        </p:nvSpPr>
        <p:spPr>
          <a:xfrm>
            <a:off x="4127081" y="2020881"/>
            <a:ext cx="240600" cy="226800"/>
          </a:xfrm>
          <a:prstGeom prst="ellipse">
            <a:avLst/>
          </a:prstGeom>
          <a:solidFill>
            <a:srgbClr val="FCB497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22" name="Google Shape;822;p116"/>
          <p:cNvSpPr/>
          <p:nvPr/>
        </p:nvSpPr>
        <p:spPr>
          <a:xfrm>
            <a:off x="5196575" y="2011986"/>
            <a:ext cx="240600" cy="226800"/>
          </a:xfrm>
          <a:prstGeom prst="ellipse">
            <a:avLst/>
          </a:prstGeom>
          <a:solidFill>
            <a:srgbClr val="FCB497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23" name="Google Shape;823;p116"/>
          <p:cNvSpPr/>
          <p:nvPr/>
        </p:nvSpPr>
        <p:spPr>
          <a:xfrm>
            <a:off x="6027164" y="2031409"/>
            <a:ext cx="240600" cy="226800"/>
          </a:xfrm>
          <a:prstGeom prst="ellipse">
            <a:avLst/>
          </a:prstGeom>
          <a:solidFill>
            <a:srgbClr val="FCB497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24" name="Google Shape;824;p116"/>
          <p:cNvSpPr/>
          <p:nvPr/>
        </p:nvSpPr>
        <p:spPr>
          <a:xfrm>
            <a:off x="6768985" y="2031198"/>
            <a:ext cx="240600" cy="226800"/>
          </a:xfrm>
          <a:prstGeom prst="ellipse">
            <a:avLst/>
          </a:prstGeom>
          <a:solidFill>
            <a:srgbClr val="FCB497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25" name="Google Shape;825;p116"/>
          <p:cNvSpPr/>
          <p:nvPr/>
        </p:nvSpPr>
        <p:spPr>
          <a:xfrm>
            <a:off x="5030113" y="2273900"/>
            <a:ext cx="2190300" cy="2268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CB497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26" name="Google Shape;826;p116"/>
          <p:cNvSpPr/>
          <p:nvPr/>
        </p:nvSpPr>
        <p:spPr>
          <a:xfrm>
            <a:off x="1871346" y="3315620"/>
            <a:ext cx="240600" cy="226800"/>
          </a:xfrm>
          <a:prstGeom prst="ellipse">
            <a:avLst/>
          </a:prstGeom>
          <a:solidFill>
            <a:srgbClr val="FCB497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27" name="Google Shape;827;p116"/>
          <p:cNvSpPr/>
          <p:nvPr/>
        </p:nvSpPr>
        <p:spPr>
          <a:xfrm>
            <a:off x="2655758" y="3315619"/>
            <a:ext cx="240600" cy="226800"/>
          </a:xfrm>
          <a:prstGeom prst="ellipse">
            <a:avLst/>
          </a:prstGeom>
          <a:solidFill>
            <a:srgbClr val="FCB497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28" name="Google Shape;828;p116"/>
          <p:cNvSpPr/>
          <p:nvPr/>
        </p:nvSpPr>
        <p:spPr>
          <a:xfrm>
            <a:off x="1722525" y="3563200"/>
            <a:ext cx="2190300" cy="2268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CB497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29" name="Google Shape;829;p116"/>
          <p:cNvSpPr/>
          <p:nvPr/>
        </p:nvSpPr>
        <p:spPr>
          <a:xfrm>
            <a:off x="3440201" y="3315613"/>
            <a:ext cx="240600" cy="226800"/>
          </a:xfrm>
          <a:prstGeom prst="ellipse">
            <a:avLst/>
          </a:prstGeom>
          <a:solidFill>
            <a:srgbClr val="FCB497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30" name="Google Shape;830;p116"/>
          <p:cNvSpPr/>
          <p:nvPr/>
        </p:nvSpPr>
        <p:spPr>
          <a:xfrm>
            <a:off x="4727372" y="3334095"/>
            <a:ext cx="240600" cy="226800"/>
          </a:xfrm>
          <a:prstGeom prst="ellipse">
            <a:avLst/>
          </a:prstGeom>
          <a:solidFill>
            <a:srgbClr val="FCB497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31" name="Google Shape;831;p116"/>
          <p:cNvSpPr/>
          <p:nvPr/>
        </p:nvSpPr>
        <p:spPr>
          <a:xfrm>
            <a:off x="5485245" y="3331624"/>
            <a:ext cx="240600" cy="226800"/>
          </a:xfrm>
          <a:prstGeom prst="ellipse">
            <a:avLst/>
          </a:prstGeom>
          <a:solidFill>
            <a:srgbClr val="FCB497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32" name="Google Shape;832;p116"/>
          <p:cNvSpPr/>
          <p:nvPr/>
        </p:nvSpPr>
        <p:spPr>
          <a:xfrm>
            <a:off x="6259908" y="3334790"/>
            <a:ext cx="240600" cy="226800"/>
          </a:xfrm>
          <a:prstGeom prst="ellipse">
            <a:avLst/>
          </a:prstGeom>
          <a:solidFill>
            <a:srgbClr val="FCB497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33" name="Google Shape;833;p116"/>
          <p:cNvSpPr/>
          <p:nvPr/>
        </p:nvSpPr>
        <p:spPr>
          <a:xfrm>
            <a:off x="4448442" y="3563906"/>
            <a:ext cx="2309400" cy="2268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CB497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834" name="Google Shape;834;p1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404" y="4146787"/>
            <a:ext cx="885600" cy="885600"/>
          </a:xfrm>
          <a:prstGeom prst="rect">
            <a:avLst/>
          </a:prstGeom>
          <a:noFill/>
          <a:ln>
            <a:noFill/>
          </a:ln>
        </p:spPr>
      </p:pic>
      <p:sp>
        <p:nvSpPr>
          <p:cNvPr id="835" name="Google Shape;835;p116"/>
          <p:cNvSpPr/>
          <p:nvPr/>
        </p:nvSpPr>
        <p:spPr>
          <a:xfrm>
            <a:off x="3357720" y="2037496"/>
            <a:ext cx="240600" cy="226800"/>
          </a:xfrm>
          <a:prstGeom prst="ellipse">
            <a:avLst/>
          </a:prstGeom>
          <a:solidFill>
            <a:srgbClr val="FCB497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9" name="Shape 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0" name="Google Shape;840;p117"/>
          <p:cNvSpPr txBox="1"/>
          <p:nvPr/>
        </p:nvSpPr>
        <p:spPr>
          <a:xfrm>
            <a:off x="398300" y="3049850"/>
            <a:ext cx="3795000" cy="237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Henrique quiere dominar andar en monopatín.</a:t>
            </a:r>
            <a:endParaRPr sz="1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—Quiero poder usar el monopatín como mi mejor amigo Félix— dice con fervor. </a:t>
            </a:r>
            <a:endParaRPr sz="1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sz="1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41" name="Google Shape;841;p117"/>
          <p:cNvSpPr txBox="1"/>
          <p:nvPr/>
        </p:nvSpPr>
        <p:spPr>
          <a:xfrm>
            <a:off x="5035300" y="3049850"/>
            <a:ext cx="3713400" cy="184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Primero, Henrique se pone el casco.</a:t>
            </a:r>
            <a:endParaRPr b="1" sz="18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—Es para asegurar mi cabeza —dice.</a:t>
            </a:r>
            <a:endParaRPr b="1" sz="18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842" name="Google Shape;842;p1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66544" y="3127009"/>
            <a:ext cx="557400" cy="557400"/>
          </a:xfrm>
          <a:prstGeom prst="rect">
            <a:avLst/>
          </a:prstGeom>
          <a:noFill/>
          <a:ln>
            <a:noFill/>
          </a:ln>
        </p:spPr>
      </p:pic>
      <p:sp>
        <p:nvSpPr>
          <p:cNvPr id="843" name="Google Shape;843;p117"/>
          <p:cNvSpPr txBox="1"/>
          <p:nvPr/>
        </p:nvSpPr>
        <p:spPr>
          <a:xfrm>
            <a:off x="2035500" y="239500"/>
            <a:ext cx="5073000" cy="5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monopatín</a:t>
            </a:r>
            <a:endParaRPr b="1" sz="1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844" name="Google Shape;844;p1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65825" y="796900"/>
            <a:ext cx="2189025" cy="2330098"/>
          </a:xfrm>
          <a:prstGeom prst="rect">
            <a:avLst/>
          </a:prstGeom>
          <a:noFill/>
          <a:ln>
            <a:noFill/>
          </a:ln>
        </p:spPr>
      </p:pic>
      <p:pic>
        <p:nvPicPr>
          <p:cNvPr id="845" name="Google Shape;845;p1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367625" y="796900"/>
            <a:ext cx="2189025" cy="23300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9" name="Shape 8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0" name="Google Shape;850;p118"/>
          <p:cNvSpPr txBox="1"/>
          <p:nvPr/>
        </p:nvSpPr>
        <p:spPr>
          <a:xfrm>
            <a:off x="550700" y="230450"/>
            <a:ext cx="3650700" cy="109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se pone las rodilleras.</a:t>
            </a:r>
            <a:endParaRPr sz="1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—Estas son para mantener mis rodillas a salvo —detalla.</a:t>
            </a:r>
            <a:endParaRPr sz="2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51" name="Google Shape;851;p118"/>
          <p:cNvSpPr txBox="1"/>
          <p:nvPr/>
        </p:nvSpPr>
        <p:spPr>
          <a:xfrm>
            <a:off x="4972575" y="256450"/>
            <a:ext cx="3853200" cy="173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Más tarde, se pone las coderas.</a:t>
            </a:r>
            <a:endParaRPr b="1" sz="1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—¡Ahora mis codos estarán seguros!— dice Henrique con una sonrisa.</a:t>
            </a:r>
            <a:endParaRPr b="1" sz="1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852" name="Google Shape;852;p1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08861" y="345105"/>
            <a:ext cx="564425" cy="56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3" name="Google Shape;853;p1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4525" y="1329350"/>
            <a:ext cx="3296880" cy="3509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4" name="Google Shape;854;p1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125675" y="1658925"/>
            <a:ext cx="2916101" cy="31040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8" name="Shape 8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9" name="Google Shape;859;p119"/>
          <p:cNvSpPr txBox="1"/>
          <p:nvPr/>
        </p:nvSpPr>
        <p:spPr>
          <a:xfrm>
            <a:off x="550700" y="3126050"/>
            <a:ext cx="3650700" cy="173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Henrique toma su monopatín y lo coloca en el piso.</a:t>
            </a:r>
            <a:endParaRPr sz="1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—¡Es hora de intentarlo! — informa decidido.</a:t>
            </a:r>
            <a:endParaRPr sz="1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60" name="Google Shape;860;p119"/>
          <p:cNvSpPr txBox="1"/>
          <p:nvPr/>
        </p:nvSpPr>
        <p:spPr>
          <a:xfrm>
            <a:off x="4972575" y="3228250"/>
            <a:ext cx="3853200" cy="109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Henrique se sube y empuja con calma.</a:t>
            </a:r>
            <a:endParaRPr b="1" sz="1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—¡Ya voy andando!— chilla feliz.</a:t>
            </a:r>
            <a:endParaRPr b="1" sz="1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861" name="Google Shape;861;p1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08861" y="3316905"/>
            <a:ext cx="564425" cy="56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2" name="Google Shape;862;p1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42325" y="355850"/>
            <a:ext cx="5145078" cy="2821251"/>
          </a:xfrm>
          <a:prstGeom prst="rect">
            <a:avLst/>
          </a:prstGeom>
          <a:noFill/>
          <a:ln>
            <a:noFill/>
          </a:ln>
        </p:spPr>
      </p:pic>
      <p:sp>
        <p:nvSpPr>
          <p:cNvPr id="863" name="Google Shape;863;p119"/>
          <p:cNvSpPr/>
          <p:nvPr/>
        </p:nvSpPr>
        <p:spPr>
          <a:xfrm>
            <a:off x="5533675" y="295000"/>
            <a:ext cx="1277100" cy="847800"/>
          </a:xfrm>
          <a:prstGeom prst="wedgeEllipseCallout">
            <a:avLst>
              <a:gd fmla="val -20833" name="adj1"/>
              <a:gd fmla="val 62500" name="adj2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64" name="Google Shape;864;p119"/>
          <p:cNvSpPr txBox="1"/>
          <p:nvPr/>
        </p:nvSpPr>
        <p:spPr>
          <a:xfrm>
            <a:off x="5697175" y="411400"/>
            <a:ext cx="1113600" cy="61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¡Ya voy andando!</a:t>
            </a:r>
            <a:endParaRPr sz="9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8" name="Shape 8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9" name="Google Shape;869;p120"/>
          <p:cNvSpPr txBox="1"/>
          <p:nvPr/>
        </p:nvSpPr>
        <p:spPr>
          <a:xfrm>
            <a:off x="550700" y="230450"/>
            <a:ext cx="3650700" cy="205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Félix lo ve desde la esquina.</a:t>
            </a:r>
            <a:endParaRPr sz="1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—¡Sigue así, Henrique! En un momento serás el mejor patinador —dice animándolo.</a:t>
            </a:r>
            <a:endParaRPr sz="1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70" name="Google Shape;870;p120"/>
          <p:cNvSpPr txBox="1"/>
          <p:nvPr/>
        </p:nvSpPr>
        <p:spPr>
          <a:xfrm>
            <a:off x="4972575" y="332650"/>
            <a:ext cx="3853200" cy="237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Henrique, con orgullo, anda un poco más.</a:t>
            </a:r>
            <a:endParaRPr b="1" sz="1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—¡Llegaré a ser como Félix!— se motiva y sigue intentando.</a:t>
            </a:r>
            <a:endParaRPr b="1" sz="1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b="1" sz="1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871" name="Google Shape;871;p1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08861" y="421305"/>
            <a:ext cx="564425" cy="56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72" name="Google Shape;872;p1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3425" y="1635325"/>
            <a:ext cx="2882543" cy="3068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873" name="Google Shape;873;p1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124978" y="1759675"/>
            <a:ext cx="2765698" cy="2943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877" name="Shape 8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8" name="Google Shape;878;p121"/>
          <p:cNvSpPr txBox="1"/>
          <p:nvPr>
            <p:ph type="ctrTitle"/>
          </p:nvPr>
        </p:nvSpPr>
        <p:spPr>
          <a:xfrm>
            <a:off x="457200" y="1835075"/>
            <a:ext cx="4114800" cy="7389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¡Felicidades!</a:t>
            </a:r>
            <a:endParaRPr sz="4800"/>
          </a:p>
        </p:txBody>
      </p:sp>
      <p:sp>
        <p:nvSpPr>
          <p:cNvPr id="879" name="Google Shape;879;p121"/>
          <p:cNvSpPr txBox="1"/>
          <p:nvPr>
            <p:ph idx="1" type="subTitle"/>
          </p:nvPr>
        </p:nvSpPr>
        <p:spPr>
          <a:xfrm>
            <a:off x="457200" y="2613550"/>
            <a:ext cx="4114800" cy="6774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/>
              <a:t>El día está completo, </a:t>
            </a:r>
            <a:endParaRPr b="1" sz="2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/>
              <a:t>¡excelente trabajo!  </a:t>
            </a:r>
            <a:endParaRPr sz="2200"/>
          </a:p>
        </p:txBody>
      </p:sp>
      <p:sp>
        <p:nvSpPr>
          <p:cNvPr id="880" name="Google Shape;880;p121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rgbClr val="FCB49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81" name="Google Shape;881;p121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rgbClr val="FCB49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82" name="Google Shape;882;p121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rgbClr val="FCB49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83" name="Google Shape;883;p121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84" name="Google Shape;884;p121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85" name="Google Shape;885;p121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886" name="Google Shape;886;p1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4495800" y="193075"/>
            <a:ext cx="4267200" cy="46697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0" name="Shape 89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4" name="Google Shape;374;p5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pic>
        <p:nvPicPr>
          <p:cNvPr id="375" name="Google Shape;375;p5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97525" y="1173100"/>
            <a:ext cx="2348950" cy="2797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52"/>
          <p:cNvSpPr txBox="1"/>
          <p:nvPr/>
        </p:nvSpPr>
        <p:spPr>
          <a:xfrm>
            <a:off x="310900" y="3415125"/>
            <a:ext cx="83886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2. Sonidos</a:t>
            </a:r>
            <a:endParaRPr b="1" sz="3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81" name="Google Shape;381;p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7" y="1051548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EFFAF9"/>
      </a:dk1>
      <a:lt1>
        <a:srgbClr val="FFFFFF"/>
      </a:lt1>
      <a:dk2>
        <a:srgbClr val="F6F2F7"/>
      </a:dk2>
      <a:lt2>
        <a:srgbClr val="FFE2D6"/>
      </a:lt2>
      <a:accent1>
        <a:srgbClr val="9ADCB4"/>
      </a:accent1>
      <a:accent2>
        <a:srgbClr val="DAC2E0"/>
      </a:accent2>
      <a:accent3>
        <a:srgbClr val="FCB497"/>
      </a:accent3>
      <a:accent4>
        <a:srgbClr val="96DFF0"/>
      </a:accent4>
      <a:accent5>
        <a:srgbClr val="FFC91F"/>
      </a:accent5>
      <a:accent6>
        <a:srgbClr val="FDF0B1"/>
      </a:accent6>
      <a:hlink>
        <a:srgbClr val="177F9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