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69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6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71.xml"/>
  <Override ContentType="application/vnd.openxmlformats-officedocument.presentationml.slide+xml" PartName="/ppt/slides/slide41.xml"/>
  <Override ContentType="application/vnd.openxmlformats-officedocument.presentationml.slide+xml" PartName="/ppt/slides/slide67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6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7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64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2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  <p:sldId id="315" r:id="rId66"/>
    <p:sldId id="316" r:id="rId67"/>
    <p:sldId id="317" r:id="rId68"/>
    <p:sldId id="318" r:id="rId69"/>
    <p:sldId id="319" r:id="rId70"/>
    <p:sldId id="320" r:id="rId71"/>
    <p:sldId id="321" r:id="rId72"/>
    <p:sldId id="322" r:id="rId73"/>
    <p:sldId id="323" r:id="rId74"/>
    <p:sldId id="324" r:id="rId75"/>
    <p:sldId id="325" r:id="rId76"/>
    <p:sldId id="326" r:id="rId77"/>
    <p:sldId id="327" r:id="rId78"/>
  </p:sldIdLst>
  <p:sldSz cy="5143500" cx="9144000"/>
  <p:notesSz cx="6858000" cy="9144000"/>
  <p:embeddedFontLst>
    <p:embeddedFont>
      <p:font typeface="Century Gothic"/>
      <p:regular r:id="rId79"/>
      <p:bold r:id="rId80"/>
      <p:italic r:id="rId81"/>
      <p:boldItalic r:id="rId8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  <p15:guide id="3" pos="196">
          <p15:clr>
            <a:srgbClr val="747775"/>
          </p15:clr>
        </p15:guide>
        <p15:guide id="4" pos="5564">
          <p15:clr>
            <a:srgbClr val="747775"/>
          </p15:clr>
        </p15:guide>
        <p15:guide id="5" pos="2719">
          <p15:clr>
            <a:srgbClr val="747775"/>
          </p15:clr>
        </p15:guide>
        <p15:guide id="6" pos="3041">
          <p15:clr>
            <a:srgbClr val="747775"/>
          </p15:clr>
        </p15:guide>
        <p15:guide id="7" pos="2857">
          <p15:clr>
            <a:srgbClr val="747775"/>
          </p15:clr>
        </p15:guide>
        <p15:guide id="8" orient="horz" pos="605">
          <p15:clr>
            <a:srgbClr val="747775"/>
          </p15:clr>
        </p15:guide>
        <p15:guide id="9" orient="horz" pos="2857">
          <p15:clr>
            <a:srgbClr val="747775"/>
          </p15:clr>
        </p15:guide>
        <p15:guide id="10" orient="horz" pos="662">
          <p15:clr>
            <a:srgbClr val="747775"/>
          </p15:clr>
        </p15:guide>
        <p15:guide id="11" orient="horz" pos="2667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353BCE6D-4652-4106-ADDB-1B92A5D6CC35}">
  <a:tblStyle styleId="{353BCE6D-4652-4106-ADDB-1B92A5D6CC35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  <a:tblStyle styleId="{D765F6A4-9A88-4400-9708-9654A515BDFE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  <p:guide pos="196"/>
        <p:guide pos="5564"/>
        <p:guide pos="2719"/>
        <p:guide pos="3041"/>
        <p:guide pos="2857"/>
        <p:guide pos="605" orient="horz"/>
        <p:guide pos="2857" orient="horz"/>
        <p:guide pos="662" orient="horz"/>
        <p:guide pos="2667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80" Type="http://schemas.openxmlformats.org/officeDocument/2006/relationships/font" Target="fonts/CenturyGothic-bold.fntdata"/><Relationship Id="rId82" Type="http://schemas.openxmlformats.org/officeDocument/2006/relationships/font" Target="fonts/CenturyGothic-boldItalic.fntdata"/><Relationship Id="rId81" Type="http://schemas.openxmlformats.org/officeDocument/2006/relationships/font" Target="fonts/CenturyGothic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73" Type="http://schemas.openxmlformats.org/officeDocument/2006/relationships/slide" Target="slides/slide67.xml"/><Relationship Id="rId72" Type="http://schemas.openxmlformats.org/officeDocument/2006/relationships/slide" Target="slides/slide66.xml"/><Relationship Id="rId31" Type="http://schemas.openxmlformats.org/officeDocument/2006/relationships/slide" Target="slides/slide25.xml"/><Relationship Id="rId75" Type="http://schemas.openxmlformats.org/officeDocument/2006/relationships/slide" Target="slides/slide69.xml"/><Relationship Id="rId30" Type="http://schemas.openxmlformats.org/officeDocument/2006/relationships/slide" Target="slides/slide24.xml"/><Relationship Id="rId74" Type="http://schemas.openxmlformats.org/officeDocument/2006/relationships/slide" Target="slides/slide68.xml"/><Relationship Id="rId33" Type="http://schemas.openxmlformats.org/officeDocument/2006/relationships/slide" Target="slides/slide27.xml"/><Relationship Id="rId77" Type="http://schemas.openxmlformats.org/officeDocument/2006/relationships/slide" Target="slides/slide71.xml"/><Relationship Id="rId32" Type="http://schemas.openxmlformats.org/officeDocument/2006/relationships/slide" Target="slides/slide26.xml"/><Relationship Id="rId76" Type="http://schemas.openxmlformats.org/officeDocument/2006/relationships/slide" Target="slides/slide70.xml"/><Relationship Id="rId35" Type="http://schemas.openxmlformats.org/officeDocument/2006/relationships/slide" Target="slides/slide29.xml"/><Relationship Id="rId79" Type="http://schemas.openxmlformats.org/officeDocument/2006/relationships/font" Target="fonts/CenturyGothic-regular.fntdata"/><Relationship Id="rId34" Type="http://schemas.openxmlformats.org/officeDocument/2006/relationships/slide" Target="slides/slide28.xml"/><Relationship Id="rId78" Type="http://schemas.openxmlformats.org/officeDocument/2006/relationships/slide" Target="slides/slide72.xml"/><Relationship Id="rId71" Type="http://schemas.openxmlformats.org/officeDocument/2006/relationships/slide" Target="slides/slide65.xml"/><Relationship Id="rId70" Type="http://schemas.openxmlformats.org/officeDocument/2006/relationships/slide" Target="slides/slide64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62" Type="http://schemas.openxmlformats.org/officeDocument/2006/relationships/slide" Target="slides/slide56.xml"/><Relationship Id="rId61" Type="http://schemas.openxmlformats.org/officeDocument/2006/relationships/slide" Target="slides/slide55.xml"/><Relationship Id="rId20" Type="http://schemas.openxmlformats.org/officeDocument/2006/relationships/slide" Target="slides/slide14.xml"/><Relationship Id="rId64" Type="http://schemas.openxmlformats.org/officeDocument/2006/relationships/slide" Target="slides/slide58.xml"/><Relationship Id="rId63" Type="http://schemas.openxmlformats.org/officeDocument/2006/relationships/slide" Target="slides/slide57.xml"/><Relationship Id="rId22" Type="http://schemas.openxmlformats.org/officeDocument/2006/relationships/slide" Target="slides/slide16.xml"/><Relationship Id="rId66" Type="http://schemas.openxmlformats.org/officeDocument/2006/relationships/slide" Target="slides/slide60.xml"/><Relationship Id="rId21" Type="http://schemas.openxmlformats.org/officeDocument/2006/relationships/slide" Target="slides/slide15.xml"/><Relationship Id="rId65" Type="http://schemas.openxmlformats.org/officeDocument/2006/relationships/slide" Target="slides/slide59.xml"/><Relationship Id="rId24" Type="http://schemas.openxmlformats.org/officeDocument/2006/relationships/slide" Target="slides/slide18.xml"/><Relationship Id="rId68" Type="http://schemas.openxmlformats.org/officeDocument/2006/relationships/slide" Target="slides/slide62.xml"/><Relationship Id="rId23" Type="http://schemas.openxmlformats.org/officeDocument/2006/relationships/slide" Target="slides/slide17.xml"/><Relationship Id="rId67" Type="http://schemas.openxmlformats.org/officeDocument/2006/relationships/slide" Target="slides/slide61.xml"/><Relationship Id="rId60" Type="http://schemas.openxmlformats.org/officeDocument/2006/relationships/slide" Target="slides/slide54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69" Type="http://schemas.openxmlformats.org/officeDocument/2006/relationships/slide" Target="slides/slide63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11" Type="http://schemas.openxmlformats.org/officeDocument/2006/relationships/slide" Target="slides/slide5.xml"/><Relationship Id="rId55" Type="http://schemas.openxmlformats.org/officeDocument/2006/relationships/slide" Target="slides/slide49.xml"/><Relationship Id="rId10" Type="http://schemas.openxmlformats.org/officeDocument/2006/relationships/slide" Target="slides/slide4.xml"/><Relationship Id="rId54" Type="http://schemas.openxmlformats.org/officeDocument/2006/relationships/slide" Target="slides/slide48.xml"/><Relationship Id="rId13" Type="http://schemas.openxmlformats.org/officeDocument/2006/relationships/slide" Target="slides/slide7.xml"/><Relationship Id="rId57" Type="http://schemas.openxmlformats.org/officeDocument/2006/relationships/slide" Target="slides/slide51.xml"/><Relationship Id="rId12" Type="http://schemas.openxmlformats.org/officeDocument/2006/relationships/slide" Target="slides/slide6.xml"/><Relationship Id="rId56" Type="http://schemas.openxmlformats.org/officeDocument/2006/relationships/slide" Target="slides/slide50.xml"/><Relationship Id="rId15" Type="http://schemas.openxmlformats.org/officeDocument/2006/relationships/slide" Target="slides/slide9.xml"/><Relationship Id="rId59" Type="http://schemas.openxmlformats.org/officeDocument/2006/relationships/slide" Target="slides/slide53.xml"/><Relationship Id="rId14" Type="http://schemas.openxmlformats.org/officeDocument/2006/relationships/slide" Target="slides/slide8.xml"/><Relationship Id="rId58" Type="http://schemas.openxmlformats.org/officeDocument/2006/relationships/slide" Target="slides/slide5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3da149306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33da149306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6" name="Google Shape;206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/y/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Estudiantes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/y/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las próximas letras diremos el sonido juntos. ¿Listos?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2" name="Google Shape;212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/ch/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8" name="Google Shape;218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/j/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4" name="Google Shape;224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/g/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0" name="Google Shape;230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/r/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6" name="Google Shape;236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/k/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2" name="Google Shape;242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/b/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8" name="Google Shape;248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/ñ/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4" name="Google Shape;254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/rr/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0" name="Google Shape;260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/e/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3da1493069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33da1493069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¡Hola, lectores! Ahora vamos a practicar lo que hemos aprendido sobre los sonidos y cómo los unimos para formar sílabas y luego palabras.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6" name="Google Shape;266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/i/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2" name="Google Shape;272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/d/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8" name="Google Shape;278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4" name="Google Shape;284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Ahora,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voy a decir un sonido en voz alta. Todos repetirán el sonido y escribirán en su pizarra qué letra corresponde al sonido.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los siguientes sonidos uno por uno: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/y/, /ch/, /j/, /g/, /r/, /k/, /b/, /ñ/, /rr/, /e/, /i/, /d/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cada letra para verificar su respuesta. Repita si es necesario.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a consultar los </a:t>
            </a:r>
            <a:r>
              <a:rPr b="1" lang="en" sz="1000">
                <a:solidFill>
                  <a:srgbClr val="177F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Cartelitos de formación de letras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para apoyarse al escribir las letras correctamente si es necesario.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0" name="Google Shape;290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practicar cómo combinar dos o tres letras para formar una sílaba. Diremos cada sílaba que aparece sobre la flecha amarilla. ¿Listos?</a:t>
            </a:r>
            <a:endParaRPr i="1" sz="1000">
              <a:solidFill>
                <a:srgbClr val="363535"/>
              </a:solidFill>
              <a:highlight>
                <a:srgbClr val="EEFF4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7" name="Google Shape;297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/ch/, /u/,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chu.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los estudiantes.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4" name="Google Shape;304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/j/, /i/,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gi.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los estudiantes.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1" name="Google Shape;311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/ch/, /o/,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cho.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los estudiantes.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8" name="Google Shape;318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/r/, /a/,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los estudiantes.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5" name="Google Shape;325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/y/, /u/,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yu.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los estudiantes.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33da1493069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33da1493069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2" name="Google Shape;332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/n/, /o/, /r/,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nor.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los estudiantes.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9" name="Google Shape;339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/s/, /o/, /s/,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los estudiantes.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6" name="Google Shape;346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/rr/, /o/, /s/,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rros.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los estudiantes.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3" name="Google Shape;353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/b/, /e/, /n/,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ven.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los estudiantes.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0" name="Google Shape;360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6" name="Google Shape;366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escucha atentamente las sílabas. Escribe las letras que escuchas para formar cada sílaba.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/j/, /i/,gi.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cada sílaba para verificar su respuesta. Repita si es necesario.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32678d6081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2" name="Google Shape;372;g32678d6081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/n/, /o/, /r/, nor.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cada sílaba para verificar su respuesta. Repita si es necesario.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8" name="Google Shape;378;p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Ahora, vamos a leer palabras juntos. Primero, lee parte por parte. Luego une cada parte y lee la palabra completa.</a:t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32ede226a22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4" name="Google Shape;384;g32ede226a22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/chu/, /rro/, churro.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con usted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32ede226a22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2" name="Google Shape;392;g32ede226a22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/chu/, /pa/, chupa.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con usted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30dd6d811f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9" name="Google Shape;169;g330dd6d811f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combinar sílabas para formar palabras. </a:t>
            </a:r>
            <a:endParaRPr i="1" sz="5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ejemplo: /chu/, /rros/, churros.</a:t>
            </a:r>
            <a:endParaRPr i="1" sz="5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</a:t>
            </a:r>
            <a:r>
              <a:rPr i="1"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mamos con /chu/, /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rros</a:t>
            </a:r>
            <a:r>
              <a:rPr i="1"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/?</a:t>
            </a: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/chu/, /rros/, churros)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separar palabras en sílabas.</a:t>
            </a:r>
            <a:endParaRPr i="1" sz="5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ejemplo: churros, /chu/, /rros/.</a:t>
            </a:r>
            <a:endParaRPr i="1" sz="5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churros</a:t>
            </a:r>
            <a:r>
              <a:rPr i="1"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churros, /chu/, /rros/)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C. Combinar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combinar fonemas para formar palabras.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ejemplo: /ch/, /u/, /rr/, /o/, /s/, churros.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/ch/, /u/, /rr/, /o/, /s/</a:t>
            </a:r>
            <a:r>
              <a:rPr i="1"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/ch/, /u/, /rr/, /o/, /s/, churros)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D. Segmentar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separar palabras en fonemas.</a:t>
            </a:r>
            <a:endParaRPr i="1" sz="5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ejemplo: churros, /ch/, /u/, /rr/, /o/, /s/,</a:t>
            </a:r>
            <a:r>
              <a:rPr b="1"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churros. Ahora todos juntos: churros, /ch/, /u/, /rr/, /o/, /s/, churros.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32eddc47331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0" name="Google Shape;400;g32eddc47331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/ji/, /ra/, gira.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con usted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330dcaf6e75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8" name="Google Shape;408;g330dcaf6e75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/je/, /ne/, /ro/, /sa/, generosa.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con usted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g330ddecf6e2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8" name="Google Shape;418;g330ddecf6e2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/a/, /ga/, /rra/, agarra.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con usted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330ddecf6e2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7" name="Google Shape;427;g330ddecf6e2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/e/, /nor/, /me/, enorme.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con usted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6" name="Google Shape;436;p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/en/, /kan/, /ta/, encanta.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con usted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g32eddc47331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5" name="Google Shape;445;g32eddc47331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/sal/, /tan/, saltan.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con usted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g32eddc47331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3" name="Google Shape;453;g32eddc47331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/ban/, /de/, /ja/, bandeja.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con usted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32eddc47331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2" name="Google Shape;462;g32eddc47331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/sa/, /tis/, /fe/, /cho/, satisfecho.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con usted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33da1493069_0_7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2" name="Google Shape;472;g33da1493069_0_7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33da1493069_0_7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9" name="Google Shape;479;g33da1493069_0_7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¡Hola, lectores! Hoy vamos a continuar identificando los sonidos iniciales de las palabras y leeremos un libro decodificable. También tendrán tiempo de demostrar todo lo que han aprendido esta semana. ¿Listos?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330ddecf6e2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5" name="Google Shape;175;g330ddecf6e2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/a/, /ña/, /de/?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/a/, /ña/, /de/, añade)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añade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añade, /a/, /ña/, /de/)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C. Combinar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/a/, /ñ/, /a/, /d/, /e/?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/a/, /ñ/, /a/, /d/, /e/, añade)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D. Segmentar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separar en fonemas la palabra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añade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(Estudiantes: añade, /a/, /ñ/, /a/, /d/, /e/)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g33da1493069_0_7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4" name="Google Shape;484;g33da1493069_0_7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0" name="Google Shape;490;p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escucha atentamente mientras digo una palabra. Piensa en las letras que escuchas y en qué grafema corresponde al sonido que escuchas. Escucha la sílaba, luego cada sonido y finalmente toda la palabra.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caras, /ka/, /ras/, caras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¿Cuántas sílabas tiene la palabra? (2)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/ka/, /ras/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/ka/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(2),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/k/, /a/.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segunda sílaba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/ras/,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(3)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/r/, /a/, /s/. Caras, /k/, /a/, /r/, /a/, /s/.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Consulte la </a:t>
            </a:r>
            <a:r>
              <a:rPr b="1" lang="en" sz="1000">
                <a:solidFill>
                  <a:srgbClr val="177F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Guía con indicaciones para retroalimentación correctiva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para apoyarse al proporcionar retroalimentación a los estudiantes según sus necesidades.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g33504fbaa5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6" name="Google Shape;496;g33504fbaa5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escucha atentamente mientras digo una palabra. Piensa en las letras que escuchas y en qué grafema corresponde al sonido que escuchas. Escucha la sílaba, luego cada sonido y finalmente toda la palabra.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churros, /chu/, /rros/, churros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¿Cuántas sílabas tiene la palabra? (2)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/chu/, /rros/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/chu/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(2),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/ch/, /u/.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segunda sílaba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/rros/,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(3)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/rr/, /o/, /s/. Churros, /ch/, /u/, /rr/, /o/, /s/.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Consulte la </a:t>
            </a:r>
            <a:r>
              <a:rPr b="1" lang="en" sz="1000">
                <a:solidFill>
                  <a:srgbClr val="177F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Guía con indicaciones para retroalimentación correctiva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para apoyarse al proporcionar retroalimentación a los estudiantes según sus necesidades.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g3326f239f55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2" name="Google Shape;502;g3326f239f55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escucha atentamente mientras digo una palabra. Piensa en las letras que escuchas y en qué grafema corresponde al sonido que escuchas. Escucha la sílaba, luego cada sonido y finalmente toda la palabra.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bandeja, /ban/, /de/, /ja/, bandeja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¿Cuántas sílabas tiene la palabra? (3)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/ban/, /de/, /ja/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/ban/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(3),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/b/, /a/, /n/.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segunda sílaba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/de/,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/d/, /e/.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/ja/,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/j/, /a/. Bandeja, /b/, /a/, /n/, /d/, /e/, /j/, /a/.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Consulte la </a:t>
            </a:r>
            <a:r>
              <a:rPr b="1" lang="en" sz="1000">
                <a:solidFill>
                  <a:srgbClr val="177F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Guía con indicaciones para retroalimentación correctiva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para apoyarse al proporcionar retroalimentación a los estudiantes según sus necesidades.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8" name="Google Shape;508;p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palabras de alta frecuencia. Estas son palabras que vemos todo el tiempo y que podemos leer rápidamente. Vamos a leer estas palabras juntos.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4" name="Google Shape;514;p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lentamente cada palabra junto con los estudiantes.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1" name="Google Shape;521;p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lentamente cada palabra junto con los estudiantes.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8" name="Google Shape;528;p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lentamente cada palabra junto con los estudiantes.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5" name="Google Shape;535;p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lentamente cada palabra junto con los estudiantes.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2" name="Google Shape;542;p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lentamente cada palabra junto con los estudiantes.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30ddecf6e2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1" name="Google Shape;181;g330ddecf6e2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/ko/, /chi/, /no/?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/ko/, /chi/, /no/, cochino)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cochino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cochino, /ko/, /chi/, /no/)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C. Combinar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/k/, /o/, /ch/, /i/, /n/, /o/?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/k/, /o/, /ch/, /i/, /n/, /o/, cochino)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D. Segmentar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separar en fonemas la palabra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cochino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(Estudiantes: cochino, /k/, /o/, /ch/, /i/, /n/, /o/)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9" name="Google Shape;549;p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lentamente cada palabra junto con los estudiantes.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6" name="Google Shape;556;p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oraciones. Asegúrate de prestar atención a la puntuación y la entonación de tu voz. Primero las vamos a leer despacio y luego con más fluidez. 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2" name="Google Shape;562;p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Primero lea la oración despacio junto con los estudiantes y luego repitan la oración con fluidez. 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comer churros de desayuno.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indicar la palabra.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2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74" name="Google Shape;574;p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Primero lea la oración despacio junto con los estudiantes y luego repitan la oración con fluidez. 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Mamá sirve una bandeja enorme con churros cálidos.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indicar la palabra.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6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g326c4876316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8" name="Google Shape;588;g326c4876316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juntos el texto llamado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Churros.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Coco y Ema comen churros de desayuno.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diapositiva número 65.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2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g32b99e6e72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4" name="Google Shape;594;g32b99e6e72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Antes de comenzar a leer, vamos a prepararnos para los tipos de palabras que encontraremos en este cuento. ¿Listos? Todos nuestros libros tienen esta sección, que nos ayudará a practicar los sonidos de las palabras y estar preparados para leer. Recuerda estar atento al ícono, que te indicará cuándo es tu turno para ayudarme a leer. ¡También puedes leer todo el tiempo si puedes hacerlo! Ahora, comencemos.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Vamos a practicar y leer cada letra juntos.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4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g32b99e6e72c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6" name="Google Shape;606;g32b99e6e72c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tocar y leer cada sílaba juntos.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cada sílaba una por una con los estudiantes.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0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g33da1493069_0_9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2" name="Google Shape;622;g33da1493069_0_9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cada palabra parte por parte y luego vamos a unir cada parte para leer la palabra completa.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cada sílaba una por una y luego siga la flecha para leer la palabra completa. 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que repitan con usted.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4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g33da1493069_0_9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6" name="Google Shape;646;g33da1493069_0_9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Recuerda estar atento al ícono, que te indicará cuándo es tu turno para ayudarme a leer. ¡También puedes leer todo el tiempo si puedes hacerlo! Ahora, comencemos.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texto con los estudiantes.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Lea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fluidez y entonación.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mostrar el texto parte por parte.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Apoye a los estudiantes según sus necesidades.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3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g33da1493069_0_9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5" name="Google Shape;655;g33da1493069_0_9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texto con los estudiantes.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Lea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fluidez y entonación.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mostrar el texto parte por parte.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30ddecf6e2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7" name="Google Shape;187;g330ddecf6e2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/ban/, /de/, /ja/?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/ban/, /de/, /ja/, bandeja)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bandeja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bandeja, /ban/, /de/, /ja/)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C. Combinar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/b/, /a/, /n/, /d/, /e/, /j/, /a/?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/b/, /a/, /n/, /d/, /e/, /j/, /a/, bandeja)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D. Segmentar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separar en fonemas la palabra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bandeja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(Estudiantes: bandeja, /b/, /a/, /n/, /d/, /e/, /j/, /a/)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2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g33da1493069_0_9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4" name="Google Shape;664;g33da1493069_0_9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texto con los estudiantes.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Lea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fluidez y entonación.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mostrar el texto parte por parte.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g33da1493069_0_10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3" name="Google Shape;673;g33da1493069_0_10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texto con los estudiantes.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Lea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fluidez y entonación.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mostrar el texto parte por parte.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Termine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lectura compartida y 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Gira tu cuerpo y dile a tu pareja: ¿a ti te gustan los churros? Puedes usar el marco de oración: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 gustan/No me gustan los churros porque __________.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compartan sus ideas con un compañero.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0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g33da1493069_0_10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2" name="Google Shape;682;g33da1493069_0_10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330ddecf6e2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4" name="Google Shape;194;g330ddecf6e2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/sa/, /tis/, /fe/, /cha/?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/sa/, /tis/, /fe/, /cha/, satisfecha)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satisfecha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satisfecha, /sa/, /tis/, /fe/, /cha/)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C. Combinar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/s/, /a/, /t/, /i/, /s/, /f/, /e/, /ch/, /a/?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/s/, /a/, /t/, /i/, /s/, /f/, /e/, /ch/, /a/, satisfecha)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D. Segmentar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separar en fonemas la palabra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satisfecha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(Estudiantes: satisfecha, /s/, /a/, /t/, /i/, /s/, /f/, /e/, /ch/, /a/)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0" name="Google Shape;20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Voy a mostrar una letra y ustedes van a decir el sonido de la letra juntos.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una a la vez y diga lentamente cada sonido junto con ellos.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los sonidos y no los nombres de las letras.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Chart 1">
  <p:cSld name="MAIN_POINT_1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Agave Light" type="tx">
  <p:cSld name="TITLE_AND_BOD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1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EFFAF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11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5" name="Google Shape;45;p11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6" name="Google Shape;46;p11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EFFAF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7" name="Google Shape;47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Pétalo Light">
  <p:cSld name="TITLE_AND_BODY_1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12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1" name="Google Shape;51;p12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2" name="Google Shape;52;p12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3" name="Google Shape;53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Agua Light">
  <p:cSld name="TITLE_AND_BODY_1_1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13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7" name="Google Shape;57;p13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8" name="Google Shape;58;p13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9" name="Google Shape;59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Adobe Light">
  <p:cSld name="TITLE_AND_BODY_1_1_1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14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3" name="Google Shape;63;p14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4" name="Google Shape;64;p14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5" name="Google Shape;65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Sol Light">
  <p:cSld name="TITLE_AND_BODY_1_1_1_1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FDF0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0" name="Google Shape;70;p15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DF0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1" name="Google Shape;71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Sol Light 1">
  <p:cSld name="TITLE_AND_BODY_1_1_1_1_1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16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5" name="Google Shape;75;p16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6" name="Google Shape;76;p16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DF0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7" name="Google Shape;77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3 Pictures">
  <p:cSld name="TITLE_ONLY_1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80" name="Google Shape;80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7"/>
          <p:cNvSpPr txBox="1"/>
          <p:nvPr>
            <p:ph idx="1" type="subTitle"/>
          </p:nvPr>
        </p:nvSpPr>
        <p:spPr>
          <a:xfrm>
            <a:off x="311700" y="3298375"/>
            <a:ext cx="2682000" cy="114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ctr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1"/>
            </a:lvl1pPr>
            <a:lvl2pPr lvl="1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  <p:sp>
        <p:nvSpPr>
          <p:cNvPr id="82" name="Google Shape;82;p17"/>
          <p:cNvSpPr txBox="1"/>
          <p:nvPr>
            <p:ph idx="2" type="subTitle"/>
          </p:nvPr>
        </p:nvSpPr>
        <p:spPr>
          <a:xfrm>
            <a:off x="3231000" y="3298375"/>
            <a:ext cx="2682000" cy="114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ctr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1"/>
            </a:lvl1pPr>
            <a:lvl2pPr lvl="1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  <p:sp>
        <p:nvSpPr>
          <p:cNvPr id="83" name="Google Shape;83;p17"/>
          <p:cNvSpPr txBox="1"/>
          <p:nvPr>
            <p:ph idx="3" type="subTitle"/>
          </p:nvPr>
        </p:nvSpPr>
        <p:spPr>
          <a:xfrm>
            <a:off x="6150300" y="3298375"/>
            <a:ext cx="2682000" cy="114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1"/>
            </a:lvl1pPr>
            <a:lvl2pPr lvl="1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  <p:sp>
        <p:nvSpPr>
          <p:cNvPr id="84" name="Google Shape;84;p17"/>
          <p:cNvSpPr/>
          <p:nvPr>
            <p:ph idx="4" type="pic"/>
          </p:nvPr>
        </p:nvSpPr>
        <p:spPr>
          <a:xfrm>
            <a:off x="715350" y="1271275"/>
            <a:ext cx="1874700" cy="1874700"/>
          </a:xfrm>
          <a:prstGeom prst="ellipse">
            <a:avLst/>
          </a:prstGeom>
          <a:noFill/>
          <a:ln cap="flat" cmpd="sng" w="38100">
            <a:solidFill>
              <a:srgbClr val="9ADCB4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2700000" dist="76200">
              <a:srgbClr val="FFC91F">
                <a:alpha val="24313"/>
              </a:srgbClr>
            </a:outerShdw>
          </a:effectLst>
        </p:spPr>
      </p:sp>
      <p:sp>
        <p:nvSpPr>
          <p:cNvPr id="85" name="Google Shape;85;p17"/>
          <p:cNvSpPr/>
          <p:nvPr>
            <p:ph idx="5" type="pic"/>
          </p:nvPr>
        </p:nvSpPr>
        <p:spPr>
          <a:xfrm>
            <a:off x="3634650" y="1271275"/>
            <a:ext cx="1874700" cy="1874700"/>
          </a:xfrm>
          <a:prstGeom prst="ellipse">
            <a:avLst/>
          </a:prstGeom>
          <a:noFill/>
          <a:ln cap="flat" cmpd="sng" w="38100">
            <a:solidFill>
              <a:srgbClr val="9ADCB4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2700000" dist="76200">
              <a:srgbClr val="FFC91F">
                <a:alpha val="24313"/>
              </a:srgbClr>
            </a:outerShdw>
          </a:effectLst>
        </p:spPr>
      </p:sp>
      <p:sp>
        <p:nvSpPr>
          <p:cNvPr id="86" name="Google Shape;86;p17"/>
          <p:cNvSpPr/>
          <p:nvPr>
            <p:ph idx="6" type="pic"/>
          </p:nvPr>
        </p:nvSpPr>
        <p:spPr>
          <a:xfrm>
            <a:off x="6553950" y="1271275"/>
            <a:ext cx="1874700" cy="1874700"/>
          </a:xfrm>
          <a:prstGeom prst="ellipse">
            <a:avLst/>
          </a:prstGeom>
          <a:noFill/>
          <a:ln cap="flat" cmpd="sng" w="38100">
            <a:solidFill>
              <a:srgbClr val="9ADCB4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2700000" dist="76200">
              <a:srgbClr val="FFC91F">
                <a:alpha val="24313"/>
              </a:srgbClr>
            </a:outerShdw>
          </a:effectLst>
        </p:spPr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Chart">
  <p:cSld name="MAIN_POIN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/>
          <p:nvPr/>
        </p:nvSpPr>
        <p:spPr>
          <a:xfrm>
            <a:off x="286200" y="1076350"/>
            <a:ext cx="8571600" cy="3404100"/>
          </a:xfrm>
          <a:prstGeom prst="rect">
            <a:avLst/>
          </a:prstGeom>
          <a:solidFill>
            <a:srgbClr val="FDF0B1"/>
          </a:solidFill>
          <a:ln>
            <a:noFill/>
          </a:ln>
          <a:effectLst>
            <a:outerShdw blurRad="57150" rotWithShape="0" algn="bl" dir="2700000" dist="104775">
              <a:srgbClr val="FDF0B1">
                <a:alpha val="4941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89" name="Google Shape;89;p18"/>
          <p:cNvGraphicFramePr/>
          <p:nvPr/>
        </p:nvGraphicFramePr>
        <p:xfrm>
          <a:off x="280700" y="1076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{353BCE6D-4652-4106-ADDB-1B92A5D6CC35}</a:tableStyleId>
              </a:tblPr>
              <a:tblGrid>
                <a:gridCol w="2857175"/>
                <a:gridCol w="2857175"/>
                <a:gridCol w="2857175"/>
              </a:tblGrid>
              <a:tr h="4174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" sz="18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Heading</a:t>
                      </a:r>
                      <a:endParaRPr b="1" sz="18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ADCB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" sz="18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Heading</a:t>
                      </a:r>
                      <a:endParaRPr b="1" sz="18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C2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" sz="18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Heading</a:t>
                      </a:r>
                      <a:endParaRPr b="1" sz="18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B497"/>
                    </a:solidFill>
                  </a:tcPr>
                </a:tc>
              </a:tr>
              <a:tr h="29469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3F5E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2F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2D6"/>
                    </a:solidFill>
                  </a:tcPr>
                </a:tc>
              </a:tr>
            </a:tbl>
          </a:graphicData>
        </a:graphic>
      </p:graphicFrame>
      <p:sp>
        <p:nvSpPr>
          <p:cNvPr id="90" name="Google Shape;90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91" name="Google Shape;91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Cover ">
  <p:cSld name="TITLE_4_1_3_2_2">
    <p:bg>
      <p:bgPr>
        <a:noFill/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9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9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5" name="Google Shape;95;p19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6" name="Google Shape;96;p19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7" name="Google Shape;97;p19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8" name="Google Shape;98;p19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9" name="Google Shape;99;p19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0" name="Google Shape;100;p19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1" name="Google Shape;101;p19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2" name="Google Shape;102;p19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3" name="Google Shape;103;p19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4" name="Google Shape;104;p19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05" name="Google Shape;105;p19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106" name="Google Shape;106;p19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107" name="Google Shape;107;p1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8" name="Google Shape;108;p19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C8F0F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9" name="Google Shape;109;p19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0" name="Google Shape;110;p19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Día">
  <p:cSld name="TITLE_4_1_3_1_1_2_2">
    <p:bg>
      <p:bgPr>
        <a:solidFill>
          <a:srgbClr val="C8F0FA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20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0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4" name="Google Shape;114;p20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5" name="Google Shape;11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ext Slide" type="titleOnly">
  <p:cSld name="TITLE_ONLY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11" name="Google Shape;11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3"/>
          <p:cNvSpPr txBox="1"/>
          <p:nvPr>
            <p:ph idx="1" type="body"/>
          </p:nvPr>
        </p:nvSpPr>
        <p:spPr>
          <a:xfrm>
            <a:off x="311700" y="1017725"/>
            <a:ext cx="8520600" cy="24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indent="-342900" lvl="0" marL="457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Generic+CornerIcon">
  <p:cSld name="TITLE_4_1_3_1_1_1_1_1_1_2">
    <p:bg>
      <p:bgPr>
        <a:solidFill>
          <a:schemeClr val="lt1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21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1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9" name="Google Shape;119;p21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0" name="Google Shape;120;p21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C8F0FA"/>
          </a:solidFill>
          <a:ln cap="flat" cmpd="sng" w="3810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1" name="Google Shape;121;p21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2" name="Google Shape;12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1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24" name="Google Shape;124;p21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Section Title">
  <p:cSld name="TITLE_4_1_3_1_1_1_2_2">
    <p:bg>
      <p:bgPr>
        <a:solidFill>
          <a:srgbClr val="C8F0FA"/>
        </a:solid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22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2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8" name="Google Shape;128;p22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29" name="Google Shape;129;p22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30" name="Google Shape;13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celebration">
  <p:cSld name="TITLE_4_1_3_1_2_1_2">
    <p:bg>
      <p:bgPr>
        <a:solidFill>
          <a:srgbClr val="C8F0FA"/>
        </a:solid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23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3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34" name="Google Shape;134;p23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5" name="Google Shape;135;p2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36" name="Google Shape;13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3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8" name="Google Shape;138;p23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9" name="Google Shape;139;p23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0" name="Google Shape;140;p23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1" name="Google Shape;141;p23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2" name="Google Shape;142;p23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Generic">
  <p:cSld name="TITLE_4_1_3_1_1_1_1_2_2">
    <p:bg>
      <p:bgPr>
        <a:solidFill>
          <a:schemeClr val="lt1"/>
        </a:solid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24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6" name="Google Shape;14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End">
  <p:cSld name="TITLE_4_1_2_1_2">
    <p:bg>
      <p:bgPr>
        <a:solidFill>
          <a:srgbClr val="C8F0FA"/>
        </a:solid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ext Slide with Subheading">
  <p:cSld name="TITLE_ONLY_2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15" name="Google Shape;15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4"/>
          <p:cNvSpPr txBox="1"/>
          <p:nvPr>
            <p:ph idx="1" type="body"/>
          </p:nvPr>
        </p:nvSpPr>
        <p:spPr>
          <a:xfrm>
            <a:off x="311700" y="1450125"/>
            <a:ext cx="8520600" cy="24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indent="-342900" lvl="0" marL="457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7" name="Google Shape;17;p4"/>
          <p:cNvSpPr txBox="1"/>
          <p:nvPr>
            <p:ph idx="2" type="subTitle"/>
          </p:nvPr>
        </p:nvSpPr>
        <p:spPr>
          <a:xfrm>
            <a:off x="311850" y="980925"/>
            <a:ext cx="8520600" cy="4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Agave Light" type="title">
  <p:cSld name="TITLE">
    <p:bg>
      <p:bgPr>
        <a:solidFill>
          <a:srgbClr val="EFFAF9"/>
        </a:solid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0" name="Google Shape;20;p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21" name="Google Shape;21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Pétalo Light">
  <p:cSld name="TITLE_1">
    <p:bg>
      <p:bgPr>
        <a:solidFill>
          <a:srgbClr val="F6F2F7"/>
        </a:solid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4" name="Google Shape;24;p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25" name="Google Shape;25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Agua Light">
  <p:cSld name="TITLE_2">
    <p:bg>
      <p:bgPr>
        <a:solidFill>
          <a:srgbClr val="C8F0FA"/>
        </a:solid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8" name="Google Shape;28;p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29" name="Google Shape;29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Adobe Light">
  <p:cSld name="TITLE_3">
    <p:bg>
      <p:bgPr>
        <a:solidFill>
          <a:srgbClr val="FFE2D6"/>
        </a:solid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8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2" name="Google Shape;32;p8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33" name="Google Shape;33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Sol Light">
  <p:cSld name="TITLE_4">
    <p:bg>
      <p:bgPr>
        <a:solidFill>
          <a:srgbClr val="FDF0B1"/>
        </a:solid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9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6" name="Google Shape;36;p9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37" name="Google Shape;37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Sol Light 1">
  <p:cSld name="TITLE_4_1">
    <p:bg>
      <p:bgPr>
        <a:solidFill>
          <a:srgbClr val="E3F5EA"/>
        </a:solidFill>
      </p:bgPr>
    </p:bg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0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40" name="Google Shape;40;p10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41" name="Google Shape;41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2400"/>
              <a:buFont typeface="Century Gothic"/>
              <a:buNone/>
              <a:defRPr b="1" i="0" sz="2400" u="none" cap="none" strike="noStrike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●"/>
              <a:defRPr b="0" i="0" sz="1800" u="none" cap="none" strike="noStrike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 marR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○"/>
              <a:defRPr b="0" i="0" sz="1800" u="none" cap="none" strike="noStrike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■"/>
              <a:defRPr b="0" i="0" sz="1400" u="none" cap="none" strike="noStrike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●"/>
              <a:defRPr b="0" i="0" sz="1400" u="none" cap="none" strike="noStrike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98450" lvl="4" marL="2286000" marR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b="0" i="0" sz="1100" u="none" cap="none" strike="noStrike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8450" lvl="5" marL="2743200" marR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■"/>
              <a:defRPr b="0" i="0" sz="1100" u="none" cap="none" strike="noStrike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8450" lvl="6" marL="3200400" marR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  <a:defRPr b="0" i="0" sz="1100" u="none" cap="none" strike="noStrike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8450" lvl="7" marL="3657600" marR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b="0" i="0" sz="1100" u="none" cap="none" strike="noStrike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8450" lvl="8" marL="4114800" marR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363535"/>
              </a:buClr>
              <a:buSzPts val="1100"/>
              <a:buFont typeface="Century Gothic"/>
              <a:buChar char="■"/>
              <a:defRPr b="0" i="0" sz="1100" u="none" cap="none" strike="noStrike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5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4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1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1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1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1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1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1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1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1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5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4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4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7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1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5.png"/><Relationship Id="rId4" Type="http://schemas.openxmlformats.org/officeDocument/2006/relationships/image" Target="../media/image12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1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11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11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11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11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11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11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11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40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5.png"/><Relationship Id="rId4" Type="http://schemas.openxmlformats.org/officeDocument/2006/relationships/image" Target="../media/image12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15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14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14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14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19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11.pn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11.pn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11.pn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11.pn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7.png"/><Relationship Id="rId4" Type="http://schemas.openxmlformats.org/officeDocument/2006/relationships/image" Target="../media/image12.pn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11.pn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20.png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11.png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11.png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22.png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28.png"/><Relationship Id="rId4" Type="http://schemas.openxmlformats.org/officeDocument/2006/relationships/image" Target="../media/image24.png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66.xml"/><Relationship Id="rId3" Type="http://schemas.openxmlformats.org/officeDocument/2006/relationships/image" Target="../media/image31.png"/><Relationship Id="rId4" Type="http://schemas.openxmlformats.org/officeDocument/2006/relationships/image" Target="../media/image11.png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67.xml"/><Relationship Id="rId3" Type="http://schemas.openxmlformats.org/officeDocument/2006/relationships/image" Target="../media/image27.png"/><Relationship Id="rId4" Type="http://schemas.openxmlformats.org/officeDocument/2006/relationships/image" Target="../media/image24.png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68.xml"/><Relationship Id="rId3" Type="http://schemas.openxmlformats.org/officeDocument/2006/relationships/image" Target="../media/image24.png"/><Relationship Id="rId4" Type="http://schemas.openxmlformats.org/officeDocument/2006/relationships/image" Target="../media/image34.jpg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69.xml"/><Relationship Id="rId3" Type="http://schemas.openxmlformats.org/officeDocument/2006/relationships/image" Target="../media/image24.png"/><Relationship Id="rId4" Type="http://schemas.openxmlformats.org/officeDocument/2006/relationships/image" Target="../media/image38.jpg"/><Relationship Id="rId5" Type="http://schemas.openxmlformats.org/officeDocument/2006/relationships/image" Target="../media/image4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2.png"/><Relationship Id="rId4" Type="http://schemas.openxmlformats.org/officeDocument/2006/relationships/image" Target="../media/image12.png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70.xml"/><Relationship Id="rId3" Type="http://schemas.openxmlformats.org/officeDocument/2006/relationships/image" Target="../media/image24.png"/><Relationship Id="rId4" Type="http://schemas.openxmlformats.org/officeDocument/2006/relationships/image" Target="../media/image39.jpg"/><Relationship Id="rId5" Type="http://schemas.openxmlformats.org/officeDocument/2006/relationships/image" Target="../media/image41.jpg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71.xml"/><Relationship Id="rId3" Type="http://schemas.openxmlformats.org/officeDocument/2006/relationships/image" Target="../media/image24.png"/><Relationship Id="rId4" Type="http://schemas.openxmlformats.org/officeDocument/2006/relationships/image" Target="../media/image44.jpg"/><Relationship Id="rId5" Type="http://schemas.openxmlformats.org/officeDocument/2006/relationships/image" Target="../media/image43.jpg"/></Relationships>
</file>

<file path=ppt/slides/_rels/slide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72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6.png"/><Relationship Id="rId4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6"/>
          <p:cNvSpPr txBox="1"/>
          <p:nvPr>
            <p:ph type="ctrTitle"/>
          </p:nvPr>
        </p:nvSpPr>
        <p:spPr>
          <a:xfrm>
            <a:off x="311700" y="458700"/>
            <a:ext cx="8520600" cy="46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Presentación de fonética</a:t>
            </a:r>
            <a:endParaRPr/>
          </a:p>
        </p:txBody>
      </p:sp>
      <p:pic>
        <p:nvPicPr>
          <p:cNvPr id="154" name="Google Shape;15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11588" y="1557875"/>
            <a:ext cx="1720824" cy="2675999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6"/>
          <p:cNvSpPr txBox="1"/>
          <p:nvPr/>
        </p:nvSpPr>
        <p:spPr>
          <a:xfrm>
            <a:off x="8305800" y="1041950"/>
            <a:ext cx="914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25.1</a:t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5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y</a:t>
            </a:r>
            <a:endParaRPr sz="9600"/>
          </a:p>
        </p:txBody>
      </p:sp>
      <p:pic>
        <p:nvPicPr>
          <p:cNvPr id="209" name="Google Shape;209;p3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6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ch</a:t>
            </a:r>
            <a:endParaRPr sz="9600"/>
          </a:p>
        </p:txBody>
      </p:sp>
      <p:pic>
        <p:nvPicPr>
          <p:cNvPr id="215" name="Google Shape;215;p3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7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j</a:t>
            </a:r>
            <a:endParaRPr sz="9600"/>
          </a:p>
        </p:txBody>
      </p:sp>
      <p:pic>
        <p:nvPicPr>
          <p:cNvPr id="221" name="Google Shape;221;p3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8"/>
          <p:cNvSpPr txBox="1"/>
          <p:nvPr>
            <p:ph idx="4294967295" type="body"/>
          </p:nvPr>
        </p:nvSpPr>
        <p:spPr>
          <a:xfrm>
            <a:off x="311700" y="18168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g</a:t>
            </a:r>
            <a:endParaRPr sz="9600"/>
          </a:p>
        </p:txBody>
      </p:sp>
      <p:pic>
        <p:nvPicPr>
          <p:cNvPr id="227" name="Google Shape;227;p3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9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r</a:t>
            </a:r>
            <a:endParaRPr sz="9600"/>
          </a:p>
        </p:txBody>
      </p:sp>
      <p:pic>
        <p:nvPicPr>
          <p:cNvPr id="233" name="Google Shape;233;p3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40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c</a:t>
            </a:r>
            <a:endParaRPr sz="9600"/>
          </a:p>
        </p:txBody>
      </p:sp>
      <p:pic>
        <p:nvPicPr>
          <p:cNvPr id="239" name="Google Shape;239;p4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41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b</a:t>
            </a:r>
            <a:endParaRPr sz="9600"/>
          </a:p>
        </p:txBody>
      </p:sp>
      <p:pic>
        <p:nvPicPr>
          <p:cNvPr id="245" name="Google Shape;245;p4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42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ñ</a:t>
            </a:r>
            <a:endParaRPr sz="9600"/>
          </a:p>
        </p:txBody>
      </p:sp>
      <p:pic>
        <p:nvPicPr>
          <p:cNvPr id="251" name="Google Shape;251;p4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43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rr</a:t>
            </a:r>
            <a:endParaRPr sz="9600"/>
          </a:p>
        </p:txBody>
      </p:sp>
      <p:pic>
        <p:nvPicPr>
          <p:cNvPr id="257" name="Google Shape;257;p4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44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e</a:t>
            </a:r>
            <a:endParaRPr sz="9600"/>
          </a:p>
        </p:txBody>
      </p:sp>
      <p:pic>
        <p:nvPicPr>
          <p:cNvPr id="263" name="Google Shape;263;p4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7"/>
          <p:cNvSpPr txBox="1"/>
          <p:nvPr>
            <p:ph type="ctrTitle"/>
          </p:nvPr>
        </p:nvSpPr>
        <p:spPr>
          <a:xfrm>
            <a:off x="457213" y="2112264"/>
            <a:ext cx="8229600" cy="92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Día 1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45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i</a:t>
            </a:r>
            <a:endParaRPr sz="9600"/>
          </a:p>
        </p:txBody>
      </p:sp>
      <p:pic>
        <p:nvPicPr>
          <p:cNvPr id="269" name="Google Shape;269;p4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46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d</a:t>
            </a:r>
            <a:endParaRPr sz="9600"/>
          </a:p>
        </p:txBody>
      </p:sp>
      <p:pic>
        <p:nvPicPr>
          <p:cNvPr id="275" name="Google Shape;275;p4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8F0FA"/>
        </a:solidFill>
      </p:bgPr>
    </p:bg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Google Shape;280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47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3500"/>
              <a:t> 3. Dictado</a:t>
            </a:r>
            <a:endParaRPr sz="35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" name="Google Shape;286;p48"/>
          <p:cNvGraphicFramePr/>
          <p:nvPr/>
        </p:nvGraphicFramePr>
        <p:xfrm>
          <a:off x="3564600" y="17218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{353BCE6D-4652-4106-ADDB-1B92A5D6CC35}</a:tableStyleId>
              </a:tblPr>
              <a:tblGrid>
                <a:gridCol w="1941650"/>
              </a:tblGrid>
              <a:tr h="1699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287" name="Google Shape;287;p4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8F0FA"/>
        </a:solidFill>
      </p:bgPr>
    </p:bg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" name="Google Shape;292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479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49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3500"/>
              <a:t>4. Sílabas </a:t>
            </a:r>
            <a:endParaRPr sz="3500"/>
          </a:p>
        </p:txBody>
      </p:sp>
      <p:pic>
        <p:nvPicPr>
          <p:cNvPr id="294" name="Google Shape;294;p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101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50"/>
          <p:cNvSpPr txBox="1"/>
          <p:nvPr>
            <p:ph idx="4294967295" type="body"/>
          </p:nvPr>
        </p:nvSpPr>
        <p:spPr>
          <a:xfrm>
            <a:off x="3356100" y="1740600"/>
            <a:ext cx="2614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chu</a:t>
            </a:r>
            <a:endParaRPr sz="9600"/>
          </a:p>
        </p:txBody>
      </p:sp>
      <p:sp>
        <p:nvSpPr>
          <p:cNvPr id="300" name="Google Shape;300;p50"/>
          <p:cNvSpPr/>
          <p:nvPr/>
        </p:nvSpPr>
        <p:spPr>
          <a:xfrm>
            <a:off x="3726125" y="3191875"/>
            <a:ext cx="21672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01" name="Google Shape;301;p5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51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gi</a:t>
            </a:r>
            <a:endParaRPr sz="9600"/>
          </a:p>
        </p:txBody>
      </p:sp>
      <p:sp>
        <p:nvSpPr>
          <p:cNvPr id="307" name="Google Shape;307;p51"/>
          <p:cNvSpPr/>
          <p:nvPr/>
        </p:nvSpPr>
        <p:spPr>
          <a:xfrm>
            <a:off x="4190925" y="3267725"/>
            <a:ext cx="12411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08" name="Google Shape;308;p5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52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cho</a:t>
            </a:r>
            <a:endParaRPr sz="9600"/>
          </a:p>
        </p:txBody>
      </p:sp>
      <p:sp>
        <p:nvSpPr>
          <p:cNvPr id="314" name="Google Shape;314;p52"/>
          <p:cNvSpPr/>
          <p:nvPr/>
        </p:nvSpPr>
        <p:spPr>
          <a:xfrm>
            <a:off x="3430300" y="3191525"/>
            <a:ext cx="25233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15" name="Google Shape;315;p5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53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ra</a:t>
            </a:r>
            <a:endParaRPr sz="9600"/>
          </a:p>
        </p:txBody>
      </p:sp>
      <p:sp>
        <p:nvSpPr>
          <p:cNvPr id="321" name="Google Shape;321;p53"/>
          <p:cNvSpPr/>
          <p:nvPr/>
        </p:nvSpPr>
        <p:spPr>
          <a:xfrm>
            <a:off x="4013800" y="3191525"/>
            <a:ext cx="14028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22" name="Google Shape;322;p5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54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yu</a:t>
            </a:r>
            <a:endParaRPr sz="9600"/>
          </a:p>
        </p:txBody>
      </p:sp>
      <p:sp>
        <p:nvSpPr>
          <p:cNvPr id="328" name="Google Shape;328;p54"/>
          <p:cNvSpPr/>
          <p:nvPr/>
        </p:nvSpPr>
        <p:spPr>
          <a:xfrm>
            <a:off x="3919525" y="3267725"/>
            <a:ext cx="15798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29" name="Google Shape;329;p5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8"/>
          <p:cNvSpPr txBox="1"/>
          <p:nvPr>
            <p:ph idx="4294967295" type="title"/>
          </p:nvPr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3500"/>
              <a:t>1. Conciencia fonémica </a:t>
            </a:r>
            <a:endParaRPr sz="3500"/>
          </a:p>
        </p:txBody>
      </p:sp>
      <p:pic>
        <p:nvPicPr>
          <p:cNvPr id="166" name="Google Shape;166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55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nor</a:t>
            </a:r>
            <a:endParaRPr sz="9600"/>
          </a:p>
        </p:txBody>
      </p:sp>
      <p:sp>
        <p:nvSpPr>
          <p:cNvPr id="335" name="Google Shape;335;p55"/>
          <p:cNvSpPr/>
          <p:nvPr/>
        </p:nvSpPr>
        <p:spPr>
          <a:xfrm>
            <a:off x="3547025" y="3191525"/>
            <a:ext cx="22542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36" name="Google Shape;336;p5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56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sos</a:t>
            </a:r>
            <a:endParaRPr sz="9600"/>
          </a:p>
        </p:txBody>
      </p:sp>
      <p:sp>
        <p:nvSpPr>
          <p:cNvPr id="342" name="Google Shape;342;p56"/>
          <p:cNvSpPr/>
          <p:nvPr/>
        </p:nvSpPr>
        <p:spPr>
          <a:xfrm>
            <a:off x="3742650" y="3191525"/>
            <a:ext cx="1899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43" name="Google Shape;343;p5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57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rros</a:t>
            </a:r>
            <a:endParaRPr sz="9600"/>
          </a:p>
        </p:txBody>
      </p:sp>
      <p:sp>
        <p:nvSpPr>
          <p:cNvPr id="349" name="Google Shape;349;p57"/>
          <p:cNvSpPr/>
          <p:nvPr/>
        </p:nvSpPr>
        <p:spPr>
          <a:xfrm>
            <a:off x="3460325" y="3191525"/>
            <a:ext cx="22302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50" name="Google Shape;350;p5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58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ven</a:t>
            </a:r>
            <a:endParaRPr sz="9600"/>
          </a:p>
        </p:txBody>
      </p:sp>
      <p:sp>
        <p:nvSpPr>
          <p:cNvPr id="356" name="Google Shape;356;p58"/>
          <p:cNvSpPr/>
          <p:nvPr/>
        </p:nvSpPr>
        <p:spPr>
          <a:xfrm>
            <a:off x="3569300" y="3191525"/>
            <a:ext cx="22989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57" name="Google Shape;357;p5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8F0FA"/>
        </a:solidFill>
      </p:bgPr>
    </p:bg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2" name="Google Shape;362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Google Shape;363;p59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3500"/>
              <a:t> 5. Dictado</a:t>
            </a:r>
            <a:endParaRPr sz="350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8" name="Google Shape;368;p60"/>
          <p:cNvGraphicFramePr/>
          <p:nvPr/>
        </p:nvGraphicFramePr>
        <p:xfrm>
          <a:off x="2887950" y="17335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{353BCE6D-4652-4106-ADDB-1B92A5D6CC35}</a:tableStyleId>
              </a:tblPr>
              <a:tblGrid>
                <a:gridCol w="1696700"/>
                <a:gridCol w="1671375"/>
              </a:tblGrid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369" name="Google Shape;369;p6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4" name="Google Shape;374;p61"/>
          <p:cNvGraphicFramePr/>
          <p:nvPr/>
        </p:nvGraphicFramePr>
        <p:xfrm>
          <a:off x="2295550" y="17335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{353BCE6D-4652-4106-ADDB-1B92A5D6CC35}</a:tableStyleId>
              </a:tblPr>
              <a:tblGrid>
                <a:gridCol w="1611075"/>
                <a:gridCol w="1587050"/>
                <a:gridCol w="1587050"/>
              </a:tblGrid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375" name="Google Shape;375;p6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8F0FA"/>
        </a:solidFill>
      </p:bgPr>
    </p:bg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0" name="Google Shape;380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1" name="Google Shape;381;p62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3500"/>
              <a:t> 6. Palabras </a:t>
            </a:r>
            <a:endParaRPr sz="350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63"/>
          <p:cNvSpPr txBox="1"/>
          <p:nvPr>
            <p:ph idx="4294967295" type="body"/>
          </p:nvPr>
        </p:nvSpPr>
        <p:spPr>
          <a:xfrm>
            <a:off x="2489363" y="1588225"/>
            <a:ext cx="2620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chu</a:t>
            </a:r>
            <a:endParaRPr sz="9600"/>
          </a:p>
        </p:txBody>
      </p:sp>
      <p:sp>
        <p:nvSpPr>
          <p:cNvPr id="387" name="Google Shape;387;p63"/>
          <p:cNvSpPr txBox="1"/>
          <p:nvPr>
            <p:ph idx="4294967295" type="body"/>
          </p:nvPr>
        </p:nvSpPr>
        <p:spPr>
          <a:xfrm>
            <a:off x="4834238" y="1588225"/>
            <a:ext cx="1820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rro</a:t>
            </a:r>
            <a:endParaRPr sz="9600"/>
          </a:p>
        </p:txBody>
      </p:sp>
      <p:sp>
        <p:nvSpPr>
          <p:cNvPr id="388" name="Google Shape;388;p63"/>
          <p:cNvSpPr/>
          <p:nvPr/>
        </p:nvSpPr>
        <p:spPr>
          <a:xfrm>
            <a:off x="2628813" y="3062075"/>
            <a:ext cx="40257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89" name="Google Shape;389;p6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64"/>
          <p:cNvSpPr txBox="1"/>
          <p:nvPr>
            <p:ph idx="4294967295" type="body"/>
          </p:nvPr>
        </p:nvSpPr>
        <p:spPr>
          <a:xfrm>
            <a:off x="2390600" y="1665675"/>
            <a:ext cx="2629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chu</a:t>
            </a:r>
            <a:endParaRPr sz="9600"/>
          </a:p>
        </p:txBody>
      </p:sp>
      <p:sp>
        <p:nvSpPr>
          <p:cNvPr id="395" name="Google Shape;395;p64"/>
          <p:cNvSpPr txBox="1"/>
          <p:nvPr>
            <p:ph idx="4294967295" type="body"/>
          </p:nvPr>
        </p:nvSpPr>
        <p:spPr>
          <a:xfrm>
            <a:off x="4535500" y="1665675"/>
            <a:ext cx="2138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pa</a:t>
            </a:r>
            <a:endParaRPr sz="9600"/>
          </a:p>
        </p:txBody>
      </p:sp>
      <p:sp>
        <p:nvSpPr>
          <p:cNvPr id="396" name="Google Shape;396;p64"/>
          <p:cNvSpPr/>
          <p:nvPr/>
        </p:nvSpPr>
        <p:spPr>
          <a:xfrm>
            <a:off x="2462650" y="3143550"/>
            <a:ext cx="41457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97" name="Google Shape;397;p6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65475" y="1457325"/>
            <a:ext cx="3524250" cy="222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9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65"/>
          <p:cNvSpPr txBox="1"/>
          <p:nvPr>
            <p:ph idx="4294967295" type="body"/>
          </p:nvPr>
        </p:nvSpPr>
        <p:spPr>
          <a:xfrm>
            <a:off x="3194475" y="1785375"/>
            <a:ext cx="1768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gi</a:t>
            </a:r>
            <a:endParaRPr sz="9600"/>
          </a:p>
        </p:txBody>
      </p:sp>
      <p:sp>
        <p:nvSpPr>
          <p:cNvPr id="403" name="Google Shape;403;p65"/>
          <p:cNvSpPr txBox="1"/>
          <p:nvPr>
            <p:ph idx="4294967295" type="body"/>
          </p:nvPr>
        </p:nvSpPr>
        <p:spPr>
          <a:xfrm>
            <a:off x="4439950" y="1785375"/>
            <a:ext cx="1855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ra</a:t>
            </a:r>
            <a:endParaRPr sz="9600"/>
          </a:p>
        </p:txBody>
      </p:sp>
      <p:sp>
        <p:nvSpPr>
          <p:cNvPr id="404" name="Google Shape;404;p65"/>
          <p:cNvSpPr/>
          <p:nvPr/>
        </p:nvSpPr>
        <p:spPr>
          <a:xfrm>
            <a:off x="3456725" y="3259225"/>
            <a:ext cx="2838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05" name="Google Shape;405;p6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66"/>
          <p:cNvSpPr txBox="1"/>
          <p:nvPr>
            <p:ph idx="4294967295" type="body"/>
          </p:nvPr>
        </p:nvSpPr>
        <p:spPr>
          <a:xfrm>
            <a:off x="1595500" y="1697675"/>
            <a:ext cx="1875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ge</a:t>
            </a:r>
            <a:endParaRPr sz="9600"/>
          </a:p>
        </p:txBody>
      </p:sp>
      <p:sp>
        <p:nvSpPr>
          <p:cNvPr id="411" name="Google Shape;411;p66"/>
          <p:cNvSpPr txBox="1"/>
          <p:nvPr>
            <p:ph idx="4294967295" type="body"/>
          </p:nvPr>
        </p:nvSpPr>
        <p:spPr>
          <a:xfrm>
            <a:off x="3103100" y="1697675"/>
            <a:ext cx="1982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ne</a:t>
            </a:r>
            <a:endParaRPr sz="9600"/>
          </a:p>
        </p:txBody>
      </p:sp>
      <p:sp>
        <p:nvSpPr>
          <p:cNvPr id="412" name="Google Shape;412;p66"/>
          <p:cNvSpPr/>
          <p:nvPr/>
        </p:nvSpPr>
        <p:spPr>
          <a:xfrm>
            <a:off x="1758050" y="3247725"/>
            <a:ext cx="57375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3" name="Google Shape;413;p66"/>
          <p:cNvSpPr txBox="1"/>
          <p:nvPr>
            <p:ph idx="4294967295" type="body"/>
          </p:nvPr>
        </p:nvSpPr>
        <p:spPr>
          <a:xfrm>
            <a:off x="4517500" y="1697675"/>
            <a:ext cx="1982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ro</a:t>
            </a:r>
            <a:endParaRPr sz="9600"/>
          </a:p>
        </p:txBody>
      </p:sp>
      <p:sp>
        <p:nvSpPr>
          <p:cNvPr id="414" name="Google Shape;414;p66"/>
          <p:cNvSpPr txBox="1"/>
          <p:nvPr>
            <p:ph idx="4294967295" type="body"/>
          </p:nvPr>
        </p:nvSpPr>
        <p:spPr>
          <a:xfrm>
            <a:off x="5850500" y="1697675"/>
            <a:ext cx="1698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sa</a:t>
            </a:r>
            <a:endParaRPr sz="9600"/>
          </a:p>
        </p:txBody>
      </p:sp>
      <p:pic>
        <p:nvPicPr>
          <p:cNvPr id="415" name="Google Shape;415;p6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67"/>
          <p:cNvSpPr txBox="1"/>
          <p:nvPr>
            <p:ph idx="4294967295" type="body"/>
          </p:nvPr>
        </p:nvSpPr>
        <p:spPr>
          <a:xfrm>
            <a:off x="2115200" y="1588225"/>
            <a:ext cx="9057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a</a:t>
            </a:r>
            <a:endParaRPr sz="9600"/>
          </a:p>
        </p:txBody>
      </p:sp>
      <p:sp>
        <p:nvSpPr>
          <p:cNvPr id="421" name="Google Shape;421;p67"/>
          <p:cNvSpPr txBox="1"/>
          <p:nvPr>
            <p:ph idx="4294967295" type="body"/>
          </p:nvPr>
        </p:nvSpPr>
        <p:spPr>
          <a:xfrm>
            <a:off x="2902900" y="1588225"/>
            <a:ext cx="1902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ga</a:t>
            </a:r>
            <a:endParaRPr sz="9600"/>
          </a:p>
        </p:txBody>
      </p:sp>
      <p:sp>
        <p:nvSpPr>
          <p:cNvPr id="422" name="Google Shape;422;p67"/>
          <p:cNvSpPr/>
          <p:nvPr/>
        </p:nvSpPr>
        <p:spPr>
          <a:xfrm>
            <a:off x="2270800" y="3062075"/>
            <a:ext cx="43392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3" name="Google Shape;423;p67"/>
          <p:cNvSpPr txBox="1"/>
          <p:nvPr>
            <p:ph idx="4294967295" type="body"/>
          </p:nvPr>
        </p:nvSpPr>
        <p:spPr>
          <a:xfrm>
            <a:off x="4579300" y="1588225"/>
            <a:ext cx="2449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rra</a:t>
            </a:r>
            <a:endParaRPr sz="9600"/>
          </a:p>
        </p:txBody>
      </p:sp>
      <p:pic>
        <p:nvPicPr>
          <p:cNvPr id="424" name="Google Shape;424;p6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68"/>
          <p:cNvSpPr txBox="1"/>
          <p:nvPr>
            <p:ph idx="4294967295" type="body"/>
          </p:nvPr>
        </p:nvSpPr>
        <p:spPr>
          <a:xfrm>
            <a:off x="1686150" y="1745525"/>
            <a:ext cx="2399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e</a:t>
            </a:r>
            <a:endParaRPr sz="9600"/>
          </a:p>
        </p:txBody>
      </p:sp>
      <p:sp>
        <p:nvSpPr>
          <p:cNvPr id="430" name="Google Shape;430;p68"/>
          <p:cNvSpPr txBox="1"/>
          <p:nvPr>
            <p:ph idx="4294967295" type="body"/>
          </p:nvPr>
        </p:nvSpPr>
        <p:spPr>
          <a:xfrm>
            <a:off x="3035550" y="1745525"/>
            <a:ext cx="25173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nor</a:t>
            </a:r>
            <a:endParaRPr sz="9600"/>
          </a:p>
        </p:txBody>
      </p:sp>
      <p:sp>
        <p:nvSpPr>
          <p:cNvPr id="431" name="Google Shape;431;p68"/>
          <p:cNvSpPr/>
          <p:nvPr/>
        </p:nvSpPr>
        <p:spPr>
          <a:xfrm>
            <a:off x="2485975" y="3219375"/>
            <a:ext cx="48669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2" name="Google Shape;432;p68"/>
          <p:cNvSpPr txBox="1"/>
          <p:nvPr>
            <p:ph idx="4294967295" type="body"/>
          </p:nvPr>
        </p:nvSpPr>
        <p:spPr>
          <a:xfrm>
            <a:off x="4940550" y="1745525"/>
            <a:ext cx="25173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me</a:t>
            </a:r>
            <a:endParaRPr sz="9600"/>
          </a:p>
        </p:txBody>
      </p:sp>
      <p:pic>
        <p:nvPicPr>
          <p:cNvPr id="433" name="Google Shape;433;p6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69"/>
          <p:cNvSpPr txBox="1"/>
          <p:nvPr>
            <p:ph idx="4294967295" type="body"/>
          </p:nvPr>
        </p:nvSpPr>
        <p:spPr>
          <a:xfrm>
            <a:off x="1788225" y="1793875"/>
            <a:ext cx="2082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en</a:t>
            </a:r>
            <a:endParaRPr sz="9600"/>
          </a:p>
        </p:txBody>
      </p:sp>
      <p:sp>
        <p:nvSpPr>
          <p:cNvPr id="439" name="Google Shape;439;p69"/>
          <p:cNvSpPr txBox="1"/>
          <p:nvPr>
            <p:ph idx="4294967295" type="body"/>
          </p:nvPr>
        </p:nvSpPr>
        <p:spPr>
          <a:xfrm>
            <a:off x="3451750" y="1793875"/>
            <a:ext cx="2595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can</a:t>
            </a:r>
            <a:endParaRPr sz="9600"/>
          </a:p>
        </p:txBody>
      </p:sp>
      <p:sp>
        <p:nvSpPr>
          <p:cNvPr id="440" name="Google Shape;440;p69"/>
          <p:cNvSpPr/>
          <p:nvPr/>
        </p:nvSpPr>
        <p:spPr>
          <a:xfrm>
            <a:off x="2032875" y="3267725"/>
            <a:ext cx="53229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1" name="Google Shape;441;p69"/>
          <p:cNvSpPr txBox="1"/>
          <p:nvPr>
            <p:ph idx="4294967295" type="body"/>
          </p:nvPr>
        </p:nvSpPr>
        <p:spPr>
          <a:xfrm>
            <a:off x="5666800" y="1793875"/>
            <a:ext cx="1591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ta</a:t>
            </a:r>
            <a:endParaRPr sz="9600"/>
          </a:p>
        </p:txBody>
      </p:sp>
      <p:pic>
        <p:nvPicPr>
          <p:cNvPr id="442" name="Google Shape;442;p6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70"/>
          <p:cNvSpPr txBox="1"/>
          <p:nvPr>
            <p:ph idx="4294967295" type="body"/>
          </p:nvPr>
        </p:nvSpPr>
        <p:spPr>
          <a:xfrm>
            <a:off x="2533400" y="1785375"/>
            <a:ext cx="2240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sal</a:t>
            </a:r>
            <a:endParaRPr sz="9600"/>
          </a:p>
        </p:txBody>
      </p:sp>
      <p:sp>
        <p:nvSpPr>
          <p:cNvPr id="448" name="Google Shape;448;p70"/>
          <p:cNvSpPr txBox="1"/>
          <p:nvPr>
            <p:ph idx="4294967295" type="body"/>
          </p:nvPr>
        </p:nvSpPr>
        <p:spPr>
          <a:xfrm>
            <a:off x="4126200" y="1776825"/>
            <a:ext cx="2547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tan</a:t>
            </a:r>
            <a:endParaRPr sz="9600"/>
          </a:p>
        </p:txBody>
      </p:sp>
      <p:sp>
        <p:nvSpPr>
          <p:cNvPr id="449" name="Google Shape;449;p70"/>
          <p:cNvSpPr/>
          <p:nvPr/>
        </p:nvSpPr>
        <p:spPr>
          <a:xfrm>
            <a:off x="2815150" y="3259225"/>
            <a:ext cx="38013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50" name="Google Shape;450;p7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71"/>
          <p:cNvSpPr txBox="1"/>
          <p:nvPr>
            <p:ph idx="4294967295" type="body"/>
          </p:nvPr>
        </p:nvSpPr>
        <p:spPr>
          <a:xfrm>
            <a:off x="1427100" y="1709275"/>
            <a:ext cx="28818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ban</a:t>
            </a:r>
            <a:endParaRPr sz="9600"/>
          </a:p>
        </p:txBody>
      </p:sp>
      <p:sp>
        <p:nvSpPr>
          <p:cNvPr id="456" name="Google Shape;456;p71"/>
          <p:cNvSpPr txBox="1"/>
          <p:nvPr>
            <p:ph idx="4294967295" type="body"/>
          </p:nvPr>
        </p:nvSpPr>
        <p:spPr>
          <a:xfrm>
            <a:off x="3703800" y="1709275"/>
            <a:ext cx="2114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de</a:t>
            </a:r>
            <a:endParaRPr sz="9600"/>
          </a:p>
        </p:txBody>
      </p:sp>
      <p:sp>
        <p:nvSpPr>
          <p:cNvPr id="457" name="Google Shape;457;p71"/>
          <p:cNvSpPr/>
          <p:nvPr/>
        </p:nvSpPr>
        <p:spPr>
          <a:xfrm>
            <a:off x="1553550" y="3127250"/>
            <a:ext cx="53802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8" name="Google Shape;458;p71"/>
          <p:cNvSpPr txBox="1"/>
          <p:nvPr>
            <p:ph idx="4294967295" type="body"/>
          </p:nvPr>
        </p:nvSpPr>
        <p:spPr>
          <a:xfrm>
            <a:off x="4926025" y="1709275"/>
            <a:ext cx="2278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ja</a:t>
            </a:r>
            <a:endParaRPr sz="9600"/>
          </a:p>
        </p:txBody>
      </p:sp>
      <p:pic>
        <p:nvPicPr>
          <p:cNvPr id="459" name="Google Shape;459;p7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72"/>
          <p:cNvSpPr txBox="1"/>
          <p:nvPr>
            <p:ph idx="4294967295" type="body"/>
          </p:nvPr>
        </p:nvSpPr>
        <p:spPr>
          <a:xfrm>
            <a:off x="1481875" y="1593813"/>
            <a:ext cx="1563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sa</a:t>
            </a:r>
            <a:endParaRPr sz="9600"/>
          </a:p>
        </p:txBody>
      </p:sp>
      <p:sp>
        <p:nvSpPr>
          <p:cNvPr id="465" name="Google Shape;465;p72"/>
          <p:cNvSpPr txBox="1"/>
          <p:nvPr>
            <p:ph idx="4294967295" type="body"/>
          </p:nvPr>
        </p:nvSpPr>
        <p:spPr>
          <a:xfrm>
            <a:off x="2884075" y="1593813"/>
            <a:ext cx="2032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tis</a:t>
            </a:r>
            <a:endParaRPr sz="9600"/>
          </a:p>
        </p:txBody>
      </p:sp>
      <p:sp>
        <p:nvSpPr>
          <p:cNvPr id="466" name="Google Shape;466;p72"/>
          <p:cNvSpPr/>
          <p:nvPr/>
        </p:nvSpPr>
        <p:spPr>
          <a:xfrm>
            <a:off x="1688125" y="3056500"/>
            <a:ext cx="59739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7" name="Google Shape;467;p72"/>
          <p:cNvSpPr txBox="1"/>
          <p:nvPr>
            <p:ph idx="4294967295" type="body"/>
          </p:nvPr>
        </p:nvSpPr>
        <p:spPr>
          <a:xfrm>
            <a:off x="4036350" y="1593813"/>
            <a:ext cx="1563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fe</a:t>
            </a:r>
            <a:endParaRPr sz="9600"/>
          </a:p>
        </p:txBody>
      </p:sp>
      <p:sp>
        <p:nvSpPr>
          <p:cNvPr id="468" name="Google Shape;468;p72"/>
          <p:cNvSpPr txBox="1"/>
          <p:nvPr>
            <p:ph idx="4294967295" type="body"/>
          </p:nvPr>
        </p:nvSpPr>
        <p:spPr>
          <a:xfrm>
            <a:off x="5112125" y="1593813"/>
            <a:ext cx="2550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cho</a:t>
            </a:r>
            <a:endParaRPr sz="9600"/>
          </a:p>
        </p:txBody>
      </p:sp>
      <p:pic>
        <p:nvPicPr>
          <p:cNvPr id="469" name="Google Shape;469;p7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4" name="Google Shape;474;p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5020425" y="491150"/>
            <a:ext cx="3695776" cy="4296300"/>
          </a:xfrm>
          <a:prstGeom prst="rect">
            <a:avLst/>
          </a:prstGeom>
          <a:noFill/>
          <a:ln>
            <a:noFill/>
          </a:ln>
        </p:spPr>
      </p:pic>
      <p:sp>
        <p:nvSpPr>
          <p:cNvPr id="475" name="Google Shape;475;p73"/>
          <p:cNvSpPr txBox="1"/>
          <p:nvPr>
            <p:ph idx="4294967295" type="title"/>
          </p:nvPr>
        </p:nvSpPr>
        <p:spPr>
          <a:xfrm>
            <a:off x="641100" y="1885250"/>
            <a:ext cx="4072500" cy="9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¡Felicidades!</a:t>
            </a:r>
            <a:endParaRPr sz="4800"/>
          </a:p>
        </p:txBody>
      </p:sp>
      <p:sp>
        <p:nvSpPr>
          <p:cNvPr id="476" name="Google Shape;476;p73"/>
          <p:cNvSpPr txBox="1"/>
          <p:nvPr>
            <p:ph type="ctrTitle"/>
          </p:nvPr>
        </p:nvSpPr>
        <p:spPr>
          <a:xfrm>
            <a:off x="907800" y="2678525"/>
            <a:ext cx="2571900" cy="73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El día está completo, ¡excelente trabajo!  </a:t>
            </a:r>
            <a:endParaRPr sz="180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8F0FA"/>
        </a:solidFill>
      </p:bgPr>
    </p:bg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74"/>
          <p:cNvSpPr txBox="1"/>
          <p:nvPr>
            <p:ph type="ctrTitle"/>
          </p:nvPr>
        </p:nvSpPr>
        <p:spPr>
          <a:xfrm>
            <a:off x="457213" y="2112264"/>
            <a:ext cx="8229600" cy="110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Día 2 </a:t>
            </a:r>
            <a:endParaRPr sz="6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06700" y="763650"/>
            <a:ext cx="2940551" cy="361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30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8F0FA"/>
        </a:solidFill>
      </p:bgPr>
    </p:bg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6" name="Google Shape;486;p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487" name="Google Shape;487;p75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3500"/>
              <a:t> 7. Dictado</a:t>
            </a:r>
            <a:endParaRPr sz="350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2" name="Google Shape;492;p76"/>
          <p:cNvGraphicFramePr/>
          <p:nvPr/>
        </p:nvGraphicFramePr>
        <p:xfrm>
          <a:off x="952500" y="1735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{353BCE6D-4652-4106-ADDB-1B92A5D6CC35}</a:tableStyleId>
              </a:tblPr>
              <a:tblGrid>
                <a:gridCol w="1447800"/>
                <a:gridCol w="1447800"/>
                <a:gridCol w="1447800"/>
                <a:gridCol w="1447800"/>
                <a:gridCol w="1447800"/>
              </a:tblGrid>
              <a:tr h="171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493" name="Google Shape;493;p7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8" name="Google Shape;498;p77"/>
          <p:cNvGraphicFramePr/>
          <p:nvPr/>
        </p:nvGraphicFramePr>
        <p:xfrm>
          <a:off x="952475" y="13582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{D765F6A4-9A88-4400-9708-9654A515BDFE}</a:tableStyleId>
              </a:tblPr>
              <a:tblGrid>
                <a:gridCol w="1034150"/>
                <a:gridCol w="1034150"/>
                <a:gridCol w="1034150"/>
                <a:gridCol w="1034150"/>
                <a:gridCol w="1034150"/>
                <a:gridCol w="1034150"/>
                <a:gridCol w="1034150"/>
              </a:tblGrid>
              <a:tr h="1403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499" name="Google Shape;499;p7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4" name="Google Shape;504;p78"/>
          <p:cNvGraphicFramePr/>
          <p:nvPr/>
        </p:nvGraphicFramePr>
        <p:xfrm>
          <a:off x="952475" y="13582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{D765F6A4-9A88-4400-9708-9654A515BDFE}</a:tableStyleId>
              </a:tblPr>
              <a:tblGrid>
                <a:gridCol w="1034150"/>
                <a:gridCol w="1034150"/>
                <a:gridCol w="1034150"/>
                <a:gridCol w="1034150"/>
                <a:gridCol w="1034150"/>
                <a:gridCol w="1034150"/>
                <a:gridCol w="1034150"/>
              </a:tblGrid>
              <a:tr h="1403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505" name="Google Shape;505;p7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8F0FA"/>
        </a:solidFill>
      </p:bgPr>
    </p:bg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0" name="Google Shape;510;p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511" name="Google Shape;511;p79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3500"/>
              <a:t>8. Palabras de alta frecuencia</a:t>
            </a:r>
            <a:endParaRPr sz="350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80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un</a:t>
            </a:r>
            <a:endParaRPr sz="9600"/>
          </a:p>
        </p:txBody>
      </p:sp>
      <p:sp>
        <p:nvSpPr>
          <p:cNvPr id="517" name="Google Shape;517;p80"/>
          <p:cNvSpPr/>
          <p:nvPr/>
        </p:nvSpPr>
        <p:spPr>
          <a:xfrm>
            <a:off x="3858425" y="3191525"/>
            <a:ext cx="16119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18" name="Google Shape;518;p8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81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y</a:t>
            </a:r>
            <a:endParaRPr sz="9600"/>
          </a:p>
        </p:txBody>
      </p:sp>
      <p:sp>
        <p:nvSpPr>
          <p:cNvPr id="524" name="Google Shape;524;p81"/>
          <p:cNvSpPr/>
          <p:nvPr/>
        </p:nvSpPr>
        <p:spPr>
          <a:xfrm>
            <a:off x="3955875" y="3208600"/>
            <a:ext cx="12708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25" name="Google Shape;525;p8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82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le</a:t>
            </a:r>
            <a:endParaRPr sz="9600"/>
          </a:p>
        </p:txBody>
      </p:sp>
      <p:sp>
        <p:nvSpPr>
          <p:cNvPr id="531" name="Google Shape;531;p82"/>
          <p:cNvSpPr/>
          <p:nvPr/>
        </p:nvSpPr>
        <p:spPr>
          <a:xfrm>
            <a:off x="3870450" y="3191525"/>
            <a:ext cx="15225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32" name="Google Shape;532;p8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83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una</a:t>
            </a:r>
            <a:endParaRPr sz="9600"/>
          </a:p>
        </p:txBody>
      </p:sp>
      <p:sp>
        <p:nvSpPr>
          <p:cNvPr id="538" name="Google Shape;538;p83"/>
          <p:cNvSpPr/>
          <p:nvPr/>
        </p:nvSpPr>
        <p:spPr>
          <a:xfrm>
            <a:off x="3472000" y="3191525"/>
            <a:ext cx="24711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39" name="Google Shape;539;p8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84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se</a:t>
            </a:r>
            <a:endParaRPr sz="9600"/>
          </a:p>
        </p:txBody>
      </p:sp>
      <p:sp>
        <p:nvSpPr>
          <p:cNvPr id="545" name="Google Shape;545;p84"/>
          <p:cNvSpPr/>
          <p:nvPr/>
        </p:nvSpPr>
        <p:spPr>
          <a:xfrm>
            <a:off x="3793550" y="3191525"/>
            <a:ext cx="15549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46" name="Google Shape;546;p8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46025" y="569763"/>
            <a:ext cx="4578951" cy="4003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31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85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de</a:t>
            </a:r>
            <a:endParaRPr sz="9600"/>
          </a:p>
        </p:txBody>
      </p:sp>
      <p:sp>
        <p:nvSpPr>
          <p:cNvPr id="552" name="Google Shape;552;p85"/>
          <p:cNvSpPr/>
          <p:nvPr/>
        </p:nvSpPr>
        <p:spPr>
          <a:xfrm>
            <a:off x="3798075" y="3191525"/>
            <a:ext cx="1626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53" name="Google Shape;553;p8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8F0FA"/>
        </a:solidFill>
      </p:bgPr>
    </p:bg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8" name="Google Shape;558;p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559" name="Google Shape;559;p86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3500"/>
              <a:t>9. Oraciones</a:t>
            </a:r>
            <a:endParaRPr sz="350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87"/>
          <p:cNvSpPr txBox="1"/>
          <p:nvPr>
            <p:ph idx="4294967295" type="body"/>
          </p:nvPr>
        </p:nvSpPr>
        <p:spPr>
          <a:xfrm>
            <a:off x="616500" y="1101325"/>
            <a:ext cx="8520600" cy="252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</a:pPr>
            <a:r>
              <a:rPr lang="en" sz="4500"/>
              <a:t>Vamos</a:t>
            </a:r>
            <a:r>
              <a:rPr lang="en" sz="4500"/>
              <a:t>   a    comer    churros   </a:t>
            </a:r>
            <a:endParaRPr sz="4500"/>
          </a:p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4500"/>
          </a:p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</a:pPr>
            <a:r>
              <a:rPr lang="en" sz="4500"/>
              <a:t>de       desayuno.</a:t>
            </a:r>
            <a:endParaRPr sz="4500"/>
          </a:p>
        </p:txBody>
      </p:sp>
      <p:sp>
        <p:nvSpPr>
          <p:cNvPr id="565" name="Google Shape;565;p87"/>
          <p:cNvSpPr/>
          <p:nvPr/>
        </p:nvSpPr>
        <p:spPr>
          <a:xfrm>
            <a:off x="837775" y="1835375"/>
            <a:ext cx="429600" cy="4452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6" name="Google Shape;566;p87"/>
          <p:cNvSpPr/>
          <p:nvPr/>
        </p:nvSpPr>
        <p:spPr>
          <a:xfrm>
            <a:off x="3134575" y="1835375"/>
            <a:ext cx="429600" cy="4452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7" name="Google Shape;567;p87"/>
          <p:cNvSpPr/>
          <p:nvPr/>
        </p:nvSpPr>
        <p:spPr>
          <a:xfrm>
            <a:off x="4688988" y="1878075"/>
            <a:ext cx="429600" cy="4452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8" name="Google Shape;568;p87"/>
          <p:cNvSpPr/>
          <p:nvPr/>
        </p:nvSpPr>
        <p:spPr>
          <a:xfrm>
            <a:off x="761575" y="3435575"/>
            <a:ext cx="429600" cy="4452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9" name="Google Shape;569;p87"/>
          <p:cNvSpPr/>
          <p:nvPr/>
        </p:nvSpPr>
        <p:spPr>
          <a:xfrm>
            <a:off x="6822588" y="1878075"/>
            <a:ext cx="429600" cy="4452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0" name="Google Shape;570;p87"/>
          <p:cNvSpPr/>
          <p:nvPr/>
        </p:nvSpPr>
        <p:spPr>
          <a:xfrm>
            <a:off x="3327150" y="3510000"/>
            <a:ext cx="429600" cy="4452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71" name="Google Shape;571;p8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5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88"/>
          <p:cNvSpPr txBox="1"/>
          <p:nvPr>
            <p:ph idx="4294967295" type="body"/>
          </p:nvPr>
        </p:nvSpPr>
        <p:spPr>
          <a:xfrm>
            <a:off x="427525" y="532825"/>
            <a:ext cx="8520600" cy="252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</a:pPr>
            <a:r>
              <a:rPr lang="en" sz="4500"/>
              <a:t>Mamá</a:t>
            </a:r>
            <a:r>
              <a:rPr lang="en" sz="4500"/>
              <a:t>   sirve  una  bandeja    </a:t>
            </a:r>
            <a:endParaRPr sz="4500"/>
          </a:p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4500"/>
          </a:p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4500"/>
              <a:t>enorme  con  churros cálidos.</a:t>
            </a:r>
            <a:endParaRPr sz="4500"/>
          </a:p>
        </p:txBody>
      </p:sp>
      <p:sp>
        <p:nvSpPr>
          <p:cNvPr id="577" name="Google Shape;577;p88"/>
          <p:cNvSpPr/>
          <p:nvPr/>
        </p:nvSpPr>
        <p:spPr>
          <a:xfrm>
            <a:off x="1202375" y="1326400"/>
            <a:ext cx="429600" cy="4452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8" name="Google Shape;578;p88"/>
          <p:cNvSpPr/>
          <p:nvPr/>
        </p:nvSpPr>
        <p:spPr>
          <a:xfrm>
            <a:off x="3158425" y="1326400"/>
            <a:ext cx="429600" cy="4452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9" name="Google Shape;579;p88"/>
          <p:cNvSpPr/>
          <p:nvPr/>
        </p:nvSpPr>
        <p:spPr>
          <a:xfrm>
            <a:off x="4729800" y="1326400"/>
            <a:ext cx="429600" cy="4452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0" name="Google Shape;580;p88"/>
          <p:cNvSpPr/>
          <p:nvPr/>
        </p:nvSpPr>
        <p:spPr>
          <a:xfrm>
            <a:off x="6659300" y="1326400"/>
            <a:ext cx="429600" cy="4452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1" name="Google Shape;581;p88"/>
          <p:cNvSpPr/>
          <p:nvPr/>
        </p:nvSpPr>
        <p:spPr>
          <a:xfrm>
            <a:off x="1360475" y="2983950"/>
            <a:ext cx="429600" cy="4452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2" name="Google Shape;582;p88"/>
          <p:cNvSpPr/>
          <p:nvPr/>
        </p:nvSpPr>
        <p:spPr>
          <a:xfrm>
            <a:off x="3393875" y="2983950"/>
            <a:ext cx="429600" cy="4452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3" name="Google Shape;583;p88"/>
          <p:cNvSpPr/>
          <p:nvPr/>
        </p:nvSpPr>
        <p:spPr>
          <a:xfrm>
            <a:off x="7303925" y="2983950"/>
            <a:ext cx="429600" cy="4452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4" name="Google Shape;584;p88"/>
          <p:cNvSpPr/>
          <p:nvPr/>
        </p:nvSpPr>
        <p:spPr>
          <a:xfrm>
            <a:off x="5222675" y="2983950"/>
            <a:ext cx="429600" cy="4452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85" name="Google Shape;585;p8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8F0FA"/>
        </a:solidFill>
      </p:bgPr>
    </p:bg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89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10. Lectura compartida</a:t>
            </a:r>
            <a:endParaRPr sz="3500"/>
          </a:p>
        </p:txBody>
      </p:sp>
      <p:pic>
        <p:nvPicPr>
          <p:cNvPr id="591" name="Google Shape;591;p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23175" y="1256700"/>
            <a:ext cx="2082150" cy="2082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5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6" name="Google Shape;596;p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12008" y="1417650"/>
            <a:ext cx="6106725" cy="2064050"/>
          </a:xfrm>
          <a:prstGeom prst="rect">
            <a:avLst/>
          </a:prstGeom>
          <a:noFill/>
          <a:ln>
            <a:noFill/>
          </a:ln>
        </p:spPr>
      </p:pic>
      <p:sp>
        <p:nvSpPr>
          <p:cNvPr id="597" name="Google Shape;597;p90"/>
          <p:cNvSpPr/>
          <p:nvPr/>
        </p:nvSpPr>
        <p:spPr>
          <a:xfrm>
            <a:off x="2328312" y="2809121"/>
            <a:ext cx="320100" cy="3189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8" name="Google Shape;598;p90"/>
          <p:cNvSpPr/>
          <p:nvPr/>
        </p:nvSpPr>
        <p:spPr>
          <a:xfrm>
            <a:off x="3092394" y="2809671"/>
            <a:ext cx="320100" cy="3189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9" name="Google Shape;599;p90"/>
          <p:cNvSpPr/>
          <p:nvPr/>
        </p:nvSpPr>
        <p:spPr>
          <a:xfrm>
            <a:off x="3883579" y="2806728"/>
            <a:ext cx="320100" cy="3189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0" name="Google Shape;600;p90"/>
          <p:cNvSpPr/>
          <p:nvPr/>
        </p:nvSpPr>
        <p:spPr>
          <a:xfrm>
            <a:off x="4661839" y="2799044"/>
            <a:ext cx="320100" cy="3189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1" name="Google Shape;601;p90"/>
          <p:cNvSpPr/>
          <p:nvPr/>
        </p:nvSpPr>
        <p:spPr>
          <a:xfrm>
            <a:off x="5344712" y="2798582"/>
            <a:ext cx="320100" cy="3189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2" name="Google Shape;602;p90"/>
          <p:cNvSpPr/>
          <p:nvPr/>
        </p:nvSpPr>
        <p:spPr>
          <a:xfrm>
            <a:off x="6128708" y="2799289"/>
            <a:ext cx="320100" cy="3189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03" name="Google Shape;603;p9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898" y="4092712"/>
            <a:ext cx="885600" cy="88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7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8" name="Google Shape;608;p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95150" y="1053275"/>
            <a:ext cx="5026549" cy="2694650"/>
          </a:xfrm>
          <a:prstGeom prst="rect">
            <a:avLst/>
          </a:prstGeom>
          <a:noFill/>
          <a:ln>
            <a:noFill/>
          </a:ln>
        </p:spPr>
      </p:pic>
      <p:sp>
        <p:nvSpPr>
          <p:cNvPr id="609" name="Google Shape;609;p91"/>
          <p:cNvSpPr/>
          <p:nvPr/>
        </p:nvSpPr>
        <p:spPr>
          <a:xfrm>
            <a:off x="2450260" y="2429756"/>
            <a:ext cx="320100" cy="3189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0" name="Google Shape;610;p91"/>
          <p:cNvSpPr/>
          <p:nvPr/>
        </p:nvSpPr>
        <p:spPr>
          <a:xfrm>
            <a:off x="2461625" y="3420666"/>
            <a:ext cx="320100" cy="3189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1" name="Google Shape;611;p91"/>
          <p:cNvSpPr/>
          <p:nvPr/>
        </p:nvSpPr>
        <p:spPr>
          <a:xfrm>
            <a:off x="3404305" y="2420546"/>
            <a:ext cx="320100" cy="3189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2" name="Google Shape;612;p91"/>
          <p:cNvSpPr/>
          <p:nvPr/>
        </p:nvSpPr>
        <p:spPr>
          <a:xfrm>
            <a:off x="3381017" y="3429015"/>
            <a:ext cx="320100" cy="3189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3" name="Google Shape;613;p91"/>
          <p:cNvSpPr/>
          <p:nvPr/>
        </p:nvSpPr>
        <p:spPr>
          <a:xfrm>
            <a:off x="4371915" y="2420950"/>
            <a:ext cx="320100" cy="3189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4" name="Google Shape;614;p91"/>
          <p:cNvSpPr/>
          <p:nvPr/>
        </p:nvSpPr>
        <p:spPr>
          <a:xfrm>
            <a:off x="4370801" y="3412199"/>
            <a:ext cx="320100" cy="3189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5" name="Google Shape;615;p91"/>
          <p:cNvSpPr/>
          <p:nvPr/>
        </p:nvSpPr>
        <p:spPr>
          <a:xfrm>
            <a:off x="5385727" y="2411336"/>
            <a:ext cx="320100" cy="3189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6" name="Google Shape;616;p91"/>
          <p:cNvSpPr/>
          <p:nvPr/>
        </p:nvSpPr>
        <p:spPr>
          <a:xfrm>
            <a:off x="5385098" y="3412615"/>
            <a:ext cx="320100" cy="3189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7" name="Google Shape;617;p91"/>
          <p:cNvSpPr/>
          <p:nvPr/>
        </p:nvSpPr>
        <p:spPr>
          <a:xfrm>
            <a:off x="6299085" y="2421115"/>
            <a:ext cx="320100" cy="3189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8" name="Google Shape;618;p91"/>
          <p:cNvSpPr/>
          <p:nvPr/>
        </p:nvSpPr>
        <p:spPr>
          <a:xfrm>
            <a:off x="6343396" y="3408589"/>
            <a:ext cx="320100" cy="3189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19" name="Google Shape;619;p91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3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" name="Google Shape;624;p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51267" y="1132320"/>
            <a:ext cx="5431750" cy="2475244"/>
          </a:xfrm>
          <a:prstGeom prst="rect">
            <a:avLst/>
          </a:prstGeom>
          <a:noFill/>
          <a:ln>
            <a:noFill/>
          </a:ln>
        </p:spPr>
      </p:pic>
      <p:pic>
        <p:nvPicPr>
          <p:cNvPr id="625" name="Google Shape;625;p9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129" y="4092712"/>
            <a:ext cx="885600" cy="885600"/>
          </a:xfrm>
          <a:prstGeom prst="rect">
            <a:avLst/>
          </a:prstGeom>
          <a:noFill/>
          <a:ln>
            <a:noFill/>
          </a:ln>
        </p:spPr>
      </p:pic>
      <p:sp>
        <p:nvSpPr>
          <p:cNvPr id="626" name="Google Shape;626;p92"/>
          <p:cNvSpPr/>
          <p:nvPr/>
        </p:nvSpPr>
        <p:spPr>
          <a:xfrm>
            <a:off x="2121545" y="1803313"/>
            <a:ext cx="240600" cy="226800"/>
          </a:xfrm>
          <a:prstGeom prst="ellipse">
            <a:avLst/>
          </a:prstGeom>
          <a:solidFill>
            <a:srgbClr val="96DFF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27" name="Google Shape;627;p92"/>
          <p:cNvSpPr/>
          <p:nvPr/>
        </p:nvSpPr>
        <p:spPr>
          <a:xfrm>
            <a:off x="2859587" y="1803529"/>
            <a:ext cx="240600" cy="226800"/>
          </a:xfrm>
          <a:prstGeom prst="ellipse">
            <a:avLst/>
          </a:prstGeom>
          <a:solidFill>
            <a:srgbClr val="96DFF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28" name="Google Shape;628;p92"/>
          <p:cNvSpPr/>
          <p:nvPr/>
        </p:nvSpPr>
        <p:spPr>
          <a:xfrm>
            <a:off x="1935875" y="2011100"/>
            <a:ext cx="1359900" cy="226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29" name="Google Shape;629;p92"/>
          <p:cNvSpPr/>
          <p:nvPr/>
        </p:nvSpPr>
        <p:spPr>
          <a:xfrm>
            <a:off x="3858094" y="1784080"/>
            <a:ext cx="240600" cy="226800"/>
          </a:xfrm>
          <a:prstGeom prst="ellipse">
            <a:avLst/>
          </a:prstGeom>
          <a:solidFill>
            <a:srgbClr val="96DFF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0" name="Google Shape;630;p92"/>
          <p:cNvSpPr/>
          <p:nvPr/>
        </p:nvSpPr>
        <p:spPr>
          <a:xfrm>
            <a:off x="4581402" y="1792365"/>
            <a:ext cx="240600" cy="226800"/>
          </a:xfrm>
          <a:prstGeom prst="ellipse">
            <a:avLst/>
          </a:prstGeom>
          <a:solidFill>
            <a:srgbClr val="96DFF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1" name="Google Shape;631;p92"/>
          <p:cNvSpPr/>
          <p:nvPr/>
        </p:nvSpPr>
        <p:spPr>
          <a:xfrm>
            <a:off x="5565117" y="1801439"/>
            <a:ext cx="240600" cy="226800"/>
          </a:xfrm>
          <a:prstGeom prst="ellipse">
            <a:avLst/>
          </a:prstGeom>
          <a:solidFill>
            <a:srgbClr val="96DFF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2" name="Google Shape;632;p92"/>
          <p:cNvSpPr/>
          <p:nvPr/>
        </p:nvSpPr>
        <p:spPr>
          <a:xfrm>
            <a:off x="3623975" y="1998650"/>
            <a:ext cx="1384500" cy="226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3" name="Google Shape;633;p92"/>
          <p:cNvSpPr/>
          <p:nvPr/>
        </p:nvSpPr>
        <p:spPr>
          <a:xfrm>
            <a:off x="2084524" y="2934174"/>
            <a:ext cx="240600" cy="226800"/>
          </a:xfrm>
          <a:prstGeom prst="ellipse">
            <a:avLst/>
          </a:prstGeom>
          <a:solidFill>
            <a:srgbClr val="96DFF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4" name="Google Shape;634;p92"/>
          <p:cNvSpPr/>
          <p:nvPr/>
        </p:nvSpPr>
        <p:spPr>
          <a:xfrm>
            <a:off x="2828971" y="2941856"/>
            <a:ext cx="240600" cy="226800"/>
          </a:xfrm>
          <a:prstGeom prst="ellipse">
            <a:avLst/>
          </a:prstGeom>
          <a:solidFill>
            <a:srgbClr val="96DFF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5" name="Google Shape;635;p92"/>
          <p:cNvSpPr/>
          <p:nvPr/>
        </p:nvSpPr>
        <p:spPr>
          <a:xfrm>
            <a:off x="1935875" y="3148724"/>
            <a:ext cx="1995600" cy="226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6" name="Google Shape;636;p92"/>
          <p:cNvSpPr/>
          <p:nvPr/>
        </p:nvSpPr>
        <p:spPr>
          <a:xfrm>
            <a:off x="3479560" y="2939161"/>
            <a:ext cx="240600" cy="226800"/>
          </a:xfrm>
          <a:prstGeom prst="ellipse">
            <a:avLst/>
          </a:prstGeom>
          <a:solidFill>
            <a:srgbClr val="96DFF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7" name="Google Shape;637;p92"/>
          <p:cNvSpPr/>
          <p:nvPr/>
        </p:nvSpPr>
        <p:spPr>
          <a:xfrm>
            <a:off x="4374357" y="2943980"/>
            <a:ext cx="240600" cy="226800"/>
          </a:xfrm>
          <a:prstGeom prst="ellipse">
            <a:avLst/>
          </a:prstGeom>
          <a:solidFill>
            <a:srgbClr val="96DFF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8" name="Google Shape;638;p92"/>
          <p:cNvSpPr/>
          <p:nvPr/>
        </p:nvSpPr>
        <p:spPr>
          <a:xfrm>
            <a:off x="5110231" y="2940796"/>
            <a:ext cx="240600" cy="226800"/>
          </a:xfrm>
          <a:prstGeom prst="ellipse">
            <a:avLst/>
          </a:prstGeom>
          <a:solidFill>
            <a:srgbClr val="96DFF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9" name="Google Shape;639;p92"/>
          <p:cNvSpPr/>
          <p:nvPr/>
        </p:nvSpPr>
        <p:spPr>
          <a:xfrm>
            <a:off x="5806628" y="2943798"/>
            <a:ext cx="240600" cy="226800"/>
          </a:xfrm>
          <a:prstGeom prst="ellipse">
            <a:avLst/>
          </a:prstGeom>
          <a:solidFill>
            <a:srgbClr val="96DFF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0" name="Google Shape;640;p92"/>
          <p:cNvSpPr/>
          <p:nvPr/>
        </p:nvSpPr>
        <p:spPr>
          <a:xfrm>
            <a:off x="4223925" y="3148725"/>
            <a:ext cx="2661600" cy="226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1" name="Google Shape;641;p92"/>
          <p:cNvSpPr/>
          <p:nvPr/>
        </p:nvSpPr>
        <p:spPr>
          <a:xfrm>
            <a:off x="6284144" y="1802050"/>
            <a:ext cx="240600" cy="226800"/>
          </a:xfrm>
          <a:prstGeom prst="ellipse">
            <a:avLst/>
          </a:prstGeom>
          <a:solidFill>
            <a:srgbClr val="96DFF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2" name="Google Shape;642;p92"/>
          <p:cNvSpPr/>
          <p:nvPr/>
        </p:nvSpPr>
        <p:spPr>
          <a:xfrm>
            <a:off x="5333575" y="2017875"/>
            <a:ext cx="1413300" cy="226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3" name="Google Shape;643;p92"/>
          <p:cNvSpPr/>
          <p:nvPr/>
        </p:nvSpPr>
        <p:spPr>
          <a:xfrm>
            <a:off x="6445338" y="2940798"/>
            <a:ext cx="240600" cy="226800"/>
          </a:xfrm>
          <a:prstGeom prst="ellipse">
            <a:avLst/>
          </a:prstGeom>
          <a:solidFill>
            <a:srgbClr val="96DFF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7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p93"/>
          <p:cNvSpPr txBox="1"/>
          <p:nvPr/>
        </p:nvSpPr>
        <p:spPr>
          <a:xfrm>
            <a:off x="387100" y="1241320"/>
            <a:ext cx="3649500" cy="18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—Vamos a comer churros de desayuno —informa mamá. </a:t>
            </a:r>
            <a:endParaRPr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Coco y Ema saltan contentos. </a:t>
            </a:r>
            <a:endParaRPr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9" name="Google Shape;649;p93"/>
          <p:cNvSpPr txBox="1"/>
          <p:nvPr/>
        </p:nvSpPr>
        <p:spPr>
          <a:xfrm>
            <a:off x="966025" y="2569475"/>
            <a:ext cx="3225600" cy="21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—Los churros de chocolate son divinos —dice Coco. </a:t>
            </a:r>
            <a:endParaRPr b="1"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—Me encantan los churros con caramelo —añade Ema.  </a:t>
            </a:r>
            <a:endParaRPr b="1"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50" name="Google Shape;650;p93"/>
          <p:cNvSpPr txBox="1"/>
          <p:nvPr/>
        </p:nvSpPr>
        <p:spPr>
          <a:xfrm>
            <a:off x="1730700" y="239500"/>
            <a:ext cx="5771100" cy="5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Churros</a:t>
            </a:r>
            <a:endParaRPr b="1" sz="32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51" name="Google Shape;651;p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7350" y="2664603"/>
            <a:ext cx="600936" cy="5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2" name="Google Shape;652;p9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39225" y="1330300"/>
            <a:ext cx="4647578" cy="24849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6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94"/>
          <p:cNvSpPr txBox="1"/>
          <p:nvPr/>
        </p:nvSpPr>
        <p:spPr>
          <a:xfrm>
            <a:off x="398300" y="535250"/>
            <a:ext cx="4039200" cy="244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Mamá sirve una bandeja enorme con churros cálidos. </a:t>
            </a:r>
            <a:endParaRPr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Ema y Coco se miran a las caras con una sonrisa. </a:t>
            </a:r>
            <a:endParaRPr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58" name="Google Shape;658;p94"/>
          <p:cNvSpPr txBox="1"/>
          <p:nvPr/>
        </p:nvSpPr>
        <p:spPr>
          <a:xfrm>
            <a:off x="5091324" y="561250"/>
            <a:ext cx="3741600" cy="9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Pepe y Begoña se lamen sus bigotes.</a:t>
            </a:r>
            <a:endParaRPr b="1"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59" name="Google Shape;659;p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51225" y="559950"/>
            <a:ext cx="589375" cy="58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0" name="Google Shape;660;p9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18800" y="1813500"/>
            <a:ext cx="2687654" cy="2872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661" name="Google Shape;661;p9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21300" y="1330150"/>
            <a:ext cx="3139856" cy="3356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91263" y="780463"/>
            <a:ext cx="2266350" cy="35825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0" name="Google Shape;190;p32"/>
          <p:cNvCxnSpPr/>
          <p:nvPr/>
        </p:nvCxnSpPr>
        <p:spPr>
          <a:xfrm flipH="1">
            <a:off x="5101838" y="987488"/>
            <a:ext cx="1262100" cy="1137000"/>
          </a:xfrm>
          <a:prstGeom prst="straightConnector1">
            <a:avLst/>
          </a:prstGeom>
          <a:noFill/>
          <a:ln cap="flat" cmpd="sng" w="28575">
            <a:solidFill>
              <a:srgbClr val="666666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91" name="Google Shape;191;p32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5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p95"/>
          <p:cNvSpPr txBox="1"/>
          <p:nvPr/>
        </p:nvSpPr>
        <p:spPr>
          <a:xfrm>
            <a:off x="398300" y="535250"/>
            <a:ext cx="4039200" cy="272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Coco agarra un churro y le pone una cantidad generosa de chocolate. </a:t>
            </a:r>
            <a:endParaRPr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Coco gira el churro de un lado y se chupa el chocolate.</a:t>
            </a:r>
            <a:endParaRPr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7" name="Google Shape;667;p95"/>
          <p:cNvSpPr txBox="1"/>
          <p:nvPr/>
        </p:nvSpPr>
        <p:spPr>
          <a:xfrm>
            <a:off x="5091324" y="561250"/>
            <a:ext cx="3741600" cy="18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—Oye, eso es cochino —dice Ema con disgusto. </a:t>
            </a:r>
            <a:endParaRPr b="1"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—Para nada cochino. ¡Es divino! —responde Coco satisfecho. </a:t>
            </a:r>
            <a:endParaRPr b="1"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68" name="Google Shape;668;p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51225" y="636150"/>
            <a:ext cx="589375" cy="58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9" name="Google Shape;669;p9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3950" y="1803525"/>
            <a:ext cx="2459352" cy="2968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670" name="Google Shape;670;p9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91325" y="1854650"/>
            <a:ext cx="2728920" cy="29169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4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96"/>
          <p:cNvSpPr txBox="1"/>
          <p:nvPr/>
        </p:nvSpPr>
        <p:spPr>
          <a:xfrm>
            <a:off x="398300" y="535250"/>
            <a:ext cx="4039200" cy="272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Ema lo ve con sospecha. Agarra un churro y le pone una cantidad generosa de caramelo. Gira el churro de un lado y se chupa todo el caramelo.</a:t>
            </a:r>
            <a:endParaRPr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6" name="Google Shape;676;p96"/>
          <p:cNvSpPr txBox="1"/>
          <p:nvPr/>
        </p:nvSpPr>
        <p:spPr>
          <a:xfrm>
            <a:off x="5091324" y="561250"/>
            <a:ext cx="3741600" cy="18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—¡Qué rico este churro!—dice Ema satisfecha. </a:t>
            </a:r>
            <a:endParaRPr b="1"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Coco la ve con una sonrisa. </a:t>
            </a:r>
            <a:endParaRPr b="1"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77" name="Google Shape;677;p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51225" y="636150"/>
            <a:ext cx="589375" cy="58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8" name="Google Shape;678;p9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5775" y="2105150"/>
            <a:ext cx="2482848" cy="2653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79" name="Google Shape;679;p9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32400" y="1925250"/>
            <a:ext cx="2651150" cy="2833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3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45200" y="450650"/>
            <a:ext cx="3653575" cy="424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33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8F0FA"/>
        </a:solidFill>
      </p:bgPr>
    </p:bg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4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3500"/>
              <a:t>2. Sonidos</a:t>
            </a:r>
            <a:endParaRPr sz="3500"/>
          </a:p>
        </p:txBody>
      </p:sp>
      <p:pic>
        <p:nvPicPr>
          <p:cNvPr id="203" name="Google Shape;203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EFFAF9"/>
      </a:dk1>
      <a:lt1>
        <a:srgbClr val="FFFFFF"/>
      </a:lt1>
      <a:dk2>
        <a:srgbClr val="F6F2F7"/>
      </a:dk2>
      <a:lt2>
        <a:srgbClr val="FFE2D6"/>
      </a:lt2>
      <a:accent1>
        <a:srgbClr val="9ADCB4"/>
      </a:accent1>
      <a:accent2>
        <a:srgbClr val="DAC2E0"/>
      </a:accent2>
      <a:accent3>
        <a:srgbClr val="FCB497"/>
      </a:accent3>
      <a:accent4>
        <a:srgbClr val="96DFF0"/>
      </a:accent4>
      <a:accent5>
        <a:srgbClr val="FFC91F"/>
      </a:accent5>
      <a:accent6>
        <a:srgbClr val="FDF0B1"/>
      </a:accent6>
      <a:hlink>
        <a:srgbClr val="177F9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