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</p:sldIdLst>
  <p:sldSz cy="5143500" cx="9144000"/>
  <p:notesSz cx="6858000" cy="9144000"/>
  <p:embeddedFontLst>
    <p:embeddedFont>
      <p:font typeface="Century Gothic"/>
      <p:regular r:id="rId82"/>
      <p:bold r:id="rId83"/>
      <p:italic r:id="rId84"/>
      <p:boldItalic r:id="rId8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C2C9A3B-36EE-4F7E-8E75-A5C4D4F0FB8C}">
  <a:tblStyle styleId="{EC2C9A3B-36EE-4F7E-8E75-A5C4D4F0FB8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441B0E6B-05FF-4264-885C-C8E28FDB5595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84" Type="http://schemas.openxmlformats.org/officeDocument/2006/relationships/font" Target="fonts/CenturyGothic-italic.fntdata"/><Relationship Id="rId83" Type="http://schemas.openxmlformats.org/officeDocument/2006/relationships/font" Target="fonts/CenturyGothic-bold.fntdata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85" Type="http://schemas.openxmlformats.org/officeDocument/2006/relationships/font" Target="fonts/CenturyGothic-boldItalic.fntdata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80" Type="http://schemas.openxmlformats.org/officeDocument/2006/relationships/slide" Target="slides/slide75.xml"/><Relationship Id="rId82" Type="http://schemas.openxmlformats.org/officeDocument/2006/relationships/font" Target="fonts/CenturyGothic-regular.fntdata"/><Relationship Id="rId81" Type="http://schemas.openxmlformats.org/officeDocument/2006/relationships/slide" Target="slides/slide76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31" Type="http://schemas.openxmlformats.org/officeDocument/2006/relationships/slide" Target="slides/slide26.xml"/><Relationship Id="rId75" Type="http://schemas.openxmlformats.org/officeDocument/2006/relationships/slide" Target="slides/slide70.xml"/><Relationship Id="rId30" Type="http://schemas.openxmlformats.org/officeDocument/2006/relationships/slide" Target="slides/slide25.xml"/><Relationship Id="rId74" Type="http://schemas.openxmlformats.org/officeDocument/2006/relationships/slide" Target="slides/slide69.xml"/><Relationship Id="rId33" Type="http://schemas.openxmlformats.org/officeDocument/2006/relationships/slide" Target="slides/slide28.xml"/><Relationship Id="rId77" Type="http://schemas.openxmlformats.org/officeDocument/2006/relationships/slide" Target="slides/slide72.xml"/><Relationship Id="rId32" Type="http://schemas.openxmlformats.org/officeDocument/2006/relationships/slide" Target="slides/slide27.xml"/><Relationship Id="rId76" Type="http://schemas.openxmlformats.org/officeDocument/2006/relationships/slide" Target="slides/slide71.xml"/><Relationship Id="rId35" Type="http://schemas.openxmlformats.org/officeDocument/2006/relationships/slide" Target="slides/slide30.xml"/><Relationship Id="rId79" Type="http://schemas.openxmlformats.org/officeDocument/2006/relationships/slide" Target="slides/slide74.xml"/><Relationship Id="rId34" Type="http://schemas.openxmlformats.org/officeDocument/2006/relationships/slide" Target="slides/slide29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fa305586d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2fa305586d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2d99a0f3df9_0_2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2d99a0f3df9_0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/s/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Estudiantes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/s/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las próximas letras diremos el sonido juntos. ¿Listos?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31e7f25106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331e7f25106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/i/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331e7f25106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331e7f25106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/ks/ o /s/.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Nota: La letra x tiene puede representar varios sonidos dependiendo de su posición en la palabra como /s/ al inicio de xilófono o /ks/ en el medio de la palabra como en taxi o examen.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31e7f25106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331e7f25106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/w/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331e7f25106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331e7f25106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/e/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31e7f25106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331e7f25106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331e7f25106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331e7f25106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/o/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331e7f25106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331e7f25106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/y/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331e7f25106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331e7f25106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muda. No hace ningun sonido.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Sugerencia: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Haga la señal de silencio colocando su dedo índice sobre su boca para indicar que la h es muda.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331e7f25106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331e7f25106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/a/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2d99a0f3df9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2d99a0f3df9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Hola, lectores. Ahora vamos a practicar lo que hemos aprendido sobre los sonidos y cómo los unimos para formar sílabas y luego palabras.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31e7f25106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331e7f25106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331e7f25106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331e7f25106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/y/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331e7f25106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331e7f25106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/u/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31e7f25106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331e7f25106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/ch/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331e7f25106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331e7f25106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/j/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331e7f25106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331e7f25106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/g/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331e7f25106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331e7f25106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/r/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331e7f25106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331e7f25106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33ba53cf60c_1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33ba53cf60c_1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/bl/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33ba53cf60c_1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33ba53cf60c_1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/cl/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d99a0f3df9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2d99a0f3df9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33ba53cf60c_1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33ba53cf60c_1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/fl/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33ba53cf60c_1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33ba53cf60c_1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/pl/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33949ac0706_1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33949ac0706_1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2d99a0f3df9_0_2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2d99a0f3df9_0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Asegúrese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que todos los estudiantes tengan una pizarra donde practicar.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Ahora,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voy a decir un sonido en voz alta. Todos repetirán el sonido y escribirán en su pizarra qué letra corresponde al sonido.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los siguientes sonidos uno por uno: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/s/, /i/, /ks/, /w/, /e/, /k/, /o/, /y/, /h/, /a/, /k/, /y/, /u/, /ch/, /j/, /g/, /r/, /k/, /bl/, /cl/, /fl/, /pl/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el sonido /y/ acepte la letra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 el dígrafo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ll.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el sonido /k/ acepte la letra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q.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el sonido /s/ acepte las letras s, c, z.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cada letra para verificar su respuesta. Repita si es necesario.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a consultar los </a:t>
            </a:r>
            <a:r>
              <a:rPr b="1" lang="en" sz="1000">
                <a:solidFill>
                  <a:srgbClr val="177F9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Cartelitos de formación de letras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apoyarse al escribir las letras correctamente si es necesario.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331e7f25106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331e7f25106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combinación de consonantes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bl, pl, fl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pl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pueden estar al inicio o en la mitad de las palabras, como en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clima, planes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plato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A esta combinación de las letras se les llama sílabas trabadas porque siempre van juntas.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Voy a combinar las letras y sonidos en sílabas que tengan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bl, pl, fl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pl. Voy a decir los sonidos de la sílaba bla: /b/, /l/, /a/. Ahora voy a combinar los sonidos, /b/, /l/, /a/, bla. 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practicar cómo combinar tres letras para formar una sílaba trabada. Diremos cada sílaba que aparece sobre la flecha roja. ¿Listos?</a:t>
            </a:r>
            <a:endParaRPr i="1" sz="1000">
              <a:solidFill>
                <a:srgbClr val="363535"/>
              </a:solidFill>
              <a:highlight>
                <a:srgbClr val="EEFF4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Muestre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los estudiantes las diapositivas 35-40 una a la vez y diga cada sílaba en voz alta junto con ellos. 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331e7f25106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331e7f25106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/b/, /l/, /u/, blu.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331e7f25106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331e7f25106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/k/, /l/, /a/, cla.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331e7f25106_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331e7f25106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/f/, /l/, /o/, flo.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331e7f25106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331e7f25106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/p/, /l/, /a/, pla.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331e7f25106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5" name="Google Shape;565;g331e7f25106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/p/, /l/, /e/, ple.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3ba38670c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3ba38670c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Combinar sílabas en palabras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combinar sílabas para formar palabras. </a:t>
            </a:r>
            <a:endParaRPr i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ejemplo: /flo/, /res/, flores.</a:t>
            </a:r>
            <a:endParaRPr i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</a:t>
            </a:r>
            <a:r>
              <a:rPr i="1"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mamos con /flo/, /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</a:t>
            </a:r>
            <a:r>
              <a:rPr i="1"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/?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(Estudiantes: /flo/, /res/, flores)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Segmentar palabras en sílabas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palabras en sílabas.</a:t>
            </a:r>
            <a:endParaRPr i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ejemplo: flores, /flo/, /res/.</a:t>
            </a:r>
            <a:endParaRPr i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sílabas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flores</a:t>
            </a:r>
            <a:r>
              <a:rPr i="1"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(Estudiantes: flores, /flo/, /res/)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C. Combinar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combinar fonemas para formar palabras.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ejemplo: /f/, /l/, /o/, /r/, /e/, /s/, flores.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/f/, /l/, /o/, /r/, /e/, /s/</a:t>
            </a:r>
            <a:r>
              <a:rPr i="1"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(Estudiantes: /f/, /l/, /o/, /r/, /e/, /s/, flores)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D. Segmentar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palabras en fonemas.</a:t>
            </a:r>
            <a:endParaRPr i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ejemplo: flores, /f/, /l/, /o/, /r/, /e/,</a:t>
            </a:r>
            <a:r>
              <a:rPr b="1"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/s/, flores. Ahora todos juntos: flores, /f/, /l/, /o/, /r/, /e/, /s/, flores.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331e7f25106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331e7f25106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/f/, /l/, /a/, fla.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33949ac0706_1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33949ac0706_1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practicar cómo combinar dos o tres letras para formar una sílaba. Diremos cada sílaba que aparece sobre la flecha amarilla. ¿Listos?</a:t>
            </a:r>
            <a:endParaRPr i="1" sz="1000">
              <a:solidFill>
                <a:srgbClr val="363535"/>
              </a:solidFill>
              <a:highlight>
                <a:srgbClr val="EEFF4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33949ac0706_1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33949ac0706_1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/flo/, /res/, flores. 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331e7f25106_0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331e7f25106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/plan/, /tar/, plantar. 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331e7f25106_0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331e7f25106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/fi/, /la/, fila. 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33ba53cf7ca_1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33ba53cf7ca_1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/plan/, /ta/, planta. 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33ba53cf60c_1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" name="Google Shape;617;g33ba53cf60c_1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/du/, /da/, duda. 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331e7f25106_0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331e7f25106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/ca/ /van/, cavan. 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33949ac0706_1_1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33949ac0706_1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palabras con 3 sílabas. Asegúrate de leer cada palabra parte por parte. Luego une cada parte y lee la palabra completa.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</a:t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331e9441384_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Google Shape;639;g331e9441384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/re/, /ple/, /ta/, repleta. 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3ba53cf7ca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33ba53cf7ca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Combinar sílabas en palabras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/plan/, /tar/?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(Estudiantes: /plan/, /tar/, plantar)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Segmentar palabras en sílabas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sílabas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plantar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(Estudiantes: plantar, /plan/, /tar/)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C. Combinar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/p/, /l/, /a/, /n/, /t/, /a/, /r/?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(Estudiantes: /p/, /l/, /a/, /n/, /t/, /a/, /r/, plantar)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D. Segmentar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en fonemas la palabra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plantar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(Estudiantes: plantar, /p/, /l/, /a/, /n/, /t/, /a/, /r/)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33ba53cf60c_1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33ba53cf60c_1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/ex/, /cla/, /ma/, exclama. 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331e9441384_1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7" name="Google Shape;657;g331e9441384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/in/, /clu/, /so/, incluso. 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33949ac0706_1_2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6" name="Google Shape;666;g33949ac0706_1_2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/plan/, /ti/, /tas/, plantitas. 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331e9441384_1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5" name="Google Shape;675;g331e9441384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/se/, /mi/, /llas/, semillas. 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331e9441384_1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331e9441384_1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/flo/, /re/, /cen/, florecen. 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331e7f25106_0_2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3" name="Google Shape;693;g331e7f25106_0_2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331e7f25106_0_2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" name="Google Shape;700;g331e7f25106_0_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¡Hola, lectores! Hoy vamos a continuar identificando los sonidos iniciales de las palabras y leeremos un libro decodificable.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También tendrán tiempo de demostrar todo lo que han aprendido esta semana.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¿Listos?</a:t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331e7f25106_0_2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" name="Google Shape;705;g331e7f25106_0_2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</a:t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331e7f25106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331e7f25106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Asegúrese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que todos los estudiantes tengan una pizarra donde practicar.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escucha atentamente mientras digo una palabra. Piensa en las letras que escuchas y en qué grafema corresponde al sonido que escuchas. Escucha la sílaba, luego cada sonido y finalmente toda la palabra.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planta, /plan/, /ta/, planta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¿Cuántas sílabas tiene la palabra? (2)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/plan/, /ta/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primera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/plan/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¿cuántos sonidos tiene? (4),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/p/, /l/, /a/, /n/.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segunda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/ta/,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(2)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/t/, /a/. Planta, /p/, /l/, /a/, /n/, /t/, /a/.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cada palabra para verificar su respuesta. Repita si es necesario.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Consulte la </a:t>
            </a:r>
            <a:r>
              <a:rPr b="1" lang="en" sz="1000">
                <a:solidFill>
                  <a:srgbClr val="177F9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Guía con indicaciones para retroalimentación correctiva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apoyarse al proporcionar retroalimentación a los estudiantes según sus necesidades.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3333e4364c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3333e4364c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escucha atentamente mientras digo una palabra. Piensa en las letras que escuchas y en qué grafema corresponde al sonido que escuchas. Escucha la sílaba, luego cada sonido y finalmente toda la palabra.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flores, /flo/, /res/, flores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¿Cuántas sílabas tiene la palabra? (2)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/flo/, /res/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primera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/flo/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¿cuántos sonidos tiene? (3),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/f/, /l/, /o/.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segunda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/res/,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(3)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/r/, /e/, /s/. Flores, /f/, /l/, /o/, /r/, /e/, /s/.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cada palabra para verificar su respuesta. Repita si es necesario.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Consulte la </a:t>
            </a:r>
            <a:r>
              <a:rPr b="1" lang="en" sz="1000">
                <a:solidFill>
                  <a:srgbClr val="177F9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Guía con indicaciones para retroalimentación correctiva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apoyarse al proporcionar retroalimentación a los estudiantes según sus necesidades.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33ba53cf7ca_1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33ba53cf7ca_1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Combinar sílabas en palabras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/re/, /ple/, /ta/?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(Estudiantes: /re/, /ple/, /ta/, repleta)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Segmentar palabras en sílabas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sílabas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repleta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(Estudiantes: repleta, /re/, /ple/, /ta/)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C. Combinar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/rr/, /e/, /p/, /l/, /e/, /t/, /a/?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(Estudiantes: /rr/, /e/, /p/, /l/, /e/, /t/, /a/, repleta)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D. Segmentar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en fonemas la palabra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repleta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(Estudiantes: repleta, /rr/, /e/, /p/, /l/, /e/, /t/, /a/)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3333e4364cc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3333e4364cc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escucha atentamente mientras digo una palabra. Piensa en las letras que escuchas y en qué grafema corresponde al sonido que escuchas. Escucha la sílaba, luego cada sonido y finalmente toda la palabra.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repleta, /re/, /ple/, /ta/, repleta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¿Cuántas sílabas tiene la palabra? (3)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/re/, /ple/, /ta/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primera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/re/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¿cuántos sonidos tiene? (2),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/rr/, /e/.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segunda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/ple/,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(3)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/p/, /l/, /e/.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tercera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/ta/,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(2)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/t/, /a/. Repleta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/rr/, /e/, /p/, /l/, /e/, /t/, /a/.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cada palabra para verificar su respuesta. Repita si es necesario.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Consulte la </a:t>
            </a:r>
            <a:r>
              <a:rPr b="1" lang="en" sz="1000">
                <a:solidFill>
                  <a:srgbClr val="177F9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Guía con indicaciones para retroalimentación correctiva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apoyarse al proporcionar retroalimentación a los estudiantes según sus necesidades.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33949ac0706_1_4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9" name="Google Shape;729;g33949ac0706_1_4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oraciones. Asegúrate de prestar atención a la puntuación y la entonación de tu voz. Primero las vamos a leer despacio y luego con más fluidez.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33949ac0706_1_4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5" name="Google Shape;735;g33949ac0706_1_4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Primero lea la oración despacio junto con los estudiantes y luego repitan la oración con fluidez. 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—¡Flores! —exclama Nicolás.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 a los estudiantes que repitan con usted.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indicar la palabra.</a:t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33949ac0706_1_4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33949ac0706_1_4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Primero lea la oración despacio junto con los estudiantes y luego repitan la oración con fluidez. 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Calisto planta una fila y Nicolás una más.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 a los estudiantes que repitan con usted.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indicar la palabra.</a:t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3418f8865c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3418f8865c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3418f8865c1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3" name="Google Shape;753;g3418f8865c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Asegúrese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que todos los estudiantes tengan una pizarra donde practicar.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</a:t>
            </a:r>
            <a:r>
              <a:rPr b="1" i="1"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voy a decir una oración en voz alta. Todos repetirán la oración y escribirán todas las palabras en su pizarra lo mejor que puedan. ¿Listos?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—¡Flores! —exclama Nicolás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i="1"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contar cuántas palabras tiene la oración: 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Flores (1), exclama (2), Nicolás (3)</a:t>
            </a:r>
            <a:r>
              <a:rPr i="1"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b="1"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cada línea en la diapositiva al decir cada palabra. </a:t>
            </a: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—¡Flores! —exclama Nicolás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tiene 3 palabras. Ahora les toca a ustedes. </a:t>
            </a:r>
            <a:endParaRPr i="1"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repitan la oración y cuenten cuántas palabras tiene la oración levantando un dedo por cada palabra. </a:t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sus pizarras después de escribir la oración para verificar la respuesta en la diapositiva número 66.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3418f8865c1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" name="Google Shape;759;g3418f8865c1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lean la oración en voz alta y comparen su oración con la oración que muestra la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a corregir su escritura.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Consulte la </a:t>
            </a:r>
            <a:r>
              <a:rPr b="1" lang="en" sz="1000">
                <a:solidFill>
                  <a:srgbClr val="177F9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Guía con indicaciones para retroalimentación correctiva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apoyarse al proporcionar retroalimentación a los estudiantes según sus necesidades.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33949ac0706_1_4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5" name="Google Shape;765;g33949ac0706_1_4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juntos el texto llamado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Flores en el jardín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Calisto y Nicolás plantan semillas pensando en vegetales, ¡pero también crecen flores!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33efc903cf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1" name="Google Shape;771;g33efc903cf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Antes de comenzar a leer, vamos a prepararnos para los tipos de palabras que encontraremos en este cuento. ¿Listos? Todos nuestros libros tienen esta sección, que nos ayudará a practicar los sonidos de las palabras y estar preparados para leer. Recuerda estar atento al ícono, que te indicará cuándo es tu turno para ayudarme a leer. ¡También puedes leer todo el tiempo si puedes hacerlo! Ahora, comencemos.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Vamos a practicar y leer cada letra juntos.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g33efc903cf4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3" name="Google Shape;783;g33efc903cf4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tocar y leer cada sílaba juntos.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cada sílaba una por una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3ba53cf7ca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33ba53cf7ca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Combinar sílabas en palabras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/ex/, /cla/, /ma/?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(Estudiantes: /ex/, /cla/, /ma/, exclama)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Segmentar palabras en sílabas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sílabas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exclama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(Estudiantes: exclama, /ex/, /cla/, /ma/)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C. Combinar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/e/, /ks/, /k/, /l/, /a/, /m/, /a/?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(Estudiantes: /e/, /ks/, /k/, /l/, /a/, /m/, /a/, exclama)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D. Segmentar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en fonemas la palabra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exclama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(Estudiantes: exclama, /e/, /ks/, /k/, /l/, /a/, /m/, /a/)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g33efc903cf4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9" name="Google Shape;799;g33efc903cf4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cada palabra parte por parte y luego vamos a unir cada parte para leer la palabra completa.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cada sílaba una por una y luego siga la flecha para leer la palabra completa. 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los estudiantes que repitan con usted.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33efc903cf4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4" name="Google Shape;824;g33efc903cf4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Recuerda estar atento al ícono, que te indicará cuándo es tu turno para ayudarme a leer. ¡También puedes leer todo el tiempo si puedes hacerlo! Ahora, comencemos.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texto con los estudiantes.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Lea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fluidez y entonación.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el texto parte por parte.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Apoye a los estudiantes según sus necesidades.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33efc903cf4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3" name="Google Shape;833;g33efc903cf4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texto con los estudiantes.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Lea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fluidez y entonación.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el texto parte por parte.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33efc903cf4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33efc903cf4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texto con los estudiantes.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Lea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fluidez y entonación.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el texto parte por parte.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g33efc903cf4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9" name="Google Shape;849;g33efc903cf4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texto con los estudiantes.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Lea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fluidez y entonación.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el texto parte por parte.</a:t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Termine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lectura compartida y 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Gira tu cuerpo y dile a tu pareja: ¿tú qué plantarías en la finca? Puedes usar el marco de oración: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 plantaría __________.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compartan sus ideas con un compañero.</a:t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3247fb0a98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7" name="Google Shape;857;g3247fb0a98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g2d99a0f3df9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0" name="Google Shape;870;g2d99a0f3df9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3ba53cf7ca_1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33ba53cf7ca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Combinar sílabas en palabras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/plan/, /ti/, /tas/?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(Estudiantes: /plan/, /ti/, /tas/, plantitas)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Segmentar palabras en sílabas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sílabas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plantitas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(Estudiantes: plantitas, /plan/, /ti/, /tas/)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C. Combinar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/p/, /l/, /a/, /n/, /t/, /i/, /t/, /a/, /s/?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(Estudiantes: /p/, /l/, /a/, /n/, /t/, /i/, /t/, /a/, /s/, plantitas)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D. Segmentar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en fonemas la palabra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plantitas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(Estudiantes: plantitas,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/p/, /l/, /a/, /n/, /t/, /i/, /t/, /a/, /s/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33949ac0706_1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33949ac0706_1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Voy a mostrar una letra y ustedes van a decir el sonido de la letra juntos.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Muestre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los estudiantes las diapositivas una a la vez y diga lentamente cada sonido junto con ellos.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 sonidos y no los nombres de las letras.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Cover">
  <p:cSld name="TITLE_4_1_3">
    <p:bg>
      <p:bgPr>
        <a:noFill/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 flipH="1">
            <a:off x="5794700" y="2381696"/>
            <a:ext cx="1699500" cy="16998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Google Shape;11;p2"/>
          <p:cNvSpPr/>
          <p:nvPr/>
        </p:nvSpPr>
        <p:spPr>
          <a:xfrm flipH="1">
            <a:off x="6492872" y="1604165"/>
            <a:ext cx="726300" cy="7263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" name="Google Shape;12;p2"/>
          <p:cNvSpPr/>
          <p:nvPr/>
        </p:nvSpPr>
        <p:spPr>
          <a:xfrm flipH="1">
            <a:off x="4997499" y="3649298"/>
            <a:ext cx="1035000" cy="10350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" name="Google Shape;13;p2"/>
          <p:cNvSpPr/>
          <p:nvPr/>
        </p:nvSpPr>
        <p:spPr>
          <a:xfrm flipH="1">
            <a:off x="7494189" y="3514801"/>
            <a:ext cx="518700" cy="5187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" name="Google Shape;14;p2"/>
          <p:cNvSpPr/>
          <p:nvPr/>
        </p:nvSpPr>
        <p:spPr>
          <a:xfrm flipH="1">
            <a:off x="4950775" y="1086275"/>
            <a:ext cx="1433400" cy="14334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1674370" y="2900392"/>
            <a:ext cx="1132800" cy="11331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1490817" y="2174015"/>
            <a:ext cx="726300" cy="7263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2807468" y="3250818"/>
            <a:ext cx="1433400" cy="14334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1121750" y="2831626"/>
            <a:ext cx="518700" cy="5187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2247089" y="1086275"/>
            <a:ext cx="2068800" cy="20688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1994025" y="4771850"/>
            <a:ext cx="51213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1" name="Google Shape;21;p2"/>
          <p:cNvGrpSpPr/>
          <p:nvPr/>
        </p:nvGrpSpPr>
        <p:grpSpPr>
          <a:xfrm>
            <a:off x="2081051" y="4771850"/>
            <a:ext cx="4981899" cy="259175"/>
            <a:chOff x="2188251" y="4771850"/>
            <a:chExt cx="4981899" cy="259175"/>
          </a:xfrm>
        </p:grpSpPr>
        <p:sp>
          <p:nvSpPr>
            <p:cNvPr id="22" name="Google Shape;22;p2"/>
            <p:cNvSpPr txBox="1"/>
            <p:nvPr/>
          </p:nvSpPr>
          <p:spPr>
            <a:xfrm>
              <a:off x="2650050" y="4867675"/>
              <a:ext cx="45201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Copyright © 2025 Hola Books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holabooks.com 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DO NOT DUPLICATE WITHOUT PERMISSION</a:t>
              </a:r>
              <a:endParaRPr sz="1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3" name="Google Shape;23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188251" y="4771850"/>
              <a:ext cx="404281" cy="259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" name="Google Shape;24;p2"/>
          <p:cNvSpPr/>
          <p:nvPr/>
        </p:nvSpPr>
        <p:spPr>
          <a:xfrm>
            <a:off x="-25400" y="342900"/>
            <a:ext cx="9169500" cy="685800"/>
          </a:xfrm>
          <a:prstGeom prst="rect">
            <a:avLst/>
          </a:prstGeom>
          <a:solidFill>
            <a:srgbClr val="E3F5E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" name="Google Shape;25;p2"/>
          <p:cNvSpPr txBox="1"/>
          <p:nvPr>
            <p:ph type="ctrTitle"/>
          </p:nvPr>
        </p:nvSpPr>
        <p:spPr>
          <a:xfrm>
            <a:off x="311700" y="458700"/>
            <a:ext cx="8520600" cy="4542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6" name="Google Shape;26;p2"/>
          <p:cNvSpPr/>
          <p:nvPr>
            <p:ph idx="2" type="pic"/>
          </p:nvPr>
        </p:nvSpPr>
        <p:spPr>
          <a:xfrm>
            <a:off x="3486900" y="1176775"/>
            <a:ext cx="2170200" cy="3331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66675">
              <a:srgbClr val="000000">
                <a:alpha val="33000"/>
              </a:srgbClr>
            </a:outerShdw>
          </a:effectLst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divider">
  <p:cSld name="TITLE_4_1_3_1_3">
    <p:bg>
      <p:bgPr>
        <a:solidFill>
          <a:schemeClr val="accent6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1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1"/>
          <p:cNvSpPr txBox="1"/>
          <p:nvPr>
            <p:ph type="ctrTitle"/>
          </p:nvPr>
        </p:nvSpPr>
        <p:spPr>
          <a:xfrm>
            <a:off x="457200" y="1305925"/>
            <a:ext cx="8229600" cy="14913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93" name="Google Shape;93;p11"/>
          <p:cNvSpPr txBox="1"/>
          <p:nvPr>
            <p:ph idx="1" type="subTitle"/>
          </p:nvPr>
        </p:nvSpPr>
        <p:spPr>
          <a:xfrm>
            <a:off x="457200" y="2834125"/>
            <a:ext cx="82296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94" name="Google Shape;94;p11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FDF0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5" name="Google Shape;95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celebration">
  <p:cSld name="TITLE_4_1_3_1_2_1">
    <p:bg>
      <p:bgPr>
        <a:solidFill>
          <a:schemeClr val="accent6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2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2"/>
          <p:cNvSpPr txBox="1"/>
          <p:nvPr>
            <p:ph type="ctrTitle"/>
          </p:nvPr>
        </p:nvSpPr>
        <p:spPr>
          <a:xfrm>
            <a:off x="457200" y="1835075"/>
            <a:ext cx="4114800" cy="6717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99" name="Google Shape;99;p12"/>
          <p:cNvSpPr txBox="1"/>
          <p:nvPr>
            <p:ph idx="1" type="subTitle"/>
          </p:nvPr>
        </p:nvSpPr>
        <p:spPr>
          <a:xfrm>
            <a:off x="457200" y="2613550"/>
            <a:ext cx="41148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00" name="Google Shape;100;p12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1" name="Google Shape;101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2"/>
          <p:cNvSpPr/>
          <p:nvPr/>
        </p:nvSpPr>
        <p:spPr>
          <a:xfrm rot="2696691">
            <a:off x="8123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3" name="Google Shape;103;p12"/>
          <p:cNvSpPr/>
          <p:nvPr/>
        </p:nvSpPr>
        <p:spPr>
          <a:xfrm flipH="1" rot="-2696691">
            <a:off x="31384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4" name="Google Shape;104;p12"/>
          <p:cNvSpPr/>
          <p:nvPr/>
        </p:nvSpPr>
        <p:spPr>
          <a:xfrm flipH="1" rot="3312">
            <a:off x="1929847" y="3432672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5" name="Google Shape;105;p12"/>
          <p:cNvSpPr/>
          <p:nvPr/>
        </p:nvSpPr>
        <p:spPr>
          <a:xfrm flipH="1" rot="8103309">
            <a:off x="8123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6" name="Google Shape;106;p12"/>
          <p:cNvSpPr/>
          <p:nvPr/>
        </p:nvSpPr>
        <p:spPr>
          <a:xfrm rot="-8103309">
            <a:off x="31384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7" name="Google Shape;107;p12"/>
          <p:cNvSpPr/>
          <p:nvPr/>
        </p:nvSpPr>
        <p:spPr>
          <a:xfrm rot="10796688">
            <a:off x="1929847" y="457347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Día">
  <p:cSld name="TITLE_4_1_3_1_1_2">
    <p:bg>
      <p:bgPr>
        <a:solidFill>
          <a:schemeClr val="accent6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3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3"/>
          <p:cNvSpPr txBox="1"/>
          <p:nvPr>
            <p:ph type="ctrTitle"/>
          </p:nvPr>
        </p:nvSpPr>
        <p:spPr>
          <a:xfrm>
            <a:off x="457213" y="2112264"/>
            <a:ext cx="8229600" cy="6129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1" name="Google Shape;111;p13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2" name="Google Shape;11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Section Title ">
  <p:cSld name="TITLE_4_1_3_1_1_1_2">
    <p:bg>
      <p:bgPr>
        <a:solidFill>
          <a:srgbClr val="FDF0B1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4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4"/>
          <p:cNvSpPr txBox="1"/>
          <p:nvPr>
            <p:ph type="ctrTitle"/>
          </p:nvPr>
        </p:nvSpPr>
        <p:spPr>
          <a:xfrm>
            <a:off x="457200" y="3470325"/>
            <a:ext cx="8229600" cy="6129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6" name="Google Shape;116;p14"/>
          <p:cNvSpPr/>
          <p:nvPr>
            <p:ph idx="2" type="pic"/>
          </p:nvPr>
        </p:nvSpPr>
        <p:spPr>
          <a:xfrm>
            <a:off x="3352800" y="1051550"/>
            <a:ext cx="2286000" cy="228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17" name="Google Shape;117;p14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8" name="Google Shape;11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Generic">
  <p:cSld name="TITLE_4_1_3_1_1_1_1_2">
    <p:bg>
      <p:bgPr>
        <a:solidFill>
          <a:schemeClr val="lt1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5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5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2" name="Google Shape;12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Generic+CornerIcon">
  <p:cSld name="TITLE_4_1_3_1_1_1_1_1_1">
    <p:bg>
      <p:bgPr>
        <a:solidFill>
          <a:schemeClr val="lt1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6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6"/>
          <p:cNvSpPr/>
          <p:nvPr/>
        </p:nvSpPr>
        <p:spPr>
          <a:xfrm>
            <a:off x="-95700" y="3685150"/>
            <a:ext cx="552900" cy="552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6" name="Google Shape;126;p16"/>
          <p:cNvSpPr/>
          <p:nvPr/>
        </p:nvSpPr>
        <p:spPr>
          <a:xfrm>
            <a:off x="772050" y="4703625"/>
            <a:ext cx="552900" cy="552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7" name="Google Shape;127;p16"/>
          <p:cNvSpPr/>
          <p:nvPr/>
        </p:nvSpPr>
        <p:spPr>
          <a:xfrm rot="-2701136">
            <a:off x="-200528" y="4029126"/>
            <a:ext cx="1284247" cy="1214668"/>
          </a:xfrm>
          <a:prstGeom prst="flowChartDelay">
            <a:avLst/>
          </a:prstGeom>
          <a:solidFill>
            <a:schemeClr val="accent6"/>
          </a:solidFill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8" name="Google Shape;128;p16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9" name="Google Shape;12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6"/>
          <p:cNvSpPr/>
          <p:nvPr>
            <p:ph idx="2" type="pic"/>
          </p:nvPr>
        </p:nvSpPr>
        <p:spPr>
          <a:xfrm>
            <a:off x="113275" y="4162550"/>
            <a:ext cx="822900" cy="822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31" name="Google Shape;131;p16"/>
          <p:cNvSpPr/>
          <p:nvPr/>
        </p:nvSpPr>
        <p:spPr>
          <a:xfrm rot="2700000">
            <a:off x="-625486" y="4779657"/>
            <a:ext cx="1162908" cy="69027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End">
  <p:cSld name="TITLE_4_1_2_1">
    <p:bg>
      <p:bgPr>
        <a:solidFill>
          <a:schemeClr val="accent6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55158" y="1278804"/>
            <a:ext cx="4033675" cy="258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rado-Cover">
  <p:cSld name="TITLE_4_1_3_2_1">
    <p:bg>
      <p:bgPr>
        <a:noFill/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18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8"/>
          <p:cNvSpPr/>
          <p:nvPr/>
        </p:nvSpPr>
        <p:spPr>
          <a:xfrm flipH="1">
            <a:off x="5794700" y="2381696"/>
            <a:ext cx="1699500" cy="16998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7" name="Google Shape;137;p18"/>
          <p:cNvSpPr/>
          <p:nvPr/>
        </p:nvSpPr>
        <p:spPr>
          <a:xfrm flipH="1">
            <a:off x="6492872" y="1604165"/>
            <a:ext cx="726300" cy="726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8" name="Google Shape;138;p18"/>
          <p:cNvSpPr/>
          <p:nvPr/>
        </p:nvSpPr>
        <p:spPr>
          <a:xfrm flipH="1">
            <a:off x="4997499" y="3649298"/>
            <a:ext cx="1035000" cy="1035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9" name="Google Shape;139;p18"/>
          <p:cNvSpPr/>
          <p:nvPr/>
        </p:nvSpPr>
        <p:spPr>
          <a:xfrm flipH="1">
            <a:off x="7494189" y="3514801"/>
            <a:ext cx="518700" cy="51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0" name="Google Shape;140;p18"/>
          <p:cNvSpPr/>
          <p:nvPr/>
        </p:nvSpPr>
        <p:spPr>
          <a:xfrm flipH="1">
            <a:off x="4950775" y="1086275"/>
            <a:ext cx="1433400" cy="1433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1" name="Google Shape;141;p18"/>
          <p:cNvSpPr/>
          <p:nvPr/>
        </p:nvSpPr>
        <p:spPr>
          <a:xfrm>
            <a:off x="1674370" y="2900392"/>
            <a:ext cx="1132800" cy="1133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2" name="Google Shape;142;p18"/>
          <p:cNvSpPr/>
          <p:nvPr/>
        </p:nvSpPr>
        <p:spPr>
          <a:xfrm>
            <a:off x="1490817" y="2174015"/>
            <a:ext cx="726300" cy="726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3" name="Google Shape;143;p18"/>
          <p:cNvSpPr/>
          <p:nvPr/>
        </p:nvSpPr>
        <p:spPr>
          <a:xfrm>
            <a:off x="2807468" y="3250818"/>
            <a:ext cx="1433400" cy="1433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4" name="Google Shape;144;p18"/>
          <p:cNvSpPr/>
          <p:nvPr/>
        </p:nvSpPr>
        <p:spPr>
          <a:xfrm>
            <a:off x="1121750" y="2831626"/>
            <a:ext cx="518700" cy="51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5" name="Google Shape;145;p18"/>
          <p:cNvSpPr/>
          <p:nvPr/>
        </p:nvSpPr>
        <p:spPr>
          <a:xfrm>
            <a:off x="2247089" y="1086275"/>
            <a:ext cx="2068800" cy="20688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6" name="Google Shape;146;p18"/>
          <p:cNvSpPr/>
          <p:nvPr/>
        </p:nvSpPr>
        <p:spPr>
          <a:xfrm>
            <a:off x="1994025" y="4771850"/>
            <a:ext cx="51213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47" name="Google Shape;147;p18"/>
          <p:cNvGrpSpPr/>
          <p:nvPr/>
        </p:nvGrpSpPr>
        <p:grpSpPr>
          <a:xfrm>
            <a:off x="2081051" y="4771850"/>
            <a:ext cx="4981899" cy="259175"/>
            <a:chOff x="2188251" y="4771850"/>
            <a:chExt cx="4981899" cy="259175"/>
          </a:xfrm>
        </p:grpSpPr>
        <p:sp>
          <p:nvSpPr>
            <p:cNvPr id="148" name="Google Shape;148;p18"/>
            <p:cNvSpPr txBox="1"/>
            <p:nvPr/>
          </p:nvSpPr>
          <p:spPr>
            <a:xfrm>
              <a:off x="2650050" y="4867675"/>
              <a:ext cx="45201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Copyright © 2025 Hola Books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holabooks.com 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DO NOT DUPLICATE WITHOUT PERMISSION</a:t>
              </a:r>
              <a:endParaRPr sz="1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49" name="Google Shape;149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188251" y="4771850"/>
              <a:ext cx="404281" cy="259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0" name="Google Shape;150;p18"/>
          <p:cNvSpPr/>
          <p:nvPr/>
        </p:nvSpPr>
        <p:spPr>
          <a:xfrm>
            <a:off x="-25400" y="342900"/>
            <a:ext cx="9169500" cy="6858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1" name="Google Shape;151;p18"/>
          <p:cNvSpPr txBox="1"/>
          <p:nvPr>
            <p:ph type="ctrTitle"/>
          </p:nvPr>
        </p:nvSpPr>
        <p:spPr>
          <a:xfrm>
            <a:off x="311700" y="458700"/>
            <a:ext cx="8520600" cy="4542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52" name="Google Shape;152;p18"/>
          <p:cNvSpPr/>
          <p:nvPr>
            <p:ph idx="2" type="pic"/>
          </p:nvPr>
        </p:nvSpPr>
        <p:spPr>
          <a:xfrm>
            <a:off x="3486900" y="1176775"/>
            <a:ext cx="2170200" cy="3331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66675">
              <a:srgbClr val="000000">
                <a:alpha val="33000"/>
              </a:srgbClr>
            </a:outerShdw>
          </a:effectLst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rado-divider">
  <p:cSld name="TITLE_4_1_3_1_3_1">
    <p:bg>
      <p:bgPr>
        <a:solidFill>
          <a:schemeClr val="dk2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19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9"/>
          <p:cNvSpPr txBox="1"/>
          <p:nvPr>
            <p:ph type="ctrTitle"/>
          </p:nvPr>
        </p:nvSpPr>
        <p:spPr>
          <a:xfrm>
            <a:off x="457200" y="1305925"/>
            <a:ext cx="8229600" cy="14913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56" name="Google Shape;156;p19"/>
          <p:cNvSpPr txBox="1"/>
          <p:nvPr>
            <p:ph idx="1" type="subTitle"/>
          </p:nvPr>
        </p:nvSpPr>
        <p:spPr>
          <a:xfrm>
            <a:off x="457200" y="2834125"/>
            <a:ext cx="82296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57" name="Google Shape;157;p19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8" name="Google Shape;15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rado-celebration">
  <p:cSld name="TITLE_4_1_3_1_2_1_1">
    <p:bg>
      <p:bgPr>
        <a:solidFill>
          <a:schemeClr val="dk2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0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0"/>
          <p:cNvSpPr txBox="1"/>
          <p:nvPr>
            <p:ph type="ctrTitle"/>
          </p:nvPr>
        </p:nvSpPr>
        <p:spPr>
          <a:xfrm>
            <a:off x="457200" y="1835075"/>
            <a:ext cx="4114800" cy="6717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62" name="Google Shape;162;p20"/>
          <p:cNvSpPr txBox="1"/>
          <p:nvPr>
            <p:ph idx="1" type="subTitle"/>
          </p:nvPr>
        </p:nvSpPr>
        <p:spPr>
          <a:xfrm>
            <a:off x="457200" y="2613550"/>
            <a:ext cx="41148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63" name="Google Shape;163;p20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4" name="Google Shape;16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0"/>
          <p:cNvSpPr/>
          <p:nvPr/>
        </p:nvSpPr>
        <p:spPr>
          <a:xfrm rot="2696691">
            <a:off x="8123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6" name="Google Shape;166;p20"/>
          <p:cNvSpPr/>
          <p:nvPr/>
        </p:nvSpPr>
        <p:spPr>
          <a:xfrm flipH="1" rot="-2696691">
            <a:off x="31384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7" name="Google Shape;167;p20"/>
          <p:cNvSpPr/>
          <p:nvPr/>
        </p:nvSpPr>
        <p:spPr>
          <a:xfrm flipH="1" rot="3312">
            <a:off x="1929847" y="3432672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8" name="Google Shape;168;p20"/>
          <p:cNvSpPr/>
          <p:nvPr/>
        </p:nvSpPr>
        <p:spPr>
          <a:xfrm flipH="1" rot="8103309">
            <a:off x="8123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9" name="Google Shape;169;p20"/>
          <p:cNvSpPr/>
          <p:nvPr/>
        </p:nvSpPr>
        <p:spPr>
          <a:xfrm rot="-8103309">
            <a:off x="31384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0" name="Google Shape;170;p20"/>
          <p:cNvSpPr/>
          <p:nvPr/>
        </p:nvSpPr>
        <p:spPr>
          <a:xfrm rot="10796688">
            <a:off x="1929847" y="457347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divider">
  <p:cSld name="TITLE_4_1_3_1">
    <p:bg>
      <p:bgPr>
        <a:solidFill>
          <a:srgbClr val="E3F5EA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3"/>
          <p:cNvSpPr txBox="1"/>
          <p:nvPr>
            <p:ph type="ctrTitle"/>
          </p:nvPr>
        </p:nvSpPr>
        <p:spPr>
          <a:xfrm>
            <a:off x="457200" y="1305925"/>
            <a:ext cx="8229600" cy="14913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0" name="Google Shape;30;p3"/>
          <p:cNvSpPr txBox="1"/>
          <p:nvPr>
            <p:ph idx="1" type="subTitle"/>
          </p:nvPr>
        </p:nvSpPr>
        <p:spPr>
          <a:xfrm>
            <a:off x="457200" y="2834125"/>
            <a:ext cx="82296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1" name="Google Shape;31;p3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2" name="Google Shape;32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rado-Día ">
  <p:cSld name="TITLE_4_1_3_1_1_2_1">
    <p:bg>
      <p:bgPr>
        <a:solidFill>
          <a:schemeClr val="dk2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1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1"/>
          <p:cNvSpPr txBox="1"/>
          <p:nvPr>
            <p:ph type="ctrTitle"/>
          </p:nvPr>
        </p:nvSpPr>
        <p:spPr>
          <a:xfrm>
            <a:off x="457213" y="2112264"/>
            <a:ext cx="8229600" cy="6129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74" name="Google Shape;174;p21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5" name="Google Shape;17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rado-Section Title">
  <p:cSld name="TITLE_4_1_3_1_1_1_2_1">
    <p:bg>
      <p:bgPr>
        <a:solidFill>
          <a:schemeClr val="dk2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2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2"/>
          <p:cNvSpPr txBox="1"/>
          <p:nvPr>
            <p:ph type="ctrTitle"/>
          </p:nvPr>
        </p:nvSpPr>
        <p:spPr>
          <a:xfrm>
            <a:off x="457200" y="3470325"/>
            <a:ext cx="8229600" cy="6129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79" name="Google Shape;179;p22"/>
          <p:cNvSpPr/>
          <p:nvPr>
            <p:ph idx="2" type="pic"/>
          </p:nvPr>
        </p:nvSpPr>
        <p:spPr>
          <a:xfrm>
            <a:off x="3352800" y="1051550"/>
            <a:ext cx="2286000" cy="228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80" name="Google Shape;180;p22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1" name="Google Shape;18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rado-Generic">
  <p:cSld name="TITLE_4_1_3_1_1_1_1_2_1">
    <p:bg>
      <p:bgPr>
        <a:solidFill>
          <a:schemeClr val="lt1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3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3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5" name="Google Shape;18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rado-Generic+CornerIcon">
  <p:cSld name="TITLE_4_1_3_1_1_1_1_1_1_1">
    <p:bg>
      <p:bgPr>
        <a:solidFill>
          <a:schemeClr val="lt1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24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4"/>
          <p:cNvSpPr/>
          <p:nvPr/>
        </p:nvSpPr>
        <p:spPr>
          <a:xfrm>
            <a:off x="-95700" y="3685150"/>
            <a:ext cx="552900" cy="5529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9" name="Google Shape;189;p24"/>
          <p:cNvSpPr/>
          <p:nvPr/>
        </p:nvSpPr>
        <p:spPr>
          <a:xfrm>
            <a:off x="772050" y="4703625"/>
            <a:ext cx="552900" cy="5529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0" name="Google Shape;190;p24"/>
          <p:cNvSpPr/>
          <p:nvPr/>
        </p:nvSpPr>
        <p:spPr>
          <a:xfrm rot="-2701136">
            <a:off x="-200528" y="4029126"/>
            <a:ext cx="1284247" cy="1214668"/>
          </a:xfrm>
          <a:prstGeom prst="flowChartDelay">
            <a:avLst/>
          </a:prstGeom>
          <a:solidFill>
            <a:schemeClr val="dk2"/>
          </a:solidFill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1" name="Google Shape;191;p24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2" name="Google Shape;19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4"/>
          <p:cNvSpPr/>
          <p:nvPr>
            <p:ph idx="2" type="pic"/>
          </p:nvPr>
        </p:nvSpPr>
        <p:spPr>
          <a:xfrm>
            <a:off x="113275" y="4162550"/>
            <a:ext cx="822900" cy="822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94" name="Google Shape;194;p24"/>
          <p:cNvSpPr/>
          <p:nvPr/>
        </p:nvSpPr>
        <p:spPr>
          <a:xfrm rot="2700000">
            <a:off x="-625486" y="4779657"/>
            <a:ext cx="1162908" cy="69027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rado-End">
  <p:cSld name="TITLE_4_1_2_1_1">
    <p:bg>
      <p:bgPr>
        <a:solidFill>
          <a:schemeClr val="dk2"/>
        </a:soli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55158" y="1278804"/>
            <a:ext cx="4033675" cy="258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zul-Cover ">
  <p:cSld name="TITLE_4_1_3_2_2">
    <p:bg>
      <p:bgPr>
        <a:noFill/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6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6"/>
          <p:cNvSpPr/>
          <p:nvPr/>
        </p:nvSpPr>
        <p:spPr>
          <a:xfrm flipH="1">
            <a:off x="5794700" y="2381696"/>
            <a:ext cx="1699500" cy="16998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0" name="Google Shape;200;p26"/>
          <p:cNvSpPr/>
          <p:nvPr/>
        </p:nvSpPr>
        <p:spPr>
          <a:xfrm flipH="1">
            <a:off x="6492872" y="1604165"/>
            <a:ext cx="726300" cy="7263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1" name="Google Shape;201;p26"/>
          <p:cNvSpPr/>
          <p:nvPr/>
        </p:nvSpPr>
        <p:spPr>
          <a:xfrm flipH="1">
            <a:off x="4997499" y="3649298"/>
            <a:ext cx="1035000" cy="10350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2" name="Google Shape;202;p26"/>
          <p:cNvSpPr/>
          <p:nvPr/>
        </p:nvSpPr>
        <p:spPr>
          <a:xfrm flipH="1">
            <a:off x="7494189" y="3514801"/>
            <a:ext cx="518700" cy="5187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3" name="Google Shape;203;p26"/>
          <p:cNvSpPr/>
          <p:nvPr/>
        </p:nvSpPr>
        <p:spPr>
          <a:xfrm flipH="1">
            <a:off x="4950775" y="1086275"/>
            <a:ext cx="1433400" cy="14334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4" name="Google Shape;204;p26"/>
          <p:cNvSpPr/>
          <p:nvPr/>
        </p:nvSpPr>
        <p:spPr>
          <a:xfrm>
            <a:off x="1674370" y="2900392"/>
            <a:ext cx="1132800" cy="11331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5" name="Google Shape;205;p26"/>
          <p:cNvSpPr/>
          <p:nvPr/>
        </p:nvSpPr>
        <p:spPr>
          <a:xfrm>
            <a:off x="1490817" y="2174015"/>
            <a:ext cx="726300" cy="7263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6" name="Google Shape;206;p26"/>
          <p:cNvSpPr/>
          <p:nvPr/>
        </p:nvSpPr>
        <p:spPr>
          <a:xfrm>
            <a:off x="2807468" y="3250818"/>
            <a:ext cx="1433400" cy="14334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7" name="Google Shape;207;p26"/>
          <p:cNvSpPr/>
          <p:nvPr/>
        </p:nvSpPr>
        <p:spPr>
          <a:xfrm>
            <a:off x="1121750" y="2831626"/>
            <a:ext cx="518700" cy="5187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" name="Google Shape;208;p26"/>
          <p:cNvSpPr/>
          <p:nvPr/>
        </p:nvSpPr>
        <p:spPr>
          <a:xfrm>
            <a:off x="2247089" y="1086275"/>
            <a:ext cx="2068800" cy="20688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9" name="Google Shape;209;p26"/>
          <p:cNvSpPr/>
          <p:nvPr/>
        </p:nvSpPr>
        <p:spPr>
          <a:xfrm>
            <a:off x="1994025" y="4771850"/>
            <a:ext cx="51213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10" name="Google Shape;210;p26"/>
          <p:cNvGrpSpPr/>
          <p:nvPr/>
        </p:nvGrpSpPr>
        <p:grpSpPr>
          <a:xfrm>
            <a:off x="2081051" y="4771850"/>
            <a:ext cx="4981899" cy="259175"/>
            <a:chOff x="2188251" y="4771850"/>
            <a:chExt cx="4981899" cy="259175"/>
          </a:xfrm>
        </p:grpSpPr>
        <p:sp>
          <p:nvSpPr>
            <p:cNvPr id="211" name="Google Shape;211;p26"/>
            <p:cNvSpPr txBox="1"/>
            <p:nvPr/>
          </p:nvSpPr>
          <p:spPr>
            <a:xfrm>
              <a:off x="2650050" y="4867675"/>
              <a:ext cx="45201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Copyright © 2025 Hola Books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holabooks.com 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DO NOT DUPLICATE WITHOUT PERMISSION</a:t>
              </a:r>
              <a:endParaRPr sz="1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12" name="Google Shape;212;p2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188251" y="4771850"/>
              <a:ext cx="404281" cy="259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3" name="Google Shape;213;p26"/>
          <p:cNvSpPr/>
          <p:nvPr/>
        </p:nvSpPr>
        <p:spPr>
          <a:xfrm>
            <a:off x="-25400" y="342900"/>
            <a:ext cx="9169500" cy="685800"/>
          </a:xfrm>
          <a:prstGeom prst="rect">
            <a:avLst/>
          </a:prstGeom>
          <a:solidFill>
            <a:srgbClr val="C8F0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4" name="Google Shape;214;p26"/>
          <p:cNvSpPr txBox="1"/>
          <p:nvPr>
            <p:ph type="ctrTitle"/>
          </p:nvPr>
        </p:nvSpPr>
        <p:spPr>
          <a:xfrm>
            <a:off x="311700" y="458700"/>
            <a:ext cx="8520600" cy="4542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15" name="Google Shape;215;p26"/>
          <p:cNvSpPr/>
          <p:nvPr>
            <p:ph idx="2" type="pic"/>
          </p:nvPr>
        </p:nvSpPr>
        <p:spPr>
          <a:xfrm>
            <a:off x="3486900" y="1176775"/>
            <a:ext cx="2170200" cy="3331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66675">
              <a:srgbClr val="000000">
                <a:alpha val="33000"/>
              </a:srgbClr>
            </a:outerShdw>
          </a:effectLst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zul-divider ">
  <p:cSld name="TITLE_4_1_3_1_3_2">
    <p:bg>
      <p:bgPr>
        <a:solidFill>
          <a:srgbClr val="C8F0FA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7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7"/>
          <p:cNvSpPr txBox="1"/>
          <p:nvPr>
            <p:ph type="ctrTitle"/>
          </p:nvPr>
        </p:nvSpPr>
        <p:spPr>
          <a:xfrm>
            <a:off x="457200" y="1305925"/>
            <a:ext cx="8229600" cy="14913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19" name="Google Shape;219;p27"/>
          <p:cNvSpPr txBox="1"/>
          <p:nvPr>
            <p:ph idx="1" type="subTitle"/>
          </p:nvPr>
        </p:nvSpPr>
        <p:spPr>
          <a:xfrm>
            <a:off x="457200" y="2834125"/>
            <a:ext cx="82296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20" name="Google Shape;220;p27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1" name="Google Shape;22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zul-celebration">
  <p:cSld name="TITLE_4_1_3_1_2_1_2">
    <p:bg>
      <p:bgPr>
        <a:solidFill>
          <a:srgbClr val="C8F0FA"/>
        </a:soli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8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8"/>
          <p:cNvSpPr txBox="1"/>
          <p:nvPr>
            <p:ph type="ctrTitle"/>
          </p:nvPr>
        </p:nvSpPr>
        <p:spPr>
          <a:xfrm>
            <a:off x="457200" y="1835075"/>
            <a:ext cx="4114800" cy="6717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25" name="Google Shape;225;p28"/>
          <p:cNvSpPr txBox="1"/>
          <p:nvPr>
            <p:ph idx="1" type="subTitle"/>
          </p:nvPr>
        </p:nvSpPr>
        <p:spPr>
          <a:xfrm>
            <a:off x="457200" y="2613550"/>
            <a:ext cx="41148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26" name="Google Shape;226;p28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7" name="Google Shape;22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8"/>
          <p:cNvSpPr/>
          <p:nvPr/>
        </p:nvSpPr>
        <p:spPr>
          <a:xfrm rot="2696691">
            <a:off x="8123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rgbClr val="96DF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9" name="Google Shape;229;p28"/>
          <p:cNvSpPr/>
          <p:nvPr/>
        </p:nvSpPr>
        <p:spPr>
          <a:xfrm flipH="1" rot="-2696691">
            <a:off x="31384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rgbClr val="96DF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0" name="Google Shape;230;p28"/>
          <p:cNvSpPr/>
          <p:nvPr/>
        </p:nvSpPr>
        <p:spPr>
          <a:xfrm flipH="1" rot="3312">
            <a:off x="1929847" y="3432672"/>
            <a:ext cx="311400" cy="1270800"/>
          </a:xfrm>
          <a:prstGeom prst="triangle">
            <a:avLst>
              <a:gd fmla="val 50000" name="adj"/>
            </a:avLst>
          </a:prstGeom>
          <a:solidFill>
            <a:srgbClr val="96DF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1" name="Google Shape;231;p28"/>
          <p:cNvSpPr/>
          <p:nvPr/>
        </p:nvSpPr>
        <p:spPr>
          <a:xfrm flipH="1" rot="8103309">
            <a:off x="8123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rgbClr val="96DF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2" name="Google Shape;232;p28"/>
          <p:cNvSpPr/>
          <p:nvPr/>
        </p:nvSpPr>
        <p:spPr>
          <a:xfrm rot="-8103309">
            <a:off x="31384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rgbClr val="96DF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3" name="Google Shape;233;p28"/>
          <p:cNvSpPr/>
          <p:nvPr/>
        </p:nvSpPr>
        <p:spPr>
          <a:xfrm rot="10796688">
            <a:off x="1929847" y="457347"/>
            <a:ext cx="311400" cy="1270800"/>
          </a:xfrm>
          <a:prstGeom prst="triangle">
            <a:avLst>
              <a:gd fmla="val 50000" name="adj"/>
            </a:avLst>
          </a:prstGeom>
          <a:solidFill>
            <a:srgbClr val="96DF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zul-Día">
  <p:cSld name="TITLE_4_1_3_1_1_2_2">
    <p:bg>
      <p:bgPr>
        <a:solidFill>
          <a:srgbClr val="C8F0FA"/>
        </a:soli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29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9"/>
          <p:cNvSpPr txBox="1"/>
          <p:nvPr>
            <p:ph type="ctrTitle"/>
          </p:nvPr>
        </p:nvSpPr>
        <p:spPr>
          <a:xfrm>
            <a:off x="457213" y="2112264"/>
            <a:ext cx="8229600" cy="6129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37" name="Google Shape;237;p29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38" name="Google Shape;23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zul-Section Title">
  <p:cSld name="TITLE_4_1_3_1_1_1_2_2">
    <p:bg>
      <p:bgPr>
        <a:solidFill>
          <a:srgbClr val="C8F0FA"/>
        </a:solidFill>
      </p:bgPr>
    </p:bg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30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0"/>
          <p:cNvSpPr txBox="1"/>
          <p:nvPr>
            <p:ph type="ctrTitle"/>
          </p:nvPr>
        </p:nvSpPr>
        <p:spPr>
          <a:xfrm>
            <a:off x="457200" y="3470325"/>
            <a:ext cx="8229600" cy="6129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42" name="Google Shape;242;p30"/>
          <p:cNvSpPr/>
          <p:nvPr>
            <p:ph idx="2" type="pic"/>
          </p:nvPr>
        </p:nvSpPr>
        <p:spPr>
          <a:xfrm>
            <a:off x="3352800" y="1051550"/>
            <a:ext cx="2286000" cy="228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43" name="Google Shape;243;p30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4" name="Google Shape;24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celebration">
  <p:cSld name="TITLE_4_1_3_1_2">
    <p:bg>
      <p:bgPr>
        <a:solidFill>
          <a:srgbClr val="E3F5EA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4"/>
          <p:cNvSpPr txBox="1"/>
          <p:nvPr>
            <p:ph type="ctrTitle"/>
          </p:nvPr>
        </p:nvSpPr>
        <p:spPr>
          <a:xfrm>
            <a:off x="457200" y="1835075"/>
            <a:ext cx="4114800" cy="6717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6" name="Google Shape;36;p4"/>
          <p:cNvSpPr txBox="1"/>
          <p:nvPr>
            <p:ph idx="1" type="subTitle"/>
          </p:nvPr>
        </p:nvSpPr>
        <p:spPr>
          <a:xfrm>
            <a:off x="457200" y="2613550"/>
            <a:ext cx="41148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7" name="Google Shape;37;p4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8" name="Google Shape;38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4"/>
          <p:cNvSpPr/>
          <p:nvPr/>
        </p:nvSpPr>
        <p:spPr>
          <a:xfrm rot="2696691">
            <a:off x="8123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" name="Google Shape;40;p4"/>
          <p:cNvSpPr/>
          <p:nvPr/>
        </p:nvSpPr>
        <p:spPr>
          <a:xfrm flipH="1" rot="-2696691">
            <a:off x="31384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41;p4"/>
          <p:cNvSpPr/>
          <p:nvPr/>
        </p:nvSpPr>
        <p:spPr>
          <a:xfrm flipH="1" rot="3312">
            <a:off x="1929847" y="3432672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42;p4"/>
          <p:cNvSpPr/>
          <p:nvPr/>
        </p:nvSpPr>
        <p:spPr>
          <a:xfrm flipH="1" rot="8103309">
            <a:off x="8123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" name="Google Shape;43;p4"/>
          <p:cNvSpPr/>
          <p:nvPr/>
        </p:nvSpPr>
        <p:spPr>
          <a:xfrm rot="-8103309">
            <a:off x="31384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" name="Google Shape;44;p4"/>
          <p:cNvSpPr/>
          <p:nvPr/>
        </p:nvSpPr>
        <p:spPr>
          <a:xfrm rot="10796688">
            <a:off x="1929847" y="457347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zul-Generic">
  <p:cSld name="TITLE_4_1_3_1_1_1_1_2_2">
    <p:bg>
      <p:bgPr>
        <a:solidFill>
          <a:schemeClr val="lt1"/>
        </a:solidFill>
      </p:bgPr>
    </p:bg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31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1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8" name="Google Shape;24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zul-Generic+CornerIcon">
  <p:cSld name="TITLE_4_1_3_1_1_1_1_1_1_2">
    <p:bg>
      <p:bgPr>
        <a:solidFill>
          <a:schemeClr val="lt1"/>
        </a:soli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32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2"/>
          <p:cNvSpPr/>
          <p:nvPr/>
        </p:nvSpPr>
        <p:spPr>
          <a:xfrm>
            <a:off x="-95700" y="3685150"/>
            <a:ext cx="552900" cy="552900"/>
          </a:xfrm>
          <a:prstGeom prst="ellipse">
            <a:avLst/>
          </a:prstGeom>
          <a:solidFill>
            <a:srgbClr val="96DF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2" name="Google Shape;252;p32"/>
          <p:cNvSpPr/>
          <p:nvPr/>
        </p:nvSpPr>
        <p:spPr>
          <a:xfrm>
            <a:off x="772050" y="4703625"/>
            <a:ext cx="552900" cy="552900"/>
          </a:xfrm>
          <a:prstGeom prst="ellipse">
            <a:avLst/>
          </a:prstGeom>
          <a:solidFill>
            <a:srgbClr val="96DF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3" name="Google Shape;253;p32"/>
          <p:cNvSpPr/>
          <p:nvPr/>
        </p:nvSpPr>
        <p:spPr>
          <a:xfrm rot="-2701136">
            <a:off x="-200528" y="4029126"/>
            <a:ext cx="1284247" cy="1214668"/>
          </a:xfrm>
          <a:prstGeom prst="flowChartDelay">
            <a:avLst/>
          </a:prstGeom>
          <a:solidFill>
            <a:srgbClr val="C8F0FA"/>
          </a:solidFill>
          <a:ln cap="flat" cmpd="sng" w="38100">
            <a:solidFill>
              <a:srgbClr val="96DF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4" name="Google Shape;254;p32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5" name="Google Shape;25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2"/>
          <p:cNvSpPr/>
          <p:nvPr>
            <p:ph idx="2" type="pic"/>
          </p:nvPr>
        </p:nvSpPr>
        <p:spPr>
          <a:xfrm>
            <a:off x="113275" y="4162550"/>
            <a:ext cx="822900" cy="822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57" name="Google Shape;257;p32"/>
          <p:cNvSpPr/>
          <p:nvPr/>
        </p:nvSpPr>
        <p:spPr>
          <a:xfrm rot="2700000">
            <a:off x="-625486" y="4779657"/>
            <a:ext cx="1162908" cy="690278"/>
          </a:xfrm>
          <a:prstGeom prst="rect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zul-End">
  <p:cSld name="TITLE_4_1_2_1_2">
    <p:bg>
      <p:bgPr>
        <a:solidFill>
          <a:srgbClr val="C8F0FA"/>
        </a:solid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55158" y="1278804"/>
            <a:ext cx="4033675" cy="258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jo-Cover">
  <p:cSld name="TITLE_4_1_3_2_3">
    <p:bg>
      <p:bgPr>
        <a:noFill/>
      </p:bgPr>
    </p:bg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34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4"/>
          <p:cNvSpPr/>
          <p:nvPr/>
        </p:nvSpPr>
        <p:spPr>
          <a:xfrm flipH="1">
            <a:off x="5794700" y="2381696"/>
            <a:ext cx="1699500" cy="1699800"/>
          </a:xfrm>
          <a:prstGeom prst="ellipse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3" name="Google Shape;263;p34"/>
          <p:cNvSpPr/>
          <p:nvPr/>
        </p:nvSpPr>
        <p:spPr>
          <a:xfrm flipH="1">
            <a:off x="6492872" y="1604165"/>
            <a:ext cx="726300" cy="726300"/>
          </a:xfrm>
          <a:prstGeom prst="ellipse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4" name="Google Shape;264;p34"/>
          <p:cNvSpPr/>
          <p:nvPr/>
        </p:nvSpPr>
        <p:spPr>
          <a:xfrm flipH="1">
            <a:off x="4997499" y="3649298"/>
            <a:ext cx="1035000" cy="1035000"/>
          </a:xfrm>
          <a:prstGeom prst="ellipse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5" name="Google Shape;265;p34"/>
          <p:cNvSpPr/>
          <p:nvPr/>
        </p:nvSpPr>
        <p:spPr>
          <a:xfrm flipH="1">
            <a:off x="7494189" y="3514801"/>
            <a:ext cx="518700" cy="518700"/>
          </a:xfrm>
          <a:prstGeom prst="ellipse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6" name="Google Shape;266;p34"/>
          <p:cNvSpPr/>
          <p:nvPr/>
        </p:nvSpPr>
        <p:spPr>
          <a:xfrm flipH="1">
            <a:off x="4950775" y="1086275"/>
            <a:ext cx="1433400" cy="1433400"/>
          </a:xfrm>
          <a:prstGeom prst="ellipse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7" name="Google Shape;267;p34"/>
          <p:cNvSpPr/>
          <p:nvPr/>
        </p:nvSpPr>
        <p:spPr>
          <a:xfrm>
            <a:off x="1674370" y="2900392"/>
            <a:ext cx="1132800" cy="1133100"/>
          </a:xfrm>
          <a:prstGeom prst="ellipse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8" name="Google Shape;268;p34"/>
          <p:cNvSpPr/>
          <p:nvPr/>
        </p:nvSpPr>
        <p:spPr>
          <a:xfrm>
            <a:off x="1490817" y="2174015"/>
            <a:ext cx="726300" cy="726300"/>
          </a:xfrm>
          <a:prstGeom prst="ellipse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9" name="Google Shape;269;p34"/>
          <p:cNvSpPr/>
          <p:nvPr/>
        </p:nvSpPr>
        <p:spPr>
          <a:xfrm>
            <a:off x="2807468" y="3250818"/>
            <a:ext cx="1433400" cy="1433400"/>
          </a:xfrm>
          <a:prstGeom prst="ellipse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0" name="Google Shape;270;p34"/>
          <p:cNvSpPr/>
          <p:nvPr/>
        </p:nvSpPr>
        <p:spPr>
          <a:xfrm>
            <a:off x="1121750" y="2831626"/>
            <a:ext cx="518700" cy="518700"/>
          </a:xfrm>
          <a:prstGeom prst="ellipse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1" name="Google Shape;271;p34"/>
          <p:cNvSpPr/>
          <p:nvPr/>
        </p:nvSpPr>
        <p:spPr>
          <a:xfrm>
            <a:off x="2247089" y="1086275"/>
            <a:ext cx="2068800" cy="2068800"/>
          </a:xfrm>
          <a:prstGeom prst="ellipse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2" name="Google Shape;272;p34"/>
          <p:cNvSpPr/>
          <p:nvPr/>
        </p:nvSpPr>
        <p:spPr>
          <a:xfrm>
            <a:off x="1994025" y="4771850"/>
            <a:ext cx="51213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73" name="Google Shape;273;p34"/>
          <p:cNvGrpSpPr/>
          <p:nvPr/>
        </p:nvGrpSpPr>
        <p:grpSpPr>
          <a:xfrm>
            <a:off x="2081051" y="4771850"/>
            <a:ext cx="4981899" cy="259175"/>
            <a:chOff x="2188251" y="4771850"/>
            <a:chExt cx="4981899" cy="259175"/>
          </a:xfrm>
        </p:grpSpPr>
        <p:sp>
          <p:nvSpPr>
            <p:cNvPr id="274" name="Google Shape;274;p34"/>
            <p:cNvSpPr txBox="1"/>
            <p:nvPr/>
          </p:nvSpPr>
          <p:spPr>
            <a:xfrm>
              <a:off x="2650050" y="4867675"/>
              <a:ext cx="45201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Copyright © 2025 Hola Books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holabooks.com 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DO NOT DUPLICATE WITHOUT PERMISSION</a:t>
              </a:r>
              <a:endParaRPr sz="1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75" name="Google Shape;275;p3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188251" y="4771850"/>
              <a:ext cx="404281" cy="259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6" name="Google Shape;276;p34"/>
          <p:cNvSpPr/>
          <p:nvPr/>
        </p:nvSpPr>
        <p:spPr>
          <a:xfrm>
            <a:off x="-25400" y="342900"/>
            <a:ext cx="9169500" cy="685800"/>
          </a:xfrm>
          <a:prstGeom prst="rect">
            <a:avLst/>
          </a:prstGeom>
          <a:solidFill>
            <a:srgbClr val="FFE2D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7" name="Google Shape;277;p34"/>
          <p:cNvSpPr txBox="1"/>
          <p:nvPr>
            <p:ph type="ctrTitle"/>
          </p:nvPr>
        </p:nvSpPr>
        <p:spPr>
          <a:xfrm>
            <a:off x="311700" y="458700"/>
            <a:ext cx="8520600" cy="4542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78" name="Google Shape;278;p34"/>
          <p:cNvSpPr/>
          <p:nvPr>
            <p:ph idx="2" type="pic"/>
          </p:nvPr>
        </p:nvSpPr>
        <p:spPr>
          <a:xfrm>
            <a:off x="3486900" y="1176775"/>
            <a:ext cx="2170200" cy="3331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66675">
              <a:srgbClr val="000000">
                <a:alpha val="33000"/>
              </a:srgbClr>
            </a:outerShdw>
          </a:effectLst>
        </p:spPr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jo-divider">
  <p:cSld name="TITLE_4_1_3_1_3_3">
    <p:bg>
      <p:bgPr>
        <a:solidFill>
          <a:srgbClr val="FFE2D6"/>
        </a:solid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5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5"/>
          <p:cNvSpPr txBox="1"/>
          <p:nvPr>
            <p:ph type="ctrTitle"/>
          </p:nvPr>
        </p:nvSpPr>
        <p:spPr>
          <a:xfrm>
            <a:off x="457200" y="1305925"/>
            <a:ext cx="8229600" cy="14913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82" name="Google Shape;282;p35"/>
          <p:cNvSpPr txBox="1"/>
          <p:nvPr>
            <p:ph idx="1" type="subTitle"/>
          </p:nvPr>
        </p:nvSpPr>
        <p:spPr>
          <a:xfrm>
            <a:off x="457200" y="2834125"/>
            <a:ext cx="82296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83" name="Google Shape;283;p35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84" name="Google Shape;28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jo-celebration">
  <p:cSld name="TITLE_4_1_3_1_2_1_3">
    <p:bg>
      <p:bgPr>
        <a:solidFill>
          <a:schemeClr val="lt2"/>
        </a:solid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36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6"/>
          <p:cNvSpPr txBox="1"/>
          <p:nvPr>
            <p:ph type="ctrTitle"/>
          </p:nvPr>
        </p:nvSpPr>
        <p:spPr>
          <a:xfrm>
            <a:off x="457200" y="1835075"/>
            <a:ext cx="4114800" cy="6717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88" name="Google Shape;288;p36"/>
          <p:cNvSpPr txBox="1"/>
          <p:nvPr>
            <p:ph idx="1" type="subTitle"/>
          </p:nvPr>
        </p:nvSpPr>
        <p:spPr>
          <a:xfrm>
            <a:off x="457200" y="2613550"/>
            <a:ext cx="41148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89" name="Google Shape;289;p36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90" name="Google Shape;29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36"/>
          <p:cNvSpPr/>
          <p:nvPr/>
        </p:nvSpPr>
        <p:spPr>
          <a:xfrm rot="2696691">
            <a:off x="8123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2" name="Google Shape;292;p36"/>
          <p:cNvSpPr/>
          <p:nvPr/>
        </p:nvSpPr>
        <p:spPr>
          <a:xfrm flipH="1" rot="-2696691">
            <a:off x="31384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3" name="Google Shape;293;p36"/>
          <p:cNvSpPr/>
          <p:nvPr/>
        </p:nvSpPr>
        <p:spPr>
          <a:xfrm flipH="1" rot="3312">
            <a:off x="1929847" y="3432672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4" name="Google Shape;294;p36"/>
          <p:cNvSpPr/>
          <p:nvPr/>
        </p:nvSpPr>
        <p:spPr>
          <a:xfrm flipH="1" rot="8103309">
            <a:off x="8123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5" name="Google Shape;295;p36"/>
          <p:cNvSpPr/>
          <p:nvPr/>
        </p:nvSpPr>
        <p:spPr>
          <a:xfrm rot="-8103309">
            <a:off x="31384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6" name="Google Shape;296;p36"/>
          <p:cNvSpPr/>
          <p:nvPr/>
        </p:nvSpPr>
        <p:spPr>
          <a:xfrm rot="10796688">
            <a:off x="1929847" y="457347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jo-Día">
  <p:cSld name="TITLE_4_1_3_1_1_2_3">
    <p:bg>
      <p:bgPr>
        <a:solidFill>
          <a:schemeClr val="lt2"/>
        </a:solidFill>
      </p:bgPr>
    </p:bg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37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37"/>
          <p:cNvSpPr txBox="1"/>
          <p:nvPr>
            <p:ph type="ctrTitle"/>
          </p:nvPr>
        </p:nvSpPr>
        <p:spPr>
          <a:xfrm>
            <a:off x="457213" y="2112264"/>
            <a:ext cx="8229600" cy="6129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00" name="Google Shape;300;p37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01" name="Google Shape;30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jo-Section Title">
  <p:cSld name="TITLE_4_1_3_1_1_1_2_3">
    <p:bg>
      <p:bgPr>
        <a:solidFill>
          <a:schemeClr val="lt2"/>
        </a:solidFill>
      </p:bgPr>
    </p:bg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38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38"/>
          <p:cNvSpPr txBox="1"/>
          <p:nvPr>
            <p:ph type="ctrTitle"/>
          </p:nvPr>
        </p:nvSpPr>
        <p:spPr>
          <a:xfrm>
            <a:off x="457200" y="3470325"/>
            <a:ext cx="8229600" cy="6129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05" name="Google Shape;305;p38"/>
          <p:cNvSpPr/>
          <p:nvPr>
            <p:ph idx="2" type="pic"/>
          </p:nvPr>
        </p:nvSpPr>
        <p:spPr>
          <a:xfrm>
            <a:off x="3352800" y="1051550"/>
            <a:ext cx="2286000" cy="228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06" name="Google Shape;306;p38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07" name="Google Shape;30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jo-Generic">
  <p:cSld name="TITLE_4_1_3_1_1_1_1_2_3">
    <p:bg>
      <p:bgPr>
        <a:solidFill>
          <a:schemeClr val="lt1"/>
        </a:solidFill>
      </p:bgPr>
    </p:bg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39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39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11" name="Google Shape;31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jo-Generic+CornerIcon">
  <p:cSld name="TITLE_4_1_3_1_1_1_1_1_1_3">
    <p:bg>
      <p:bgPr>
        <a:solidFill>
          <a:schemeClr val="lt1"/>
        </a:solidFill>
      </p:bgPr>
    </p:bg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40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40"/>
          <p:cNvSpPr/>
          <p:nvPr/>
        </p:nvSpPr>
        <p:spPr>
          <a:xfrm>
            <a:off x="-95700" y="3685150"/>
            <a:ext cx="552900" cy="552900"/>
          </a:xfrm>
          <a:prstGeom prst="ellipse">
            <a:avLst/>
          </a:prstGeom>
          <a:solidFill>
            <a:srgbClr val="FCB4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5" name="Google Shape;315;p40"/>
          <p:cNvSpPr/>
          <p:nvPr/>
        </p:nvSpPr>
        <p:spPr>
          <a:xfrm>
            <a:off x="772050" y="4703625"/>
            <a:ext cx="552900" cy="552900"/>
          </a:xfrm>
          <a:prstGeom prst="ellipse">
            <a:avLst/>
          </a:prstGeom>
          <a:solidFill>
            <a:srgbClr val="FCB4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6" name="Google Shape;316;p40"/>
          <p:cNvSpPr/>
          <p:nvPr/>
        </p:nvSpPr>
        <p:spPr>
          <a:xfrm rot="-2701136">
            <a:off x="-200528" y="4029126"/>
            <a:ext cx="1284247" cy="1214668"/>
          </a:xfrm>
          <a:prstGeom prst="flowChartDelay">
            <a:avLst/>
          </a:prstGeom>
          <a:solidFill>
            <a:schemeClr val="lt2"/>
          </a:solidFill>
          <a:ln cap="flat" cmpd="sng" w="38100">
            <a:solidFill>
              <a:srgbClr val="FCB49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7" name="Google Shape;317;p40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18" name="Google Shape;31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40"/>
          <p:cNvSpPr/>
          <p:nvPr>
            <p:ph idx="2" type="pic"/>
          </p:nvPr>
        </p:nvSpPr>
        <p:spPr>
          <a:xfrm>
            <a:off x="113275" y="4162550"/>
            <a:ext cx="822900" cy="822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20" name="Google Shape;320;p40"/>
          <p:cNvSpPr/>
          <p:nvPr/>
        </p:nvSpPr>
        <p:spPr>
          <a:xfrm rot="2700000">
            <a:off x="-625486" y="4779657"/>
            <a:ext cx="1162908" cy="69027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Día">
  <p:cSld name="TITLE_4_1_3_1_1">
    <p:bg>
      <p:bgPr>
        <a:solidFill>
          <a:srgbClr val="E3F5EA"/>
        </a:solidFill>
      </p:bgPr>
    </p:bg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5"/>
          <p:cNvSpPr txBox="1"/>
          <p:nvPr>
            <p:ph type="ctrTitle"/>
          </p:nvPr>
        </p:nvSpPr>
        <p:spPr>
          <a:xfrm>
            <a:off x="457213" y="2112264"/>
            <a:ext cx="8229600" cy="6129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8" name="Google Shape;48;p5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9" name="Google Shape;49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jo-End">
  <p:cSld name="TITLE_4_1_2_1_3">
    <p:bg>
      <p:bgPr>
        <a:solidFill>
          <a:srgbClr val="FFE2D6"/>
        </a:solidFill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55158" y="1278804"/>
            <a:ext cx="4033675" cy="258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MAIN_POINT_1_1"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ext Slide" type="titleOnly">
  <p:cSld name="TITLE_ONLY"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326" name="Google Shape;326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43"/>
          <p:cNvSpPr txBox="1"/>
          <p:nvPr>
            <p:ph idx="1" type="body"/>
          </p:nvPr>
        </p:nvSpPr>
        <p:spPr>
          <a:xfrm>
            <a:off x="311700" y="1017725"/>
            <a:ext cx="8520600" cy="24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Section Title">
  <p:cSld name="TITLE_4_1_3_1_1_1">
    <p:bg>
      <p:bgPr>
        <a:solidFill>
          <a:srgbClr val="E3F5EA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6"/>
          <p:cNvSpPr txBox="1"/>
          <p:nvPr>
            <p:ph type="ctrTitle"/>
          </p:nvPr>
        </p:nvSpPr>
        <p:spPr>
          <a:xfrm>
            <a:off x="457200" y="3470325"/>
            <a:ext cx="8229600" cy="6129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53" name="Google Shape;53;p6"/>
          <p:cNvSpPr/>
          <p:nvPr>
            <p:ph idx="2" type="pic"/>
          </p:nvPr>
        </p:nvSpPr>
        <p:spPr>
          <a:xfrm>
            <a:off x="3352800" y="1051550"/>
            <a:ext cx="2286000" cy="228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54" name="Google Shape;54;p6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5" name="Google Shape;55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Generic">
  <p:cSld name="TITLE_4_1_3_1_1_1_1">
    <p:bg>
      <p:bgPr>
        <a:solidFill>
          <a:schemeClr val="lt1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7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9" name="Google Shape;59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Generic+CornerIcon">
  <p:cSld name="TITLE_4_1_3_1_1_1_1_1">
    <p:bg>
      <p:bgPr>
        <a:solidFill>
          <a:schemeClr val="lt1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8"/>
          <p:cNvSpPr/>
          <p:nvPr/>
        </p:nvSpPr>
        <p:spPr>
          <a:xfrm>
            <a:off x="-95700" y="3685150"/>
            <a:ext cx="552900" cy="552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" name="Google Shape;63;p8"/>
          <p:cNvSpPr/>
          <p:nvPr/>
        </p:nvSpPr>
        <p:spPr>
          <a:xfrm>
            <a:off x="772050" y="4703625"/>
            <a:ext cx="552900" cy="552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" name="Google Shape;64;p8"/>
          <p:cNvSpPr/>
          <p:nvPr/>
        </p:nvSpPr>
        <p:spPr>
          <a:xfrm rot="-2701136">
            <a:off x="-200528" y="4029126"/>
            <a:ext cx="1284247" cy="1214668"/>
          </a:xfrm>
          <a:prstGeom prst="flowChartDelay">
            <a:avLst/>
          </a:prstGeom>
          <a:solidFill>
            <a:srgbClr val="E3F5EA"/>
          </a:solidFill>
          <a:ln cap="flat" cmpd="sng" w="38100">
            <a:solidFill>
              <a:srgbClr val="99DB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" name="Google Shape;65;p8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6" name="Google Shape;66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8"/>
          <p:cNvSpPr/>
          <p:nvPr>
            <p:ph idx="2" type="pic"/>
          </p:nvPr>
        </p:nvSpPr>
        <p:spPr>
          <a:xfrm>
            <a:off x="113275" y="4162550"/>
            <a:ext cx="822900" cy="822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8" name="Google Shape;68;p8"/>
          <p:cNvSpPr/>
          <p:nvPr/>
        </p:nvSpPr>
        <p:spPr>
          <a:xfrm rot="2700000">
            <a:off x="-625486" y="4779657"/>
            <a:ext cx="1162908" cy="690278"/>
          </a:xfrm>
          <a:prstGeom prst="rect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End">
  <p:cSld name="TITLE_4_1_2">
    <p:bg>
      <p:bgPr>
        <a:solidFill>
          <a:srgbClr val="E3F5EA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55158" y="1278804"/>
            <a:ext cx="4033675" cy="258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Cover">
  <p:cSld name="TITLE_4_1_3_2">
    <p:bg>
      <p:bgPr>
        <a:noFill/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0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0"/>
          <p:cNvSpPr/>
          <p:nvPr/>
        </p:nvSpPr>
        <p:spPr>
          <a:xfrm flipH="1">
            <a:off x="5794700" y="2381696"/>
            <a:ext cx="1699500" cy="1699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4" name="Google Shape;74;p10"/>
          <p:cNvSpPr/>
          <p:nvPr/>
        </p:nvSpPr>
        <p:spPr>
          <a:xfrm flipH="1">
            <a:off x="6492872" y="1604165"/>
            <a:ext cx="726300" cy="7263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5" name="Google Shape;75;p10"/>
          <p:cNvSpPr/>
          <p:nvPr/>
        </p:nvSpPr>
        <p:spPr>
          <a:xfrm flipH="1">
            <a:off x="4997499" y="3649298"/>
            <a:ext cx="1035000" cy="1035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" name="Google Shape;76;p10"/>
          <p:cNvSpPr/>
          <p:nvPr/>
        </p:nvSpPr>
        <p:spPr>
          <a:xfrm flipH="1">
            <a:off x="7494189" y="3514801"/>
            <a:ext cx="518700" cy="5187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" name="Google Shape;77;p10"/>
          <p:cNvSpPr/>
          <p:nvPr/>
        </p:nvSpPr>
        <p:spPr>
          <a:xfrm flipH="1">
            <a:off x="4950775" y="1086275"/>
            <a:ext cx="1433400" cy="1433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" name="Google Shape;78;p10"/>
          <p:cNvSpPr/>
          <p:nvPr/>
        </p:nvSpPr>
        <p:spPr>
          <a:xfrm>
            <a:off x="1674370" y="2900392"/>
            <a:ext cx="1132800" cy="1133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9" name="Google Shape;79;p10"/>
          <p:cNvSpPr/>
          <p:nvPr/>
        </p:nvSpPr>
        <p:spPr>
          <a:xfrm>
            <a:off x="1490817" y="2174015"/>
            <a:ext cx="726300" cy="7263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0" name="Google Shape;80;p10"/>
          <p:cNvSpPr/>
          <p:nvPr/>
        </p:nvSpPr>
        <p:spPr>
          <a:xfrm>
            <a:off x="2807468" y="3250818"/>
            <a:ext cx="1433400" cy="1433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1" name="Google Shape;81;p10"/>
          <p:cNvSpPr/>
          <p:nvPr/>
        </p:nvSpPr>
        <p:spPr>
          <a:xfrm>
            <a:off x="1121750" y="2831626"/>
            <a:ext cx="518700" cy="5187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2" name="Google Shape;82;p10"/>
          <p:cNvSpPr/>
          <p:nvPr/>
        </p:nvSpPr>
        <p:spPr>
          <a:xfrm>
            <a:off x="2247089" y="1086275"/>
            <a:ext cx="2068800" cy="2068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3" name="Google Shape;83;p10"/>
          <p:cNvSpPr/>
          <p:nvPr/>
        </p:nvSpPr>
        <p:spPr>
          <a:xfrm>
            <a:off x="1994025" y="4771850"/>
            <a:ext cx="51213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84" name="Google Shape;84;p10"/>
          <p:cNvGrpSpPr/>
          <p:nvPr/>
        </p:nvGrpSpPr>
        <p:grpSpPr>
          <a:xfrm>
            <a:off x="2081051" y="4771850"/>
            <a:ext cx="4981899" cy="259175"/>
            <a:chOff x="2188251" y="4771850"/>
            <a:chExt cx="4981899" cy="259175"/>
          </a:xfrm>
        </p:grpSpPr>
        <p:sp>
          <p:nvSpPr>
            <p:cNvPr id="85" name="Google Shape;85;p10"/>
            <p:cNvSpPr txBox="1"/>
            <p:nvPr/>
          </p:nvSpPr>
          <p:spPr>
            <a:xfrm>
              <a:off x="2650050" y="4867675"/>
              <a:ext cx="45201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Copyright © 2025 Hola Books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holabooks.com 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DO NOT DUPLICATE WITHOUT PERMISSION</a:t>
              </a:r>
              <a:endParaRPr sz="1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86" name="Google Shape;86;p1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188251" y="4771850"/>
              <a:ext cx="404281" cy="259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7" name="Google Shape;87;p10"/>
          <p:cNvSpPr/>
          <p:nvPr/>
        </p:nvSpPr>
        <p:spPr>
          <a:xfrm>
            <a:off x="-25400" y="342900"/>
            <a:ext cx="9169500" cy="6858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" name="Google Shape;88;p10"/>
          <p:cNvSpPr txBox="1"/>
          <p:nvPr>
            <p:ph type="ctrTitle"/>
          </p:nvPr>
        </p:nvSpPr>
        <p:spPr>
          <a:xfrm>
            <a:off x="311700" y="458700"/>
            <a:ext cx="8520600" cy="4542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89" name="Google Shape;89;p10"/>
          <p:cNvSpPr/>
          <p:nvPr>
            <p:ph idx="2" type="pic"/>
          </p:nvPr>
        </p:nvSpPr>
        <p:spPr>
          <a:xfrm>
            <a:off x="3486900" y="1176775"/>
            <a:ext cx="2170200" cy="3331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66675">
              <a:srgbClr val="000000">
                <a:alpha val="33000"/>
              </a:srgbClr>
            </a:outerShdw>
          </a:effectLst>
        </p:spPr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2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43" Type="http://schemas.openxmlformats.org/officeDocument/2006/relationships/theme" Target="../theme/theme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39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16.xml"/><Relationship Id="rId38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457200"/>
            <a:ext cx="8229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63535"/>
              </a:buClr>
              <a:buSzPts val="2400"/>
              <a:buFont typeface="Century Gothic"/>
              <a:buNone/>
              <a:defRPr b="1" sz="24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152475"/>
            <a:ext cx="8229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42900" lvl="0" marL="4572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800"/>
              <a:buFont typeface="Century Gothic"/>
              <a:buChar char="●"/>
              <a:defRPr sz="18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800"/>
              <a:buFont typeface="Century Gothic"/>
              <a:buChar char="○"/>
              <a:defRPr sz="18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17500" lvl="2" marL="13716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400"/>
              <a:buFont typeface="Century Gothic"/>
              <a:buChar char="■"/>
              <a:defRPr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7500" lvl="3" marL="18288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400"/>
              <a:buFont typeface="Century Gothic"/>
              <a:buChar char="●"/>
              <a:defRPr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8450" lvl="4" marL="22860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○"/>
              <a:defRPr sz="1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8450" lvl="5" marL="27432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■"/>
              <a:defRPr sz="1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8450" lvl="6" marL="32004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●"/>
              <a:defRPr sz="1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8450" lvl="7" marL="36576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○"/>
              <a:defRPr sz="1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8450" lvl="8" marL="4114800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Clr>
                <a:srgbClr val="363535"/>
              </a:buClr>
              <a:buSzPts val="1100"/>
              <a:buFont typeface="Century Gothic"/>
              <a:buChar char="■"/>
              <a:defRPr sz="1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620">
          <p15:clr>
            <a:srgbClr val="E46962"/>
          </p15:clr>
        </p15:guide>
        <p15:guide id="2" pos="2880">
          <p15:clr>
            <a:srgbClr val="E46962"/>
          </p15:clr>
        </p15:guide>
        <p15:guide id="3" pos="288">
          <p15:clr>
            <a:srgbClr val="E46962"/>
          </p15:clr>
        </p15:guide>
        <p15:guide id="4" pos="5472">
          <p15:clr>
            <a:srgbClr val="E46962"/>
          </p15:clr>
        </p15:guide>
        <p15:guide id="5" orient="horz" pos="288">
          <p15:clr>
            <a:srgbClr val="E46962"/>
          </p15:clr>
        </p15:guide>
        <p15:guide id="6" orient="horz" pos="2963">
          <p15:clr>
            <a:srgbClr val="E46962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0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0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0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0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0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7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0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0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0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0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0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0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20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30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0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0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0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0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0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38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2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6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31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16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14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0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10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12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16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10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24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32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26.png"/><Relationship Id="rId4" Type="http://schemas.openxmlformats.org/officeDocument/2006/relationships/image" Target="../media/image34.jp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26.png"/><Relationship Id="rId4" Type="http://schemas.openxmlformats.org/officeDocument/2006/relationships/image" Target="../media/image33.jp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26.png"/><Relationship Id="rId4" Type="http://schemas.openxmlformats.org/officeDocument/2006/relationships/image" Target="../media/image37.jp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26.png"/><Relationship Id="rId4" Type="http://schemas.openxmlformats.org/officeDocument/2006/relationships/image" Target="../media/image35.jp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39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76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Relationship Id="rId4" Type="http://schemas.openxmlformats.org/officeDocument/2006/relationships/image" Target="../media/image2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4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612" l="0" r="0" t="622"/>
          <a:stretch/>
        </p:blipFill>
        <p:spPr>
          <a:xfrm>
            <a:off x="3486900" y="1176775"/>
            <a:ext cx="2170202" cy="3331203"/>
          </a:xfrm>
          <a:prstGeom prst="rect">
            <a:avLst/>
          </a:prstGeom>
        </p:spPr>
      </p:pic>
      <p:sp>
        <p:nvSpPr>
          <p:cNvPr id="333" name="Google Shape;333;p44"/>
          <p:cNvSpPr txBox="1"/>
          <p:nvPr>
            <p:ph type="ctrTitle"/>
          </p:nvPr>
        </p:nvSpPr>
        <p:spPr>
          <a:xfrm>
            <a:off x="311700" y="458700"/>
            <a:ext cx="8520600" cy="4617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Presentación de fonética</a:t>
            </a:r>
            <a:endParaRPr/>
          </a:p>
        </p:txBody>
      </p:sp>
      <p:sp>
        <p:nvSpPr>
          <p:cNvPr id="334" name="Google Shape;334;p44"/>
          <p:cNvSpPr txBox="1"/>
          <p:nvPr/>
        </p:nvSpPr>
        <p:spPr>
          <a:xfrm>
            <a:off x="8229600" y="1176775"/>
            <a:ext cx="914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32.2</a:t>
            </a:r>
            <a:endParaRPr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5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389" name="Google Shape;389;p53"/>
          <p:cNvSpPr txBox="1"/>
          <p:nvPr/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5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395" name="Google Shape;395;p54"/>
          <p:cNvSpPr txBox="1"/>
          <p:nvPr/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5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401" name="Google Shape;401;p55"/>
          <p:cNvSpPr txBox="1"/>
          <p:nvPr/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p5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407" name="Google Shape;407;p56"/>
          <p:cNvSpPr txBox="1"/>
          <p:nvPr/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oogle Shape;412;p5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413" name="Google Shape;413;p57"/>
          <p:cNvSpPr txBox="1"/>
          <p:nvPr/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418;p5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419" name="Google Shape;419;p58"/>
          <p:cNvSpPr txBox="1"/>
          <p:nvPr/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5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425" name="Google Shape;425;p59"/>
          <p:cNvSpPr txBox="1"/>
          <p:nvPr/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6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431" name="Google Shape;431;p60"/>
          <p:cNvSpPr txBox="1"/>
          <p:nvPr/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ll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Google Shape;436;p6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437" name="Google Shape;437;p61"/>
          <p:cNvSpPr txBox="1"/>
          <p:nvPr/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Google Shape;442;p6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443" name="Google Shape;443;p62"/>
          <p:cNvSpPr txBox="1"/>
          <p:nvPr/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5"/>
          <p:cNvSpPr txBox="1"/>
          <p:nvPr/>
        </p:nvSpPr>
        <p:spPr>
          <a:xfrm>
            <a:off x="310900" y="1848450"/>
            <a:ext cx="83886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Día 1 </a:t>
            </a:r>
            <a:endParaRPr b="1" sz="6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Google Shape;448;p6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449" name="Google Shape;449;p63"/>
          <p:cNvSpPr txBox="1"/>
          <p:nvPr/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6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455" name="Google Shape;455;p64"/>
          <p:cNvSpPr txBox="1"/>
          <p:nvPr/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6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461" name="Google Shape;461;p65"/>
          <p:cNvSpPr txBox="1"/>
          <p:nvPr/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Google Shape;466;p6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467" name="Google Shape;467;p66"/>
          <p:cNvSpPr txBox="1"/>
          <p:nvPr/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Google Shape;472;p6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473" name="Google Shape;473;p67"/>
          <p:cNvSpPr txBox="1"/>
          <p:nvPr/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Google Shape;478;p6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479" name="Google Shape;479;p68"/>
          <p:cNvSpPr txBox="1"/>
          <p:nvPr/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Google Shape;484;p6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485" name="Google Shape;485;p69"/>
          <p:cNvSpPr txBox="1"/>
          <p:nvPr/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Google Shape;490;p7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491" name="Google Shape;491;p70"/>
          <p:cNvSpPr txBox="1"/>
          <p:nvPr/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7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497" name="Google Shape;497;p71"/>
          <p:cNvSpPr txBox="1"/>
          <p:nvPr/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bl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Google Shape;502;p7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503" name="Google Shape;503;p72"/>
          <p:cNvSpPr txBox="1"/>
          <p:nvPr/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6"/>
          <p:cNvSpPr txBox="1"/>
          <p:nvPr>
            <p:ph type="ctrTitle"/>
          </p:nvPr>
        </p:nvSpPr>
        <p:spPr>
          <a:xfrm>
            <a:off x="457200" y="3439525"/>
            <a:ext cx="8229600" cy="5388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/>
              <a:t>1. Conciencia fonémica </a:t>
            </a:r>
            <a:endParaRPr sz="3500"/>
          </a:p>
        </p:txBody>
      </p:sp>
      <p:pic>
        <p:nvPicPr>
          <p:cNvPr id="345" name="Google Shape;345;p4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528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Google Shape;508;p7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509" name="Google Shape;509;p73"/>
          <p:cNvSpPr txBox="1"/>
          <p:nvPr/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fl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7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515" name="Google Shape;515;p74"/>
          <p:cNvSpPr txBox="1"/>
          <p:nvPr/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Google Shape;520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75"/>
          <p:cNvSpPr txBox="1"/>
          <p:nvPr/>
        </p:nvSpPr>
        <p:spPr>
          <a:xfrm>
            <a:off x="310900" y="3415125"/>
            <a:ext cx="8388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3. Dictado</a:t>
            </a:r>
            <a:endParaRPr b="1" sz="35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Google Shape;526;p7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graphicFrame>
        <p:nvGraphicFramePr>
          <p:cNvPr id="527" name="Google Shape;527;p76"/>
          <p:cNvGraphicFramePr/>
          <p:nvPr/>
        </p:nvGraphicFramePr>
        <p:xfrm>
          <a:off x="3790125" y="1873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{EC2C9A3B-36EE-4F7E-8E75-A5C4D4F0FB8C}</a:tableStyleId>
              </a:tblPr>
              <a:tblGrid>
                <a:gridCol w="1563750"/>
              </a:tblGrid>
              <a:tr h="1396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Google Shape;532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479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77"/>
          <p:cNvSpPr txBox="1"/>
          <p:nvPr/>
        </p:nvSpPr>
        <p:spPr>
          <a:xfrm>
            <a:off x="310900" y="3415125"/>
            <a:ext cx="8388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4. Sílabas trabadas </a:t>
            </a:r>
            <a:endParaRPr b="1" sz="35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34" name="Google Shape;534;p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101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78"/>
          <p:cNvSpPr txBox="1"/>
          <p:nvPr/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blu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0" name="Google Shape;540;p78"/>
          <p:cNvSpPr/>
          <p:nvPr/>
        </p:nvSpPr>
        <p:spPr>
          <a:xfrm>
            <a:off x="3660896" y="3191525"/>
            <a:ext cx="18288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CB497"/>
          </a:solidFill>
          <a:ln cap="flat" cmpd="sng" w="9525">
            <a:solidFill>
              <a:srgbClr val="0E0E0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41" name="Google Shape;541;p7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79"/>
          <p:cNvSpPr txBox="1"/>
          <p:nvPr/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cla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7" name="Google Shape;547;p79"/>
          <p:cNvSpPr/>
          <p:nvPr/>
        </p:nvSpPr>
        <p:spPr>
          <a:xfrm>
            <a:off x="3657600" y="3191525"/>
            <a:ext cx="19206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CB497"/>
          </a:solidFill>
          <a:ln cap="flat" cmpd="sng" w="9525">
            <a:solidFill>
              <a:srgbClr val="0E0E0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48" name="Google Shape;548;p7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80"/>
          <p:cNvSpPr txBox="1"/>
          <p:nvPr/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flo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4" name="Google Shape;554;p80"/>
          <p:cNvSpPr/>
          <p:nvPr/>
        </p:nvSpPr>
        <p:spPr>
          <a:xfrm>
            <a:off x="3828425" y="3201875"/>
            <a:ext cx="16704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CB497"/>
          </a:solidFill>
          <a:ln cap="flat" cmpd="sng" w="9525">
            <a:solidFill>
              <a:srgbClr val="0E0E0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55" name="Google Shape;555;p8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81"/>
          <p:cNvSpPr txBox="1"/>
          <p:nvPr/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1" name="Google Shape;561;p81"/>
          <p:cNvSpPr/>
          <p:nvPr/>
        </p:nvSpPr>
        <p:spPr>
          <a:xfrm>
            <a:off x="3552825" y="3191525"/>
            <a:ext cx="21336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CB497"/>
          </a:solidFill>
          <a:ln cap="flat" cmpd="sng" w="9525">
            <a:solidFill>
              <a:srgbClr val="0E0E0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62" name="Google Shape;562;p8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82"/>
          <p:cNvSpPr txBox="1"/>
          <p:nvPr/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ple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8" name="Google Shape;568;p82"/>
          <p:cNvSpPr/>
          <p:nvPr/>
        </p:nvSpPr>
        <p:spPr>
          <a:xfrm>
            <a:off x="3655700" y="3191525"/>
            <a:ext cx="19926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CB497"/>
          </a:solidFill>
          <a:ln cap="flat" cmpd="sng" w="9525">
            <a:solidFill>
              <a:srgbClr val="0E0E0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69" name="Google Shape;569;p8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4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pic>
        <p:nvPicPr>
          <p:cNvPr id="351" name="Google Shape;351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00250" y="1238250"/>
            <a:ext cx="5143500" cy="266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83"/>
          <p:cNvSpPr txBox="1"/>
          <p:nvPr/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fla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5" name="Google Shape;575;p83"/>
          <p:cNvSpPr/>
          <p:nvPr/>
        </p:nvSpPr>
        <p:spPr>
          <a:xfrm>
            <a:off x="3838575" y="3191525"/>
            <a:ext cx="16860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CB497"/>
          </a:solidFill>
          <a:ln cap="flat" cmpd="sng" w="9525">
            <a:solidFill>
              <a:srgbClr val="0E0E0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76" name="Google Shape;576;p8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84"/>
          <p:cNvSpPr txBox="1"/>
          <p:nvPr/>
        </p:nvSpPr>
        <p:spPr>
          <a:xfrm>
            <a:off x="310900" y="3415125"/>
            <a:ext cx="8388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r>
              <a:rPr b="1" lang="en" sz="3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b="1" lang="en" sz="3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Palabras</a:t>
            </a:r>
            <a:r>
              <a:rPr b="1" lang="en" sz="3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2 </a:t>
            </a:r>
            <a:r>
              <a:rPr b="1" lang="en" sz="3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sílabas</a:t>
            </a:r>
            <a:r>
              <a:rPr b="1" lang="en" sz="3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b="1" sz="35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82" name="Google Shape;582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52807" y="1051548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" name="Google Shape;587;p8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588" name="Google Shape;588;p85"/>
          <p:cNvSpPr txBox="1"/>
          <p:nvPr/>
        </p:nvSpPr>
        <p:spPr>
          <a:xfrm>
            <a:off x="2751550" y="1841650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flo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9" name="Google Shape;589;p85"/>
          <p:cNvSpPr txBox="1"/>
          <p:nvPr/>
        </p:nvSpPr>
        <p:spPr>
          <a:xfrm>
            <a:off x="4614350" y="1841650"/>
            <a:ext cx="21618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0" name="Google Shape;590;p85"/>
          <p:cNvSpPr/>
          <p:nvPr/>
        </p:nvSpPr>
        <p:spPr>
          <a:xfrm>
            <a:off x="3326700" y="3257375"/>
            <a:ext cx="32451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3"/>
          </a:solidFill>
          <a:ln cap="flat" cmpd="sng" w="9525">
            <a:solidFill>
              <a:srgbClr val="0E0E0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" name="Google Shape;595;p8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596" name="Google Shape;596;p86"/>
          <p:cNvSpPr txBox="1"/>
          <p:nvPr/>
        </p:nvSpPr>
        <p:spPr>
          <a:xfrm>
            <a:off x="2153900" y="1793875"/>
            <a:ext cx="305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7" name="Google Shape;597;p86"/>
          <p:cNvSpPr txBox="1"/>
          <p:nvPr/>
        </p:nvSpPr>
        <p:spPr>
          <a:xfrm>
            <a:off x="4450500" y="1793875"/>
            <a:ext cx="24381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tar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8" name="Google Shape;598;p86"/>
          <p:cNvSpPr/>
          <p:nvPr/>
        </p:nvSpPr>
        <p:spPr>
          <a:xfrm>
            <a:off x="2376675" y="3267725"/>
            <a:ext cx="43143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3"/>
          </a:solidFill>
          <a:ln cap="flat" cmpd="sng" w="9525">
            <a:solidFill>
              <a:srgbClr val="0E0E0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" name="Google Shape;603;p8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604" name="Google Shape;604;p87"/>
          <p:cNvSpPr txBox="1"/>
          <p:nvPr/>
        </p:nvSpPr>
        <p:spPr>
          <a:xfrm>
            <a:off x="2816300" y="18700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5" name="Google Shape;605;p87"/>
          <p:cNvSpPr txBox="1"/>
          <p:nvPr/>
        </p:nvSpPr>
        <p:spPr>
          <a:xfrm>
            <a:off x="3459900" y="1870075"/>
            <a:ext cx="29742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6" name="Google Shape;606;p87"/>
          <p:cNvSpPr/>
          <p:nvPr/>
        </p:nvSpPr>
        <p:spPr>
          <a:xfrm>
            <a:off x="3789325" y="3267725"/>
            <a:ext cx="18516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3"/>
          </a:solidFill>
          <a:ln cap="flat" cmpd="sng" w="9525">
            <a:solidFill>
              <a:srgbClr val="0E0E0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" name="Google Shape;611;p8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612" name="Google Shape;612;p88"/>
          <p:cNvSpPr txBox="1"/>
          <p:nvPr/>
        </p:nvSpPr>
        <p:spPr>
          <a:xfrm>
            <a:off x="2153900" y="1793875"/>
            <a:ext cx="305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3" name="Google Shape;613;p88"/>
          <p:cNvSpPr txBox="1"/>
          <p:nvPr/>
        </p:nvSpPr>
        <p:spPr>
          <a:xfrm>
            <a:off x="4374300" y="1793875"/>
            <a:ext cx="24381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4" name="Google Shape;614;p88"/>
          <p:cNvSpPr/>
          <p:nvPr/>
        </p:nvSpPr>
        <p:spPr>
          <a:xfrm>
            <a:off x="2376675" y="3267725"/>
            <a:ext cx="39708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3"/>
          </a:solidFill>
          <a:ln cap="flat" cmpd="sng" w="9525">
            <a:solidFill>
              <a:srgbClr val="0E0E0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" name="Google Shape;619;p8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620" name="Google Shape;620;p89"/>
          <p:cNvSpPr txBox="1"/>
          <p:nvPr/>
        </p:nvSpPr>
        <p:spPr>
          <a:xfrm>
            <a:off x="2446750" y="1841650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du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1" name="Google Shape;621;p89"/>
          <p:cNvSpPr txBox="1"/>
          <p:nvPr/>
        </p:nvSpPr>
        <p:spPr>
          <a:xfrm>
            <a:off x="4309550" y="1841650"/>
            <a:ext cx="27624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2" name="Google Shape;622;p89"/>
          <p:cNvSpPr/>
          <p:nvPr/>
        </p:nvSpPr>
        <p:spPr>
          <a:xfrm>
            <a:off x="2990850" y="3267725"/>
            <a:ext cx="31773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3"/>
          </a:solidFill>
          <a:ln cap="flat" cmpd="sng" w="9525">
            <a:solidFill>
              <a:srgbClr val="0E0E0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Google Shape;627;p9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628" name="Google Shape;628;p90"/>
          <p:cNvSpPr txBox="1"/>
          <p:nvPr/>
        </p:nvSpPr>
        <p:spPr>
          <a:xfrm>
            <a:off x="2006050" y="1793875"/>
            <a:ext cx="31989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9" name="Google Shape;629;p90"/>
          <p:cNvSpPr txBox="1"/>
          <p:nvPr/>
        </p:nvSpPr>
        <p:spPr>
          <a:xfrm>
            <a:off x="3917100" y="1793875"/>
            <a:ext cx="31467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van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0" name="Google Shape;630;p90"/>
          <p:cNvSpPr/>
          <p:nvPr/>
        </p:nvSpPr>
        <p:spPr>
          <a:xfrm>
            <a:off x="2759100" y="3267725"/>
            <a:ext cx="39573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3"/>
          </a:solidFill>
          <a:ln cap="flat" cmpd="sng" w="9525">
            <a:solidFill>
              <a:srgbClr val="F6F2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91"/>
          <p:cNvSpPr txBox="1"/>
          <p:nvPr/>
        </p:nvSpPr>
        <p:spPr>
          <a:xfrm>
            <a:off x="310900" y="3415125"/>
            <a:ext cx="8388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</a:t>
            </a:r>
            <a:r>
              <a:rPr b="1" lang="en" sz="3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Palabras con 3 </a:t>
            </a:r>
            <a:r>
              <a:rPr b="1" lang="en" sz="3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sílabas</a:t>
            </a:r>
            <a:r>
              <a:rPr b="1" lang="en" sz="3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b="1" sz="35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36" name="Google Shape;636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52807" y="1051548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" name="Google Shape;641;p9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642" name="Google Shape;642;p92"/>
          <p:cNvSpPr txBox="1"/>
          <p:nvPr/>
        </p:nvSpPr>
        <p:spPr>
          <a:xfrm>
            <a:off x="1768900" y="1807325"/>
            <a:ext cx="27897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3" name="Google Shape;643;p92"/>
          <p:cNvSpPr txBox="1"/>
          <p:nvPr/>
        </p:nvSpPr>
        <p:spPr>
          <a:xfrm>
            <a:off x="3492877" y="1807325"/>
            <a:ext cx="22803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ple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4" name="Google Shape;644;p92"/>
          <p:cNvSpPr txBox="1"/>
          <p:nvPr/>
        </p:nvSpPr>
        <p:spPr>
          <a:xfrm>
            <a:off x="5321679" y="1807325"/>
            <a:ext cx="27231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5" name="Google Shape;645;p92"/>
          <p:cNvSpPr/>
          <p:nvPr/>
        </p:nvSpPr>
        <p:spPr>
          <a:xfrm>
            <a:off x="2453025" y="3267725"/>
            <a:ext cx="44289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CB497"/>
          </a:solidFill>
          <a:ln cap="flat" cmpd="sng" w="9525">
            <a:solidFill>
              <a:srgbClr val="0E0E0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4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pic>
        <p:nvPicPr>
          <p:cNvPr id="357" name="Google Shape;357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61575" y="1201575"/>
            <a:ext cx="3620850" cy="274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0" name="Google Shape;650;p9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651" name="Google Shape;651;p93"/>
          <p:cNvSpPr txBox="1"/>
          <p:nvPr/>
        </p:nvSpPr>
        <p:spPr>
          <a:xfrm>
            <a:off x="1756925" y="1807325"/>
            <a:ext cx="1968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2" name="Google Shape;652;p93"/>
          <p:cNvSpPr txBox="1"/>
          <p:nvPr/>
        </p:nvSpPr>
        <p:spPr>
          <a:xfrm>
            <a:off x="3264275" y="1807325"/>
            <a:ext cx="24222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cla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3" name="Google Shape;653;p93"/>
          <p:cNvSpPr txBox="1"/>
          <p:nvPr/>
        </p:nvSpPr>
        <p:spPr>
          <a:xfrm>
            <a:off x="4864475" y="1807325"/>
            <a:ext cx="25902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4" name="Google Shape;654;p93"/>
          <p:cNvSpPr/>
          <p:nvPr/>
        </p:nvSpPr>
        <p:spPr>
          <a:xfrm>
            <a:off x="2190750" y="3267725"/>
            <a:ext cx="50847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CB497"/>
          </a:solidFill>
          <a:ln cap="flat" cmpd="sng" w="9525">
            <a:solidFill>
              <a:srgbClr val="0E0E0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9" name="Google Shape;659;p9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660" name="Google Shape;660;p94"/>
          <p:cNvSpPr txBox="1"/>
          <p:nvPr/>
        </p:nvSpPr>
        <p:spPr>
          <a:xfrm>
            <a:off x="1440475" y="1807325"/>
            <a:ext cx="31953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1" name="Google Shape;661;p94"/>
          <p:cNvSpPr txBox="1"/>
          <p:nvPr/>
        </p:nvSpPr>
        <p:spPr>
          <a:xfrm>
            <a:off x="3340475" y="1807325"/>
            <a:ext cx="23697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clu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2" name="Google Shape;662;p94"/>
          <p:cNvSpPr txBox="1"/>
          <p:nvPr/>
        </p:nvSpPr>
        <p:spPr>
          <a:xfrm>
            <a:off x="4313075" y="1807325"/>
            <a:ext cx="29907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  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3" name="Google Shape;663;p94"/>
          <p:cNvSpPr/>
          <p:nvPr/>
        </p:nvSpPr>
        <p:spPr>
          <a:xfrm>
            <a:off x="2415650" y="3191525"/>
            <a:ext cx="41901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CB497"/>
          </a:solidFill>
          <a:ln cap="flat" cmpd="sng" w="9525">
            <a:solidFill>
              <a:srgbClr val="0E0E0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" name="Google Shape;668;p9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669" name="Google Shape;669;p95"/>
          <p:cNvSpPr txBox="1"/>
          <p:nvPr/>
        </p:nvSpPr>
        <p:spPr>
          <a:xfrm>
            <a:off x="1850575" y="1807325"/>
            <a:ext cx="2865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0" name="Google Shape;670;p95"/>
          <p:cNvSpPr txBox="1"/>
          <p:nvPr/>
        </p:nvSpPr>
        <p:spPr>
          <a:xfrm>
            <a:off x="4407275" y="1807325"/>
            <a:ext cx="24222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1" name="Google Shape;671;p95"/>
          <p:cNvSpPr txBox="1"/>
          <p:nvPr/>
        </p:nvSpPr>
        <p:spPr>
          <a:xfrm>
            <a:off x="4712075" y="1807325"/>
            <a:ext cx="25902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tas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2" name="Google Shape;672;p95"/>
          <p:cNvSpPr/>
          <p:nvPr/>
        </p:nvSpPr>
        <p:spPr>
          <a:xfrm>
            <a:off x="2038350" y="3267725"/>
            <a:ext cx="49434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CB497"/>
          </a:solidFill>
          <a:ln cap="flat" cmpd="sng" w="9525">
            <a:solidFill>
              <a:srgbClr val="0E0E0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" name="Google Shape;677;p9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678" name="Google Shape;678;p96"/>
          <p:cNvSpPr txBox="1"/>
          <p:nvPr/>
        </p:nvSpPr>
        <p:spPr>
          <a:xfrm>
            <a:off x="1721263" y="1807325"/>
            <a:ext cx="25371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9" name="Google Shape;679;p96"/>
          <p:cNvSpPr txBox="1"/>
          <p:nvPr/>
        </p:nvSpPr>
        <p:spPr>
          <a:xfrm>
            <a:off x="3416675" y="1807325"/>
            <a:ext cx="27069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0" name="Google Shape;680;p96"/>
          <p:cNvSpPr txBox="1"/>
          <p:nvPr/>
        </p:nvSpPr>
        <p:spPr>
          <a:xfrm>
            <a:off x="4864475" y="1807325"/>
            <a:ext cx="24279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llas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1" name="Google Shape;681;p96"/>
          <p:cNvSpPr/>
          <p:nvPr/>
        </p:nvSpPr>
        <p:spPr>
          <a:xfrm>
            <a:off x="2394975" y="3267725"/>
            <a:ext cx="45390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CB497"/>
          </a:solidFill>
          <a:ln cap="flat" cmpd="sng" w="9525">
            <a:solidFill>
              <a:srgbClr val="0E0E0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" name="Google Shape;686;p9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687" name="Google Shape;687;p97"/>
          <p:cNvSpPr txBox="1"/>
          <p:nvPr/>
        </p:nvSpPr>
        <p:spPr>
          <a:xfrm>
            <a:off x="1496950" y="1807325"/>
            <a:ext cx="25329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flo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8" name="Google Shape;688;p97"/>
          <p:cNvSpPr txBox="1"/>
          <p:nvPr/>
        </p:nvSpPr>
        <p:spPr>
          <a:xfrm>
            <a:off x="2883277" y="1807325"/>
            <a:ext cx="22803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9" name="Google Shape;689;p97"/>
          <p:cNvSpPr txBox="1"/>
          <p:nvPr/>
        </p:nvSpPr>
        <p:spPr>
          <a:xfrm>
            <a:off x="4483477" y="1807325"/>
            <a:ext cx="25329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cen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90" name="Google Shape;690;p97"/>
          <p:cNvSpPr/>
          <p:nvPr/>
        </p:nvSpPr>
        <p:spPr>
          <a:xfrm>
            <a:off x="1879550" y="3267725"/>
            <a:ext cx="51369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CB497"/>
          </a:solidFill>
          <a:ln cap="flat" cmpd="sng" w="9525">
            <a:solidFill>
              <a:srgbClr val="0E0E0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98"/>
          <p:cNvSpPr txBox="1"/>
          <p:nvPr>
            <p:ph idx="1" type="subTitle"/>
          </p:nvPr>
        </p:nvSpPr>
        <p:spPr>
          <a:xfrm>
            <a:off x="457200" y="2613550"/>
            <a:ext cx="4114800" cy="277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0"/>
              </a:spcAft>
              <a:buNone/>
            </a:pPr>
            <a:r>
              <a:rPr lang="en"/>
              <a:t>¡Eres un excelente lector!</a:t>
            </a:r>
            <a:endParaRPr/>
          </a:p>
        </p:txBody>
      </p:sp>
      <p:sp>
        <p:nvSpPr>
          <p:cNvPr id="696" name="Google Shape;696;p98"/>
          <p:cNvSpPr txBox="1"/>
          <p:nvPr/>
        </p:nvSpPr>
        <p:spPr>
          <a:xfrm>
            <a:off x="511050" y="1690150"/>
            <a:ext cx="40071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¡Felicidades!</a:t>
            </a:r>
            <a:endParaRPr b="1" sz="4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97" name="Google Shape;697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4757600" y="699001"/>
            <a:ext cx="3322226" cy="4067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99"/>
          <p:cNvSpPr txBox="1"/>
          <p:nvPr>
            <p:ph type="ctrTitle"/>
          </p:nvPr>
        </p:nvSpPr>
        <p:spPr>
          <a:xfrm>
            <a:off x="457213" y="2112264"/>
            <a:ext cx="8229600" cy="9234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</a:t>
            </a:r>
            <a:r>
              <a:rPr lang="en"/>
              <a:t>ía 2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7" name="Google Shape;707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100"/>
          <p:cNvSpPr txBox="1"/>
          <p:nvPr/>
        </p:nvSpPr>
        <p:spPr>
          <a:xfrm>
            <a:off x="310900" y="3415125"/>
            <a:ext cx="8388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7. Dictado</a:t>
            </a:r>
            <a:endParaRPr b="1" sz="35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3" name="Google Shape;713;p10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graphicFrame>
        <p:nvGraphicFramePr>
          <p:cNvPr id="714" name="Google Shape;714;p101"/>
          <p:cNvGraphicFramePr/>
          <p:nvPr/>
        </p:nvGraphicFramePr>
        <p:xfrm>
          <a:off x="876300" y="18140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{441B0E6B-05FF-4264-885C-C8E28FDB5595}</a:tableStyleId>
              </a:tblPr>
              <a:tblGrid>
                <a:gridCol w="1206500"/>
                <a:gridCol w="1206500"/>
                <a:gridCol w="1206500"/>
                <a:gridCol w="1206500"/>
                <a:gridCol w="1206500"/>
                <a:gridCol w="1206500"/>
              </a:tblGrid>
              <a:tr h="1480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9" name="Google Shape;719;p10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graphicFrame>
        <p:nvGraphicFramePr>
          <p:cNvPr id="720" name="Google Shape;720;p102"/>
          <p:cNvGraphicFramePr/>
          <p:nvPr/>
        </p:nvGraphicFramePr>
        <p:xfrm>
          <a:off x="876300" y="18140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{441B0E6B-05FF-4264-885C-C8E28FDB5595}</a:tableStyleId>
              </a:tblPr>
              <a:tblGrid>
                <a:gridCol w="1206500"/>
                <a:gridCol w="1206500"/>
                <a:gridCol w="1206500"/>
                <a:gridCol w="1206500"/>
                <a:gridCol w="1206500"/>
                <a:gridCol w="1206500"/>
              </a:tblGrid>
              <a:tr h="1480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4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pic>
        <p:nvPicPr>
          <p:cNvPr id="363" name="Google Shape;363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87562" y="1071175"/>
            <a:ext cx="3368875" cy="3001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5" name="Google Shape;725;p10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graphicFrame>
        <p:nvGraphicFramePr>
          <p:cNvPr id="726" name="Google Shape;726;p103"/>
          <p:cNvGraphicFramePr/>
          <p:nvPr/>
        </p:nvGraphicFramePr>
        <p:xfrm>
          <a:off x="876300" y="18140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{441B0E6B-05FF-4264-885C-C8E28FDB5595}</a:tableStyleId>
              </a:tblPr>
              <a:tblGrid>
                <a:gridCol w="1034150"/>
                <a:gridCol w="1034150"/>
                <a:gridCol w="1034150"/>
                <a:gridCol w="1034150"/>
                <a:gridCol w="1034150"/>
                <a:gridCol w="1034150"/>
                <a:gridCol w="1034150"/>
              </a:tblGrid>
              <a:tr h="1480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1" name="Google Shape;731;p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732" name="Google Shape;732;p104"/>
          <p:cNvSpPr txBox="1"/>
          <p:nvPr/>
        </p:nvSpPr>
        <p:spPr>
          <a:xfrm>
            <a:off x="310900" y="3415125"/>
            <a:ext cx="8388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8</a:t>
            </a:r>
            <a:r>
              <a:rPr b="1" lang="en" sz="3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Oraciones</a:t>
            </a:r>
            <a:endParaRPr b="1" sz="35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" name="Google Shape;737;p10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738" name="Google Shape;738;p105"/>
          <p:cNvSpPr txBox="1"/>
          <p:nvPr/>
        </p:nvSpPr>
        <p:spPr>
          <a:xfrm>
            <a:off x="311700" y="1101325"/>
            <a:ext cx="85206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4500">
                <a:latin typeface="Century Gothic"/>
                <a:ea typeface="Century Gothic"/>
                <a:cs typeface="Century Gothic"/>
                <a:sym typeface="Century Gothic"/>
              </a:rPr>
              <a:t>—¡Flores! —exclama Nicolás.</a:t>
            </a:r>
            <a:endParaRPr sz="45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3" name="Google Shape;743;p10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744" name="Google Shape;744;p106"/>
          <p:cNvSpPr txBox="1"/>
          <p:nvPr/>
        </p:nvSpPr>
        <p:spPr>
          <a:xfrm>
            <a:off x="275125" y="761425"/>
            <a:ext cx="85206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latin typeface="Century Gothic"/>
                <a:ea typeface="Century Gothic"/>
                <a:cs typeface="Century Gothic"/>
                <a:sym typeface="Century Gothic"/>
              </a:rPr>
              <a:t>Calisto planta una fila y Nicolás una más.</a:t>
            </a:r>
            <a:endParaRPr sz="45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9" name="Google Shape;749;p1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750" name="Google Shape;750;p107"/>
          <p:cNvSpPr txBox="1"/>
          <p:nvPr/>
        </p:nvSpPr>
        <p:spPr>
          <a:xfrm>
            <a:off x="310900" y="3415125"/>
            <a:ext cx="8388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9. Dictado</a:t>
            </a:r>
            <a:endParaRPr b="1" sz="35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5" name="Google Shape;755;p10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756" name="Google Shape;756;p108"/>
          <p:cNvSpPr txBox="1"/>
          <p:nvPr/>
        </p:nvSpPr>
        <p:spPr>
          <a:xfrm>
            <a:off x="311700" y="948925"/>
            <a:ext cx="85206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4500">
                <a:latin typeface="Century Gothic"/>
                <a:ea typeface="Century Gothic"/>
                <a:cs typeface="Century Gothic"/>
                <a:sym typeface="Century Gothic"/>
              </a:rPr>
              <a:t>—¡</a:t>
            </a:r>
            <a:r>
              <a:rPr lang="en" sz="4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_______! </a:t>
            </a:r>
            <a:r>
              <a:rPr lang="en" sz="4500">
                <a:latin typeface="Century Gothic"/>
                <a:ea typeface="Century Gothic"/>
                <a:cs typeface="Century Gothic"/>
                <a:sym typeface="Century Gothic"/>
              </a:rPr>
              <a:t>—</a:t>
            </a:r>
            <a:r>
              <a:rPr lang="en" sz="4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______    ______.</a:t>
            </a:r>
            <a:endParaRPr sz="45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1" name="Google Shape;761;p10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762" name="Google Shape;762;p109"/>
          <p:cNvSpPr txBox="1"/>
          <p:nvPr/>
        </p:nvSpPr>
        <p:spPr>
          <a:xfrm>
            <a:off x="616500" y="1101325"/>
            <a:ext cx="8353500" cy="169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" sz="4500">
                <a:latin typeface="Century Gothic"/>
                <a:ea typeface="Century Gothic"/>
                <a:cs typeface="Century Gothic"/>
                <a:sym typeface="Century Gothic"/>
              </a:rPr>
              <a:t>—¡Flores! —exclama Nicolás.</a:t>
            </a:r>
            <a:endParaRPr sz="45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t/>
            </a:r>
            <a:endParaRPr sz="45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110"/>
          <p:cNvSpPr txBox="1"/>
          <p:nvPr/>
        </p:nvSpPr>
        <p:spPr>
          <a:xfrm>
            <a:off x="310900" y="3415125"/>
            <a:ext cx="8388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10</a:t>
            </a:r>
            <a:r>
              <a:rPr b="1" lang="en" sz="3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Lectura compartida</a:t>
            </a:r>
            <a:endParaRPr b="1" sz="35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68" name="Google Shape;768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3175" y="1256700"/>
            <a:ext cx="2082150" cy="208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3" name="Google Shape;773;p111" title="Screenshot 2025-03-10 at 6.36.34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9200" y="1248042"/>
            <a:ext cx="6452650" cy="2261075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Google Shape;774;p111"/>
          <p:cNvSpPr/>
          <p:nvPr/>
        </p:nvSpPr>
        <p:spPr>
          <a:xfrm>
            <a:off x="2090104" y="2748668"/>
            <a:ext cx="320100" cy="318900"/>
          </a:xfrm>
          <a:prstGeom prst="ellipse">
            <a:avLst/>
          </a:prstGeom>
          <a:solidFill>
            <a:srgbClr val="FCB497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5" name="Google Shape;775;p111"/>
          <p:cNvSpPr/>
          <p:nvPr/>
        </p:nvSpPr>
        <p:spPr>
          <a:xfrm>
            <a:off x="2900831" y="2748663"/>
            <a:ext cx="320100" cy="318900"/>
          </a:xfrm>
          <a:prstGeom prst="ellipse">
            <a:avLst/>
          </a:prstGeom>
          <a:solidFill>
            <a:srgbClr val="FCB497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6" name="Google Shape;776;p111"/>
          <p:cNvSpPr/>
          <p:nvPr/>
        </p:nvSpPr>
        <p:spPr>
          <a:xfrm>
            <a:off x="3721214" y="2729446"/>
            <a:ext cx="320100" cy="318900"/>
          </a:xfrm>
          <a:prstGeom prst="ellipse">
            <a:avLst/>
          </a:prstGeom>
          <a:solidFill>
            <a:srgbClr val="FCB497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7" name="Google Shape;777;p111"/>
          <p:cNvSpPr/>
          <p:nvPr/>
        </p:nvSpPr>
        <p:spPr>
          <a:xfrm>
            <a:off x="4531954" y="2739073"/>
            <a:ext cx="320100" cy="318900"/>
          </a:xfrm>
          <a:prstGeom prst="ellipse">
            <a:avLst/>
          </a:prstGeom>
          <a:solidFill>
            <a:srgbClr val="FCB497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8" name="Google Shape;778;p111"/>
          <p:cNvSpPr/>
          <p:nvPr/>
        </p:nvSpPr>
        <p:spPr>
          <a:xfrm>
            <a:off x="5330784" y="2739057"/>
            <a:ext cx="320100" cy="318900"/>
          </a:xfrm>
          <a:prstGeom prst="ellipse">
            <a:avLst/>
          </a:prstGeom>
          <a:solidFill>
            <a:srgbClr val="FCB497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9" name="Google Shape;779;p111"/>
          <p:cNvSpPr/>
          <p:nvPr/>
        </p:nvSpPr>
        <p:spPr>
          <a:xfrm>
            <a:off x="6149011" y="2729450"/>
            <a:ext cx="320100" cy="318900"/>
          </a:xfrm>
          <a:prstGeom prst="ellipse">
            <a:avLst/>
          </a:prstGeom>
          <a:solidFill>
            <a:srgbClr val="FCB497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80" name="Google Shape;780;p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404" y="4146787"/>
            <a:ext cx="885600" cy="8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5" name="Google Shape;785;p112" title="Screenshot 2025-03-10 at 6.37.24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5000" y="990600"/>
            <a:ext cx="4967650" cy="2673775"/>
          </a:xfrm>
          <a:prstGeom prst="rect">
            <a:avLst/>
          </a:prstGeom>
          <a:noFill/>
          <a:ln>
            <a:noFill/>
          </a:ln>
        </p:spPr>
      </p:pic>
      <p:sp>
        <p:nvSpPr>
          <p:cNvPr id="786" name="Google Shape;786;p112"/>
          <p:cNvSpPr/>
          <p:nvPr/>
        </p:nvSpPr>
        <p:spPr>
          <a:xfrm>
            <a:off x="2259185" y="2350197"/>
            <a:ext cx="320100" cy="318900"/>
          </a:xfrm>
          <a:prstGeom prst="ellipse">
            <a:avLst/>
          </a:prstGeom>
          <a:solidFill>
            <a:srgbClr val="FCB497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7" name="Google Shape;787;p112"/>
          <p:cNvSpPr/>
          <p:nvPr/>
        </p:nvSpPr>
        <p:spPr>
          <a:xfrm>
            <a:off x="2261115" y="3265790"/>
            <a:ext cx="320100" cy="318900"/>
          </a:xfrm>
          <a:prstGeom prst="ellipse">
            <a:avLst/>
          </a:prstGeom>
          <a:solidFill>
            <a:srgbClr val="FCB497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8" name="Google Shape;788;p112"/>
          <p:cNvSpPr/>
          <p:nvPr/>
        </p:nvSpPr>
        <p:spPr>
          <a:xfrm>
            <a:off x="3223173" y="2340823"/>
            <a:ext cx="320100" cy="318900"/>
          </a:xfrm>
          <a:prstGeom prst="ellipse">
            <a:avLst/>
          </a:prstGeom>
          <a:solidFill>
            <a:srgbClr val="FCB497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9" name="Google Shape;789;p112"/>
          <p:cNvSpPr/>
          <p:nvPr/>
        </p:nvSpPr>
        <p:spPr>
          <a:xfrm>
            <a:off x="3219098" y="3254596"/>
            <a:ext cx="320100" cy="318900"/>
          </a:xfrm>
          <a:prstGeom prst="ellipse">
            <a:avLst/>
          </a:prstGeom>
          <a:solidFill>
            <a:srgbClr val="FCB497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90" name="Google Shape;790;p112"/>
          <p:cNvSpPr/>
          <p:nvPr/>
        </p:nvSpPr>
        <p:spPr>
          <a:xfrm>
            <a:off x="4189742" y="2331448"/>
            <a:ext cx="320100" cy="318900"/>
          </a:xfrm>
          <a:prstGeom prst="ellipse">
            <a:avLst/>
          </a:prstGeom>
          <a:solidFill>
            <a:srgbClr val="FCB497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91" name="Google Shape;791;p112"/>
          <p:cNvSpPr/>
          <p:nvPr/>
        </p:nvSpPr>
        <p:spPr>
          <a:xfrm>
            <a:off x="4182354" y="3267265"/>
            <a:ext cx="320100" cy="318900"/>
          </a:xfrm>
          <a:prstGeom prst="ellipse">
            <a:avLst/>
          </a:prstGeom>
          <a:solidFill>
            <a:srgbClr val="FCB497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92" name="Google Shape;792;p112"/>
          <p:cNvSpPr/>
          <p:nvPr/>
        </p:nvSpPr>
        <p:spPr>
          <a:xfrm>
            <a:off x="5175643" y="2331448"/>
            <a:ext cx="320100" cy="318900"/>
          </a:xfrm>
          <a:prstGeom prst="ellipse">
            <a:avLst/>
          </a:prstGeom>
          <a:solidFill>
            <a:srgbClr val="FCB497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93" name="Google Shape;793;p112"/>
          <p:cNvSpPr/>
          <p:nvPr/>
        </p:nvSpPr>
        <p:spPr>
          <a:xfrm>
            <a:off x="5193933" y="3257739"/>
            <a:ext cx="320100" cy="318900"/>
          </a:xfrm>
          <a:prstGeom prst="ellipse">
            <a:avLst/>
          </a:prstGeom>
          <a:solidFill>
            <a:srgbClr val="FCB497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94" name="Google Shape;794;p112"/>
          <p:cNvSpPr/>
          <p:nvPr/>
        </p:nvSpPr>
        <p:spPr>
          <a:xfrm>
            <a:off x="6109441" y="2312220"/>
            <a:ext cx="320100" cy="318900"/>
          </a:xfrm>
          <a:prstGeom prst="ellipse">
            <a:avLst/>
          </a:prstGeom>
          <a:solidFill>
            <a:srgbClr val="FCB497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95" name="Google Shape;795;p112"/>
          <p:cNvSpPr/>
          <p:nvPr/>
        </p:nvSpPr>
        <p:spPr>
          <a:xfrm>
            <a:off x="6124520" y="3244099"/>
            <a:ext cx="320100" cy="318900"/>
          </a:xfrm>
          <a:prstGeom prst="ellipse">
            <a:avLst/>
          </a:prstGeom>
          <a:solidFill>
            <a:srgbClr val="FCB497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96" name="Google Shape;796;p1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404" y="4146787"/>
            <a:ext cx="885600" cy="8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5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pic>
        <p:nvPicPr>
          <p:cNvPr id="369" name="Google Shape;369;p50"/>
          <p:cNvPicPr preferRelativeResize="0"/>
          <p:nvPr/>
        </p:nvPicPr>
        <p:blipFill rotWithShape="1">
          <a:blip r:embed="rId4">
            <a:alphaModFix/>
          </a:blip>
          <a:srcRect b="396" l="0" r="0" t="396"/>
          <a:stretch/>
        </p:blipFill>
        <p:spPr>
          <a:xfrm>
            <a:off x="2858925" y="1500625"/>
            <a:ext cx="3426150" cy="3201124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50"/>
          <p:cNvSpPr/>
          <p:nvPr/>
        </p:nvSpPr>
        <p:spPr>
          <a:xfrm>
            <a:off x="3960975" y="441750"/>
            <a:ext cx="1737000" cy="162270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1" name="Google Shape;371;p50"/>
          <p:cNvSpPr txBox="1"/>
          <p:nvPr/>
        </p:nvSpPr>
        <p:spPr>
          <a:xfrm>
            <a:off x="4132625" y="909150"/>
            <a:ext cx="1584300" cy="59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9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¡Mira!</a:t>
            </a:r>
            <a:endParaRPr b="1" sz="39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1" name="Google Shape;801;p113" title="Screenshot 2025-03-10 at 6.37.58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0200" y="1371600"/>
            <a:ext cx="5772225" cy="2522075"/>
          </a:xfrm>
          <a:prstGeom prst="rect">
            <a:avLst/>
          </a:prstGeom>
          <a:noFill/>
          <a:ln>
            <a:noFill/>
          </a:ln>
        </p:spPr>
      </p:pic>
      <p:sp>
        <p:nvSpPr>
          <p:cNvPr id="802" name="Google Shape;802;p113"/>
          <p:cNvSpPr/>
          <p:nvPr/>
        </p:nvSpPr>
        <p:spPr>
          <a:xfrm>
            <a:off x="1926548" y="2060051"/>
            <a:ext cx="240600" cy="226800"/>
          </a:xfrm>
          <a:prstGeom prst="ellipse">
            <a:avLst/>
          </a:prstGeom>
          <a:solidFill>
            <a:srgbClr val="FCB497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03" name="Google Shape;803;p113"/>
          <p:cNvSpPr/>
          <p:nvPr/>
        </p:nvSpPr>
        <p:spPr>
          <a:xfrm>
            <a:off x="2558837" y="2050652"/>
            <a:ext cx="240600" cy="226800"/>
          </a:xfrm>
          <a:prstGeom prst="ellipse">
            <a:avLst/>
          </a:prstGeom>
          <a:solidFill>
            <a:srgbClr val="FCB497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04" name="Google Shape;804;p113"/>
          <p:cNvSpPr/>
          <p:nvPr/>
        </p:nvSpPr>
        <p:spPr>
          <a:xfrm>
            <a:off x="1706875" y="2273900"/>
            <a:ext cx="12747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CB497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05" name="Google Shape;805;p113"/>
          <p:cNvSpPr/>
          <p:nvPr/>
        </p:nvSpPr>
        <p:spPr>
          <a:xfrm>
            <a:off x="3326625" y="2058625"/>
            <a:ext cx="240600" cy="226800"/>
          </a:xfrm>
          <a:prstGeom prst="ellipse">
            <a:avLst/>
          </a:prstGeom>
          <a:solidFill>
            <a:srgbClr val="FCB497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06" name="Google Shape;806;p113"/>
          <p:cNvSpPr/>
          <p:nvPr/>
        </p:nvSpPr>
        <p:spPr>
          <a:xfrm>
            <a:off x="4002599" y="2059333"/>
            <a:ext cx="240600" cy="226800"/>
          </a:xfrm>
          <a:prstGeom prst="ellipse">
            <a:avLst/>
          </a:prstGeom>
          <a:solidFill>
            <a:srgbClr val="FCB497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07" name="Google Shape;807;p113"/>
          <p:cNvSpPr/>
          <p:nvPr/>
        </p:nvSpPr>
        <p:spPr>
          <a:xfrm>
            <a:off x="3138425" y="2283525"/>
            <a:ext cx="19176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CB497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08" name="Google Shape;808;p113"/>
          <p:cNvSpPr/>
          <p:nvPr/>
        </p:nvSpPr>
        <p:spPr>
          <a:xfrm>
            <a:off x="5378396" y="2041023"/>
            <a:ext cx="240600" cy="226800"/>
          </a:xfrm>
          <a:prstGeom prst="ellipse">
            <a:avLst/>
          </a:prstGeom>
          <a:solidFill>
            <a:srgbClr val="FCB497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09" name="Google Shape;809;p113"/>
          <p:cNvSpPr/>
          <p:nvPr/>
        </p:nvSpPr>
        <p:spPr>
          <a:xfrm>
            <a:off x="6120217" y="2040812"/>
            <a:ext cx="240600" cy="226800"/>
          </a:xfrm>
          <a:prstGeom prst="ellipse">
            <a:avLst/>
          </a:prstGeom>
          <a:solidFill>
            <a:srgbClr val="FCB497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10" name="Google Shape;810;p113"/>
          <p:cNvSpPr/>
          <p:nvPr/>
        </p:nvSpPr>
        <p:spPr>
          <a:xfrm>
            <a:off x="5264147" y="2283525"/>
            <a:ext cx="19176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CB497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11" name="Google Shape;811;p113"/>
          <p:cNvSpPr/>
          <p:nvPr/>
        </p:nvSpPr>
        <p:spPr>
          <a:xfrm>
            <a:off x="1928318" y="3314908"/>
            <a:ext cx="240600" cy="226800"/>
          </a:xfrm>
          <a:prstGeom prst="ellipse">
            <a:avLst/>
          </a:prstGeom>
          <a:solidFill>
            <a:srgbClr val="FCB497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12" name="Google Shape;812;p113"/>
          <p:cNvSpPr/>
          <p:nvPr/>
        </p:nvSpPr>
        <p:spPr>
          <a:xfrm>
            <a:off x="2712730" y="3314906"/>
            <a:ext cx="240600" cy="226800"/>
          </a:xfrm>
          <a:prstGeom prst="ellipse">
            <a:avLst/>
          </a:prstGeom>
          <a:solidFill>
            <a:srgbClr val="FCB497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13" name="Google Shape;813;p113"/>
          <p:cNvSpPr/>
          <p:nvPr/>
        </p:nvSpPr>
        <p:spPr>
          <a:xfrm>
            <a:off x="1712925" y="3572800"/>
            <a:ext cx="21573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CB497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14" name="Google Shape;814;p113"/>
          <p:cNvSpPr/>
          <p:nvPr/>
        </p:nvSpPr>
        <p:spPr>
          <a:xfrm>
            <a:off x="3410647" y="3314901"/>
            <a:ext cx="240600" cy="226800"/>
          </a:xfrm>
          <a:prstGeom prst="ellipse">
            <a:avLst/>
          </a:prstGeom>
          <a:solidFill>
            <a:srgbClr val="FCB497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15" name="Google Shape;815;p113"/>
          <p:cNvSpPr/>
          <p:nvPr/>
        </p:nvSpPr>
        <p:spPr>
          <a:xfrm>
            <a:off x="4458891" y="3314867"/>
            <a:ext cx="240600" cy="226800"/>
          </a:xfrm>
          <a:prstGeom prst="ellipse">
            <a:avLst/>
          </a:prstGeom>
          <a:solidFill>
            <a:srgbClr val="FCB497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16" name="Google Shape;816;p113"/>
          <p:cNvSpPr/>
          <p:nvPr/>
        </p:nvSpPr>
        <p:spPr>
          <a:xfrm>
            <a:off x="5254509" y="3312395"/>
            <a:ext cx="240600" cy="226800"/>
          </a:xfrm>
          <a:prstGeom prst="ellipse">
            <a:avLst/>
          </a:prstGeom>
          <a:solidFill>
            <a:srgbClr val="FCB497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17" name="Google Shape;817;p113"/>
          <p:cNvSpPr/>
          <p:nvPr/>
        </p:nvSpPr>
        <p:spPr>
          <a:xfrm>
            <a:off x="5963297" y="3315562"/>
            <a:ext cx="240600" cy="226800"/>
          </a:xfrm>
          <a:prstGeom prst="ellipse">
            <a:avLst/>
          </a:prstGeom>
          <a:solidFill>
            <a:srgbClr val="FCB497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18" name="Google Shape;818;p113"/>
          <p:cNvSpPr/>
          <p:nvPr/>
        </p:nvSpPr>
        <p:spPr>
          <a:xfrm>
            <a:off x="4183000" y="3563200"/>
            <a:ext cx="21927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CB497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19" name="Google Shape;819;p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404" y="4146787"/>
            <a:ext cx="885600" cy="885600"/>
          </a:xfrm>
          <a:prstGeom prst="rect">
            <a:avLst/>
          </a:prstGeom>
          <a:noFill/>
          <a:ln>
            <a:noFill/>
          </a:ln>
        </p:spPr>
      </p:pic>
      <p:sp>
        <p:nvSpPr>
          <p:cNvPr id="820" name="Google Shape;820;p113"/>
          <p:cNvSpPr/>
          <p:nvPr/>
        </p:nvSpPr>
        <p:spPr>
          <a:xfrm>
            <a:off x="4633374" y="2058633"/>
            <a:ext cx="240600" cy="226800"/>
          </a:xfrm>
          <a:prstGeom prst="ellipse">
            <a:avLst/>
          </a:prstGeom>
          <a:solidFill>
            <a:srgbClr val="FCB497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21" name="Google Shape;821;p113"/>
          <p:cNvSpPr/>
          <p:nvPr/>
        </p:nvSpPr>
        <p:spPr>
          <a:xfrm>
            <a:off x="6707917" y="2059337"/>
            <a:ext cx="240600" cy="226800"/>
          </a:xfrm>
          <a:prstGeom prst="ellipse">
            <a:avLst/>
          </a:prstGeom>
          <a:solidFill>
            <a:srgbClr val="FCB497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114"/>
          <p:cNvSpPr txBox="1"/>
          <p:nvPr/>
        </p:nvSpPr>
        <p:spPr>
          <a:xfrm>
            <a:off x="398300" y="2764990"/>
            <a:ext cx="3745500" cy="213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Calisto y Nicolás  les encanta la finca. Hoy, quieren plantar algo diferente.</a:t>
            </a:r>
            <a:endParaRPr sz="1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—¿De qué son estas semillas? —duda Nicolás.</a:t>
            </a:r>
            <a:endParaRPr sz="1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—No sé —responde Calisto—. ¡Vamos a plantar y ver qué pasa!</a:t>
            </a:r>
            <a:endParaRPr sz="1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27" name="Google Shape;827;p114"/>
          <p:cNvSpPr txBox="1"/>
          <p:nvPr/>
        </p:nvSpPr>
        <p:spPr>
          <a:xfrm>
            <a:off x="5091464" y="2745690"/>
            <a:ext cx="3681000" cy="29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 cuidado, cavan el terreno con palas pequeñas</a:t>
            </a:r>
            <a:endParaRPr b="1" sz="16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Calisto planta una fila, y Nicolás planta una más.</a:t>
            </a:r>
            <a:endParaRPr b="1" sz="16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—Esto se verá bonito —dice Calisto.</a:t>
            </a:r>
            <a:endParaRPr b="1" sz="16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28" name="Google Shape;828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4058" y="2832449"/>
            <a:ext cx="557400" cy="5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829" name="Google Shape;829;p114"/>
          <p:cNvSpPr txBox="1"/>
          <p:nvPr/>
        </p:nvSpPr>
        <p:spPr>
          <a:xfrm>
            <a:off x="2035500" y="239500"/>
            <a:ext cx="5073000" cy="5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Flores en el jardín</a:t>
            </a:r>
            <a:endParaRPr b="1"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30" name="Google Shape;830;p114" title="K_Red Set_Series 3_#2_Flores en el jardín_1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41650" y="873100"/>
            <a:ext cx="3375698" cy="1862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115"/>
          <p:cNvSpPr txBox="1"/>
          <p:nvPr/>
        </p:nvSpPr>
        <p:spPr>
          <a:xfrm>
            <a:off x="398300" y="405175"/>
            <a:ext cx="39570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Century Gothic"/>
                <a:ea typeface="Century Gothic"/>
                <a:cs typeface="Century Gothic"/>
                <a:sym typeface="Century Gothic"/>
              </a:rPr>
              <a:t>Días más tarde, salen pequeñas plantitas.</a:t>
            </a:r>
            <a:endParaRPr sz="15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Century Gothic"/>
                <a:ea typeface="Century Gothic"/>
                <a:cs typeface="Century Gothic"/>
                <a:sym typeface="Century Gothic"/>
              </a:rPr>
              <a:t>—¡Mira estas hojitas! —dice Nicolás.</a:t>
            </a:r>
            <a:endParaRPr sz="15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Century Gothic"/>
                <a:ea typeface="Century Gothic"/>
                <a:cs typeface="Century Gothic"/>
                <a:sym typeface="Century Gothic"/>
              </a:rPr>
              <a:t>—Se ven diferentes —admira Calisto.</a:t>
            </a:r>
            <a:endParaRPr sz="15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36" name="Google Shape;836;p115"/>
          <p:cNvSpPr txBox="1"/>
          <p:nvPr/>
        </p:nvSpPr>
        <p:spPr>
          <a:xfrm>
            <a:off x="4972575" y="408850"/>
            <a:ext cx="3853200" cy="27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Las plantas florecen más y más.</a:t>
            </a:r>
            <a:endParaRPr b="1" sz="1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—Pensé que íbamos a tener calabazas y ejotes —dice Nicolás.</a:t>
            </a:r>
            <a:endParaRPr b="1" sz="1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—Pero no son ni calabazas ni ejotes —responde Calisto confundido.</a:t>
            </a:r>
            <a:endParaRPr b="1" sz="1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37" name="Google Shape;837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8861" y="497505"/>
            <a:ext cx="564425" cy="5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115" title="K_Red Set_Series 3_#2_Flores en el jardín_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0" y="2035075"/>
            <a:ext cx="4667776" cy="25754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116"/>
          <p:cNvSpPr txBox="1"/>
          <p:nvPr/>
        </p:nvSpPr>
        <p:spPr>
          <a:xfrm>
            <a:off x="364800" y="1298350"/>
            <a:ext cx="3877800" cy="12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Century Gothic"/>
                <a:ea typeface="Century Gothic"/>
                <a:cs typeface="Century Gothic"/>
                <a:sym typeface="Century Gothic"/>
              </a:rPr>
              <a:t>Un día, algo aparece.</a:t>
            </a:r>
            <a:endParaRPr sz="15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Century Gothic"/>
                <a:ea typeface="Century Gothic"/>
                <a:cs typeface="Century Gothic"/>
                <a:sym typeface="Century Gothic"/>
              </a:rPr>
              <a:t>—¡Flores! —exclama Nicolás.</a:t>
            </a:r>
            <a:endParaRPr sz="15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Century Gothic"/>
                <a:ea typeface="Century Gothic"/>
                <a:cs typeface="Century Gothic"/>
                <a:sym typeface="Century Gothic"/>
              </a:rPr>
              <a:t>—¡Y de muchos colores! —dice Calisto.</a:t>
            </a:r>
            <a:endParaRPr sz="15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44" name="Google Shape;844;p116"/>
          <p:cNvSpPr txBox="1"/>
          <p:nvPr/>
        </p:nvSpPr>
        <p:spPr>
          <a:xfrm>
            <a:off x="860775" y="2359350"/>
            <a:ext cx="3577800" cy="213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—¡Tenemos flores y vegetales! —dice Nicolás.</a:t>
            </a:r>
            <a:endParaRPr b="1" sz="1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—Esto hará que la finca este repleta de flores y vegetales —admira Calisto.</a:t>
            </a:r>
            <a:endParaRPr b="1" sz="1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—Las flores hacen que todo esté más lindo.</a:t>
            </a:r>
            <a:endParaRPr b="1"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45" name="Google Shape;845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886" y="2448005"/>
            <a:ext cx="564425" cy="5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6" name="Google Shape;846;p116" title="K_Red Set_Series 3_#2_Flores en el jardín_3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32975" y="1387775"/>
            <a:ext cx="4353823" cy="24022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117"/>
          <p:cNvSpPr txBox="1"/>
          <p:nvPr/>
        </p:nvSpPr>
        <p:spPr>
          <a:xfrm>
            <a:off x="387100" y="890867"/>
            <a:ext cx="3829800" cy="18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 vecinos visitan la finca.</a:t>
            </a:r>
            <a:endParaRPr sz="1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—¡Qué flores tan lindas! —dice Ema.</a:t>
            </a:r>
            <a:endParaRPr sz="1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—Me encantan sus vegetales, incluso más —comenta Coco.</a:t>
            </a:r>
            <a:endParaRPr sz="1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52" name="Google Shape;852;p117"/>
          <p:cNvSpPr txBox="1"/>
          <p:nvPr/>
        </p:nvSpPr>
        <p:spPr>
          <a:xfrm>
            <a:off x="1024769" y="2235422"/>
            <a:ext cx="2917800" cy="3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Calisto y Nicolás gozan bajo el sol.</a:t>
            </a:r>
            <a:endParaRPr b="1" sz="1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—¡Tenemos las flores más bonitas en el jardín  —dice Nicolás.</a:t>
            </a:r>
            <a:endParaRPr b="1" sz="1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—¡Hasta a Alisa le encantan! —exclama Calisto.</a:t>
            </a:r>
            <a:endParaRPr b="1" sz="1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53" name="Google Shape;853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890" y="2359002"/>
            <a:ext cx="638425" cy="63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117" title="K_Red Set_Series 3_#2_Flores en el jardín_4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2500" y="1246550"/>
            <a:ext cx="4622300" cy="25503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118"/>
          <p:cNvSpPr txBox="1"/>
          <p:nvPr>
            <p:ph type="ctrTitle"/>
          </p:nvPr>
        </p:nvSpPr>
        <p:spPr>
          <a:xfrm>
            <a:off x="457200" y="1835075"/>
            <a:ext cx="4114800" cy="7389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¡Felicidades!</a:t>
            </a:r>
            <a:endParaRPr sz="4800"/>
          </a:p>
        </p:txBody>
      </p:sp>
      <p:sp>
        <p:nvSpPr>
          <p:cNvPr id="860" name="Google Shape;860;p118"/>
          <p:cNvSpPr txBox="1"/>
          <p:nvPr>
            <p:ph idx="1" type="subTitle"/>
          </p:nvPr>
        </p:nvSpPr>
        <p:spPr>
          <a:xfrm>
            <a:off x="457200" y="2613550"/>
            <a:ext cx="4114800" cy="677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El día está completo, </a:t>
            </a:r>
            <a:endParaRPr b="1"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¡excelente trabajo!  </a:t>
            </a:r>
            <a:endParaRPr sz="2200"/>
          </a:p>
        </p:txBody>
      </p:sp>
      <p:sp>
        <p:nvSpPr>
          <p:cNvPr id="861" name="Google Shape;861;p118"/>
          <p:cNvSpPr/>
          <p:nvPr/>
        </p:nvSpPr>
        <p:spPr>
          <a:xfrm rot="2696691">
            <a:off x="8123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rgbClr val="FCB4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62" name="Google Shape;862;p118"/>
          <p:cNvSpPr/>
          <p:nvPr/>
        </p:nvSpPr>
        <p:spPr>
          <a:xfrm flipH="1" rot="-2696691">
            <a:off x="31384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rgbClr val="FCB4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63" name="Google Shape;863;p118"/>
          <p:cNvSpPr/>
          <p:nvPr/>
        </p:nvSpPr>
        <p:spPr>
          <a:xfrm flipH="1" rot="3312">
            <a:off x="1929847" y="3432672"/>
            <a:ext cx="311400" cy="1270800"/>
          </a:xfrm>
          <a:prstGeom prst="triangle">
            <a:avLst>
              <a:gd fmla="val 50000" name="adj"/>
            </a:avLst>
          </a:prstGeom>
          <a:solidFill>
            <a:srgbClr val="FCB4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64" name="Google Shape;864;p118"/>
          <p:cNvSpPr/>
          <p:nvPr/>
        </p:nvSpPr>
        <p:spPr>
          <a:xfrm flipH="1" rot="8103309">
            <a:off x="8123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65" name="Google Shape;865;p118"/>
          <p:cNvSpPr/>
          <p:nvPr/>
        </p:nvSpPr>
        <p:spPr>
          <a:xfrm rot="-8103309">
            <a:off x="31384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66" name="Google Shape;866;p118"/>
          <p:cNvSpPr/>
          <p:nvPr/>
        </p:nvSpPr>
        <p:spPr>
          <a:xfrm rot="10796688">
            <a:off x="1929847" y="457347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67" name="Google Shape;867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4495800" y="193075"/>
            <a:ext cx="4267200" cy="46697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p5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pic>
        <p:nvPicPr>
          <p:cNvPr id="377" name="Google Shape;377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09233" y="1169950"/>
            <a:ext cx="5125526" cy="280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52"/>
          <p:cNvSpPr txBox="1"/>
          <p:nvPr/>
        </p:nvSpPr>
        <p:spPr>
          <a:xfrm>
            <a:off x="310900" y="3415125"/>
            <a:ext cx="8388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Sonidos</a:t>
            </a:r>
            <a:endParaRPr b="1" sz="35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83" name="Google Shape;383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7" y="1051548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EFFAF9"/>
      </a:dk1>
      <a:lt1>
        <a:srgbClr val="FFFFFF"/>
      </a:lt1>
      <a:dk2>
        <a:srgbClr val="F6F2F7"/>
      </a:dk2>
      <a:lt2>
        <a:srgbClr val="FFE2D6"/>
      </a:lt2>
      <a:accent1>
        <a:srgbClr val="9ADCB4"/>
      </a:accent1>
      <a:accent2>
        <a:srgbClr val="DAC2E0"/>
      </a:accent2>
      <a:accent3>
        <a:srgbClr val="FCB497"/>
      </a:accent3>
      <a:accent4>
        <a:srgbClr val="96DFF0"/>
      </a:accent4>
      <a:accent5>
        <a:srgbClr val="FFC91F"/>
      </a:accent5>
      <a:accent6>
        <a:srgbClr val="FDF0B1"/>
      </a:accent6>
      <a:hlink>
        <a:srgbClr val="177F9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