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embeddedFontLst>
    <p:embeddedFont>
      <p:font typeface="Century Gothic"/>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5CADF5-CC59-4395-8344-8FE7AE3D42B4}">
  <a:tblStyle styleId="{3B5CADF5-CC59-4395-8344-8FE7AE3D42B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BCD6BAD-143A-4B2F-8BB4-18B8C9DC341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enturyGothic-italic.fntdata"/><Relationship Id="rId72" Type="http://schemas.openxmlformats.org/officeDocument/2006/relationships/font" Target="fonts/CenturyGothic-bold.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CenturyGothic-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enturyGothic-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3b2c42f8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3b2c42f8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ia.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io.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ie.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ua.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31bf1d3b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331bf1d3bd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ue.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31bf1d3bd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331bf1d3bdf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uo.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ia, /i/, /a/, ia</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io, /i/, /o/, io</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ie, /i/, /e/, ie</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ua, /u/, /a/, ua</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ue, /u/, /e/, ue</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uo, /u/, /o/, uo</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i="1">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19-27 una a la vez y diga cada sílaba en voz alta junto con ellos.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vuel.</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3b2c42f8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3b2c42f8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que.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due.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mos.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ji.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me.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co.</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vi.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dien.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2678d608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32678d608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due.</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/d/, /u/, /e/, due.</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3b2c42f8b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3b2c42f8b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3833559b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33833559bd3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vuel.</a:t>
            </a:r>
            <a:r>
              <a:rPr i="1" lang="en">
                <a:solidFill>
                  <a:srgbClr val="363535"/>
                </a:solidFill>
                <a:latin typeface="Century Gothic"/>
                <a:ea typeface="Century Gothic"/>
                <a:cs typeface="Century Gothic"/>
                <a:sym typeface="Century Gothic"/>
              </a:rPr>
              <a:t> ¿Cuántos sonidos tiene la sílaba? (4)</a:t>
            </a:r>
            <a:r>
              <a:rPr lang="en">
                <a:solidFill>
                  <a:srgbClr val="363535"/>
                </a:solidFill>
                <a:latin typeface="Century Gothic"/>
                <a:ea typeface="Century Gothic"/>
                <a:cs typeface="Century Gothic"/>
                <a:sym typeface="Century Gothic"/>
              </a:rPr>
              <a:t> /b/, /u/, /e/, /l/, vuel.</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3b2c42f8b0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33b2c42f8b0_0_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32-37 una a la vez y diga cada palabra en voz alta junto con ellos.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tiem - po,</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tiempo.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dien - tes,</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dientes.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pue - den,</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pueden.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3833559bd3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33833559bd3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cua - tro,</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cuatro.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3833559bd3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33833559bd3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tien - da,</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tienda.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3833559bd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33833559bd3_1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mien - tras,</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mientras.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3833559bd3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3833559bd3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39-44 una a la vez para cada palabra.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me - ji - lla, mejilla.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due - le, duele.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due - le?</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(due - le, duele)</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duele, due - le.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duele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(duele, due - le)</a:t>
            </a:r>
            <a:r>
              <a:rPr lang="en">
                <a:solidFill>
                  <a:srgbClr val="0E0E0E"/>
                </a:solidFill>
                <a:latin typeface="Century Gothic"/>
                <a:ea typeface="Century Gothic"/>
                <a:cs typeface="Century Gothic"/>
                <a:sym typeface="Century Gothic"/>
              </a:rPr>
              <a:t> </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a:t>
            </a:r>
            <a:r>
              <a:rPr lang="en">
                <a:solidFill>
                  <a:srgbClr val="0E0E0E"/>
                </a:solidFill>
                <a:latin typeface="Century Gothic"/>
                <a:ea typeface="Century Gothic"/>
                <a:cs typeface="Century Gothic"/>
                <a:sym typeface="Century Gothic"/>
              </a:rPr>
              <a:t>siguiente</a:t>
            </a:r>
            <a:r>
              <a:rPr lang="en">
                <a:solidFill>
                  <a:srgbClr val="0E0E0E"/>
                </a:solidFill>
                <a:latin typeface="Century Gothic"/>
                <a:ea typeface="Century Gothic"/>
                <a:cs typeface="Century Gothic"/>
                <a:sym typeface="Century Gothic"/>
              </a:rPr>
              <a:t> diapositiva.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3833559bd3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33833559bd3_1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lá - gri - mas, lágrimas.</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3833559bd3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33833559bd3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co - mien - do, comiendo.</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3833559bd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g33833559bd3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 - vi - tar, evitar.</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3833559bd3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33833559bd3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den - tis - ta, dentista.</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3833559bd3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33833559bd3_1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com - pra - mos, compramos.</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3b2c42f8b0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3b2c42f8b0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46-50 una a la vez y repita lentamente si es necesario.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so - lu - cio - nar</a:t>
            </a:r>
            <a:r>
              <a:rPr lang="en">
                <a:solidFill>
                  <a:srgbClr val="363535"/>
                </a:solidFill>
                <a:latin typeface="Century Gothic"/>
                <a:ea typeface="Century Gothic"/>
                <a:cs typeface="Century Gothic"/>
                <a:sym typeface="Century Gothic"/>
              </a:rPr>
              <a:t>, solucionar.</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31abc48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g331abc48a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pro - me - ter - me, prometerme.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31abc48a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g331abc48af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pre - o - cu - pa - ción, preocupación.</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31abc48af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g331abc48af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 - li - cio - sos, deliciosos.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92172fb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392172fb2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mue - la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mue - la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(mue - la, muela)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muela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(muela, mue - la)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391f8784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g3391f87840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 - ma - sia - das, demasiadas.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52-54 una a la vez.</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caries, ca - ries, caries.</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ca - ries</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ca</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/k/, /a/</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ries,</a:t>
            </a:r>
            <a:r>
              <a:rPr i="1" lang="en">
                <a:solidFill>
                  <a:srgbClr val="363535"/>
                </a:solidFill>
                <a:latin typeface="Century Gothic"/>
                <a:ea typeface="Century Gothic"/>
                <a:cs typeface="Century Gothic"/>
                <a:sym typeface="Century Gothic"/>
              </a:rPr>
              <a:t> ¿cuántos sonidos tiene? (4) </a:t>
            </a:r>
            <a:r>
              <a:rPr lang="en">
                <a:solidFill>
                  <a:srgbClr val="363535"/>
                </a:solidFill>
                <a:latin typeface="Century Gothic"/>
                <a:ea typeface="Century Gothic"/>
                <a:cs typeface="Century Gothic"/>
                <a:sym typeface="Century Gothic"/>
              </a:rPr>
              <a:t>/r/, /i/, /e/, /s/. Caries, /k/, /a/, /r/, /i/, /e/, /s/.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35b96dab8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335b96dab8e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acuerdo, a - cuer - do, acuerdo.</a:t>
            </a:r>
            <a:r>
              <a:rPr i="1" lang="en">
                <a:solidFill>
                  <a:srgbClr val="363535"/>
                </a:solidFill>
                <a:latin typeface="Century Gothic"/>
                <a:ea typeface="Century Gothic"/>
                <a:cs typeface="Century Gothic"/>
                <a:sym typeface="Century Gothic"/>
              </a:rPr>
              <a:t> ¿Cuántas sílabas tiene la palabra? (3)</a:t>
            </a:r>
            <a:r>
              <a:rPr lang="en">
                <a:solidFill>
                  <a:srgbClr val="363535"/>
                </a:solidFill>
                <a:latin typeface="Century Gothic"/>
                <a:ea typeface="Century Gothic"/>
                <a:cs typeface="Century Gothic"/>
                <a:sym typeface="Century Gothic"/>
              </a:rPr>
              <a:t> a - cuer - do</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a</a:t>
            </a:r>
            <a:r>
              <a:rPr i="1" lang="en">
                <a:solidFill>
                  <a:srgbClr val="363535"/>
                </a:solidFill>
                <a:latin typeface="Century Gothic"/>
                <a:ea typeface="Century Gothic"/>
                <a:cs typeface="Century Gothic"/>
                <a:sym typeface="Century Gothic"/>
              </a:rPr>
              <a:t>, ¿cuántos sonidos tiene? (1)</a:t>
            </a:r>
            <a:r>
              <a:rPr lang="en">
                <a:solidFill>
                  <a:srgbClr val="363535"/>
                </a:solidFill>
                <a:latin typeface="Century Gothic"/>
                <a:ea typeface="Century Gothic"/>
                <a:cs typeface="Century Gothic"/>
                <a:sym typeface="Century Gothic"/>
              </a:rPr>
              <a:t> /a/</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cuer,</a:t>
            </a:r>
            <a:r>
              <a:rPr i="1" lang="en">
                <a:solidFill>
                  <a:srgbClr val="363535"/>
                </a:solidFill>
                <a:latin typeface="Century Gothic"/>
                <a:ea typeface="Century Gothic"/>
                <a:cs typeface="Century Gothic"/>
                <a:sym typeface="Century Gothic"/>
              </a:rPr>
              <a:t> ¿cuántos sonidos tiene? (4) </a:t>
            </a:r>
            <a:r>
              <a:rPr lang="en">
                <a:solidFill>
                  <a:srgbClr val="363535"/>
                </a:solidFill>
                <a:latin typeface="Century Gothic"/>
                <a:ea typeface="Century Gothic"/>
                <a:cs typeface="Century Gothic"/>
                <a:sym typeface="Century Gothic"/>
              </a:rPr>
              <a:t>/k/, /u/, /e/, /r/. </a:t>
            </a:r>
            <a:r>
              <a:rPr i="1" lang="en">
                <a:solidFill>
                  <a:srgbClr val="363535"/>
                </a:solidFill>
                <a:latin typeface="Century Gothic"/>
                <a:ea typeface="Century Gothic"/>
                <a:cs typeface="Century Gothic"/>
                <a:sym typeface="Century Gothic"/>
              </a:rPr>
              <a:t>La tercera sílaba, </a:t>
            </a:r>
            <a:r>
              <a:rPr lang="en">
                <a:solidFill>
                  <a:srgbClr val="363535"/>
                </a:solidFill>
                <a:latin typeface="Century Gothic"/>
                <a:ea typeface="Century Gothic"/>
                <a:cs typeface="Century Gothic"/>
                <a:sym typeface="Century Gothic"/>
              </a:rPr>
              <a:t>do,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/d/, /o/. Acuerdo, /a/, /k/, /u/, /e/, /r/, /d/, /o/.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35b96dab8e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g335b96dab8e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dientes, dien - tes, dientes.</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dien - tes</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dien</a:t>
            </a:r>
            <a:r>
              <a:rPr i="1" lang="en">
                <a:solidFill>
                  <a:srgbClr val="363535"/>
                </a:solidFill>
                <a:latin typeface="Century Gothic"/>
                <a:ea typeface="Century Gothic"/>
                <a:cs typeface="Century Gothic"/>
                <a:sym typeface="Century Gothic"/>
              </a:rPr>
              <a:t>, ¿cuántos sonidos tiene? (4)</a:t>
            </a:r>
            <a:r>
              <a:rPr lang="en">
                <a:solidFill>
                  <a:srgbClr val="363535"/>
                </a:solidFill>
                <a:latin typeface="Century Gothic"/>
                <a:ea typeface="Century Gothic"/>
                <a:cs typeface="Century Gothic"/>
                <a:sym typeface="Century Gothic"/>
              </a:rPr>
              <a:t> /d/, /i/, /e/, /n/</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tes,</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/t/, /e/, /s/. Dientes, /d/, /i/, /e/, /n/, /t/, /e/, /s/.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Hoy.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384f44b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g3384f44b9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Qué.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De.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3833559bd3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g33833559bd3_1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4f3e7a41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4f3e7a41c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cua</a:t>
            </a:r>
            <a:r>
              <a:rPr lang="en">
                <a:solidFill>
                  <a:srgbClr val="363535"/>
                </a:solidFill>
                <a:latin typeface="Century Gothic"/>
                <a:ea typeface="Century Gothic"/>
                <a:cs typeface="Century Gothic"/>
                <a:sym typeface="Century Gothic"/>
              </a:rPr>
              <a:t> - tro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cua</a:t>
            </a:r>
            <a:r>
              <a:rPr lang="en">
                <a:solidFill>
                  <a:srgbClr val="363535"/>
                </a:solidFill>
                <a:latin typeface="Century Gothic"/>
                <a:ea typeface="Century Gothic"/>
                <a:cs typeface="Century Gothic"/>
                <a:sym typeface="Century Gothic"/>
              </a:rPr>
              <a:t> - tro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(cua - tro, cuatro)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SzPts val="1100"/>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cuatro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(cuatro, cua - tro)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3833559bd3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g33833559bd3_1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a:t>
            </a:r>
            <a:r>
              <a:rPr lang="en" sz="1200">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Hoy Beto está triste. Le duele una muela.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329db3552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g3329db3552a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3b2c42f8b0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33b2c42f8b0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3b2c42f8b0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3b2c42f8b0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392172fb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3392172fb2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tien - da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tien - da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(tien - da, tienda)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tienda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(tienda, tien - da)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92172fb2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3392172fb2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cuen - ta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cuen - ta</a:t>
            </a:r>
            <a:r>
              <a:rPr i="1" lang="en">
                <a:solidFill>
                  <a:srgbClr val="0E0E0E"/>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 (cuen - ta, cuenta)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cuenta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(cuenta, cuen - ta)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/u/, /e/, como en </a:t>
            </a:r>
            <a:r>
              <a:rPr lang="en">
                <a:solidFill>
                  <a:srgbClr val="0E0E0E"/>
                </a:solidFill>
                <a:latin typeface="Century Gothic"/>
                <a:ea typeface="Century Gothic"/>
                <a:cs typeface="Century Gothic"/>
                <a:sym typeface="Century Gothic"/>
              </a:rPr>
              <a:t>muela.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10-15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42" name="Shape 42"/>
        <p:cNvGrpSpPr/>
        <p:nvPr/>
      </p:nvGrpSpPr>
      <p:grpSpPr>
        <a:xfrm>
          <a:off x="0" y="0"/>
          <a:ext cx="0" cy="0"/>
          <a:chOff x="0" y="0"/>
          <a:chExt cx="0" cy="0"/>
        </a:xfrm>
      </p:grpSpPr>
      <p:sp>
        <p:nvSpPr>
          <p:cNvPr id="43" name="Google Shape;43;p11"/>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1"/>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46" name="Google Shape;46;p11"/>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 name="Google Shape;47;p11"/>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48" name="Shape 48"/>
        <p:cNvGrpSpPr/>
        <p:nvPr/>
      </p:nvGrpSpPr>
      <p:grpSpPr>
        <a:xfrm>
          <a:off x="0" y="0"/>
          <a:ext cx="0" cy="0"/>
          <a:chOff x="0" y="0"/>
          <a:chExt cx="0" cy="0"/>
        </a:xfrm>
      </p:grpSpPr>
      <p:sp>
        <p:nvSpPr>
          <p:cNvPr id="49" name="Google Shape;49;p12"/>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12"/>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2" name="Google Shape;52;p12"/>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 name="Google Shape;53;p12"/>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54" name="Shape 54"/>
        <p:cNvGrpSpPr/>
        <p:nvPr/>
      </p:nvGrpSpPr>
      <p:grpSpPr>
        <a:xfrm>
          <a:off x="0" y="0"/>
          <a:ext cx="0" cy="0"/>
          <a:chOff x="0" y="0"/>
          <a:chExt cx="0" cy="0"/>
        </a:xfrm>
      </p:grpSpPr>
      <p:sp>
        <p:nvSpPr>
          <p:cNvPr id="55" name="Google Shape;55;p13"/>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3"/>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8" name="Google Shape;58;p13"/>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 name="Google Shape;59;p1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60" name="Shape 60"/>
        <p:cNvGrpSpPr/>
        <p:nvPr/>
      </p:nvGrpSpPr>
      <p:grpSpPr>
        <a:xfrm>
          <a:off x="0" y="0"/>
          <a:ext cx="0" cy="0"/>
          <a:chOff x="0" y="0"/>
          <a:chExt cx="0" cy="0"/>
        </a:xfrm>
      </p:grpSpPr>
      <p:sp>
        <p:nvSpPr>
          <p:cNvPr id="61" name="Google Shape;61;p14"/>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4"/>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64" name="Google Shape;64;p14"/>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 name="Google Shape;65;p1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66" name="Shape 66"/>
        <p:cNvGrpSpPr/>
        <p:nvPr/>
      </p:nvGrpSpPr>
      <p:grpSpPr>
        <a:xfrm>
          <a:off x="0" y="0"/>
          <a:ext cx="0" cy="0"/>
          <a:chOff x="0" y="0"/>
          <a:chExt cx="0" cy="0"/>
        </a:xfrm>
      </p:grpSpPr>
      <p:sp>
        <p:nvSpPr>
          <p:cNvPr id="67" name="Google Shape;67;p15"/>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5"/>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0" name="Google Shape;70;p15"/>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72" name="Shape 72"/>
        <p:cNvGrpSpPr/>
        <p:nvPr/>
      </p:nvGrpSpPr>
      <p:grpSpPr>
        <a:xfrm>
          <a:off x="0" y="0"/>
          <a:ext cx="0" cy="0"/>
          <a:chOff x="0" y="0"/>
          <a:chExt cx="0" cy="0"/>
        </a:xfrm>
      </p:grpSpPr>
      <p:sp>
        <p:nvSpPr>
          <p:cNvPr id="73" name="Google Shape;73;p16"/>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6"/>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6" name="Google Shape;76;p1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7" name="Google Shape;77;p16"/>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0" name="Google Shape;80;p17"/>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81" name="Google Shape;81;p17"/>
          <p:cNvSpPr txBox="1"/>
          <p:nvPr>
            <p:ph idx="1" type="subTitle"/>
          </p:nvPr>
        </p:nvSpPr>
        <p:spPr>
          <a:xfrm>
            <a:off x="3117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2" name="Google Shape;82;p17"/>
          <p:cNvSpPr txBox="1"/>
          <p:nvPr>
            <p:ph idx="2" type="subTitle"/>
          </p:nvPr>
        </p:nvSpPr>
        <p:spPr>
          <a:xfrm>
            <a:off x="32310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3" name="Google Shape;83;p17"/>
          <p:cNvSpPr txBox="1"/>
          <p:nvPr>
            <p:ph idx="3" type="subTitle"/>
          </p:nvPr>
        </p:nvSpPr>
        <p:spPr>
          <a:xfrm>
            <a:off x="6150300" y="3298375"/>
            <a:ext cx="2682000" cy="1149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4" name="Google Shape;84;p17"/>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5" name="Google Shape;85;p17"/>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6" name="Google Shape;86;p17"/>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7" name="Shape 87"/>
        <p:cNvGrpSpPr/>
        <p:nvPr/>
      </p:nvGrpSpPr>
      <p:grpSpPr>
        <a:xfrm>
          <a:off x="0" y="0"/>
          <a:ext cx="0" cy="0"/>
          <a:chOff x="0" y="0"/>
          <a:chExt cx="0" cy="0"/>
        </a:xfrm>
      </p:grpSpPr>
      <p:sp>
        <p:nvSpPr>
          <p:cNvPr id="88" name="Google Shape;88;p18"/>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 name="Google Shape;89;p18"/>
          <p:cNvGraphicFramePr/>
          <p:nvPr/>
        </p:nvGraphicFramePr>
        <p:xfrm>
          <a:off x="280700" y="1076350"/>
          <a:ext cx="3000000" cy="3000000"/>
        </p:xfrm>
        <a:graphic>
          <a:graphicData uri="http://schemas.openxmlformats.org/drawingml/2006/table">
            <a:tbl>
              <a:tblPr>
                <a:noFill/>
                <a:tableStyleId>{3B5CADF5-CC59-4395-8344-8FE7AE3D42B4}</a:tableStyleId>
              </a:tblPr>
              <a:tblGrid>
                <a:gridCol w="2857175"/>
                <a:gridCol w="2857175"/>
                <a:gridCol w="2857175"/>
              </a:tblGrid>
              <a:tr h="4174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1" name="Google Shape;91;p18"/>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4" name="Google Shape;94;p19"/>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 name="Google Shape;95;p19"/>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 name="Google Shape;96;p19"/>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 name="Google Shape;97;p19"/>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 name="Google Shape;98;p19"/>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19"/>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19"/>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19"/>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19"/>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9"/>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9"/>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5" name="Google Shape;105;p19"/>
          <p:cNvGrpSpPr/>
          <p:nvPr/>
        </p:nvGrpSpPr>
        <p:grpSpPr>
          <a:xfrm>
            <a:off x="2081051" y="4771850"/>
            <a:ext cx="4981899" cy="259175"/>
            <a:chOff x="2188251" y="4771850"/>
            <a:chExt cx="4981899" cy="259175"/>
          </a:xfrm>
        </p:grpSpPr>
        <p:sp>
          <p:nvSpPr>
            <p:cNvPr id="106" name="Google Shape;106;p19"/>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07" name="Google Shape;107;p19"/>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08" name="Google Shape;108;p19"/>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 name="Google Shape;109;p19"/>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0" name="Google Shape;110;p19"/>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3" name="Google Shape;113;p20"/>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4" name="Google Shape;114;p20"/>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15" name="Google Shape;115;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9" name="Shape 9"/>
        <p:cNvGrpSpPr/>
        <p:nvPr/>
      </p:nvGrpSpPr>
      <p:grpSpPr>
        <a:xfrm>
          <a:off x="0" y="0"/>
          <a:ext cx="0" cy="0"/>
          <a:chOff x="0" y="0"/>
          <a:chExt cx="0" cy="0"/>
        </a:xfrm>
      </p:grpSpPr>
      <p:sp>
        <p:nvSpPr>
          <p:cNvPr id="10" name="Google Shape;1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 name="Google Shape;11;p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2" name="Google Shape;12;p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9" name="Google Shape;119;p21"/>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20" name="Google Shape;120;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 name="Google Shape;121;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4" name="Google Shape;124;p22"/>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5" name="Google Shape;125;p22"/>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22"/>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2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 name="Google Shape;128;p2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29" name="Google Shape;129;p22"/>
          <p:cNvSpPr/>
          <p:nvPr>
            <p:ph idx="2" type="pic"/>
          </p:nvPr>
        </p:nvSpPr>
        <p:spPr>
          <a:xfrm>
            <a:off x="113275" y="4162550"/>
            <a:ext cx="822900" cy="822900"/>
          </a:xfrm>
          <a:prstGeom prst="ellipse">
            <a:avLst/>
          </a:prstGeom>
          <a:noFill/>
          <a:ln>
            <a:noFill/>
          </a:ln>
        </p:spPr>
      </p:sp>
      <p:sp>
        <p:nvSpPr>
          <p:cNvPr id="130" name="Google Shape;130;p22"/>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3" name="Google Shape;133;p23"/>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34" name="Google Shape;134;p23"/>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35" name="Google Shape;135;p2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6" name="Google Shape;136;p23"/>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7" name="Google Shape;137;p23"/>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23"/>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23"/>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23"/>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23"/>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23"/>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48" name="Shape 148"/>
        <p:cNvGrpSpPr/>
        <p:nvPr/>
      </p:nvGrpSpPr>
      <p:grpSpPr>
        <a:xfrm>
          <a:off x="0" y="0"/>
          <a:ext cx="0" cy="0"/>
          <a:chOff x="0" y="0"/>
          <a:chExt cx="0" cy="0"/>
        </a:xfrm>
      </p:grpSpPr>
      <p:sp>
        <p:nvSpPr>
          <p:cNvPr id="149" name="Google Shape;149;p26"/>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0" name="Google Shape;150;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1" name="Google Shape;151;p26"/>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152" name="Shape 152"/>
        <p:cNvGrpSpPr/>
        <p:nvPr/>
      </p:nvGrpSpPr>
      <p:grpSpPr>
        <a:xfrm>
          <a:off x="0" y="0"/>
          <a:ext cx="0" cy="0"/>
          <a:chOff x="0" y="0"/>
          <a:chExt cx="0" cy="0"/>
        </a:xfrm>
      </p:grpSpPr>
      <p:sp>
        <p:nvSpPr>
          <p:cNvPr id="153" name="Google Shape;153;p27"/>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4" name="Google Shape;154;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5" name="Google Shape;155;p27"/>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156" name="Shape 156"/>
        <p:cNvGrpSpPr/>
        <p:nvPr/>
      </p:nvGrpSpPr>
      <p:grpSpPr>
        <a:xfrm>
          <a:off x="0" y="0"/>
          <a:ext cx="0" cy="0"/>
          <a:chOff x="0" y="0"/>
          <a:chExt cx="0" cy="0"/>
        </a:xfrm>
      </p:grpSpPr>
      <p:sp>
        <p:nvSpPr>
          <p:cNvPr id="157" name="Google Shape;157;p28"/>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8" name="Google Shape;158;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9" name="Google Shape;159;p28"/>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3" name="Google Shape;163;p29"/>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164" name="Shape 164"/>
        <p:cNvGrpSpPr/>
        <p:nvPr/>
      </p:nvGrpSpPr>
      <p:grpSpPr>
        <a:xfrm>
          <a:off x="0" y="0"/>
          <a:ext cx="0" cy="0"/>
          <a:chOff x="0" y="0"/>
          <a:chExt cx="0" cy="0"/>
        </a:xfrm>
      </p:grpSpPr>
      <p:sp>
        <p:nvSpPr>
          <p:cNvPr id="165" name="Google Shape;165;p30"/>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6" name="Google Shape;166;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7" name="Google Shape;167;p30"/>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168" name="Shape 168"/>
        <p:cNvGrpSpPr/>
        <p:nvPr/>
      </p:nvGrpSpPr>
      <p:grpSpPr>
        <a:xfrm>
          <a:off x="0" y="0"/>
          <a:ext cx="0" cy="0"/>
          <a:chOff x="0" y="0"/>
          <a:chExt cx="0" cy="0"/>
        </a:xfrm>
      </p:grpSpPr>
      <p:sp>
        <p:nvSpPr>
          <p:cNvPr id="169" name="Google Shape;169;p31"/>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0" name="Google Shape;170;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71" name="Google Shape;171;p31"/>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 name="Google Shape;15;p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6" name="Google Shape;16;p4"/>
          <p:cNvSpPr txBox="1"/>
          <p:nvPr>
            <p:ph idx="1" type="body"/>
          </p:nvPr>
        </p:nvSpPr>
        <p:spPr>
          <a:xfrm>
            <a:off x="311700" y="14501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17" name="Google Shape;17;p4"/>
          <p:cNvSpPr txBox="1"/>
          <p:nvPr>
            <p:ph idx="2" type="subTitle"/>
          </p:nvPr>
        </p:nvSpPr>
        <p:spPr>
          <a:xfrm>
            <a:off x="311850" y="980925"/>
            <a:ext cx="8520600" cy="469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200"/>
              </a:spcBef>
              <a:spcAft>
                <a:spcPts val="0"/>
              </a:spcAft>
              <a:buSzPts val="1800"/>
              <a:buNone/>
              <a:defRPr/>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172" name="Shape 172"/>
        <p:cNvGrpSpPr/>
        <p:nvPr/>
      </p:nvGrpSpPr>
      <p:grpSpPr>
        <a:xfrm>
          <a:off x="0" y="0"/>
          <a:ext cx="0" cy="0"/>
          <a:chOff x="0" y="0"/>
          <a:chExt cx="0" cy="0"/>
        </a:xfrm>
      </p:grpSpPr>
      <p:sp>
        <p:nvSpPr>
          <p:cNvPr id="173" name="Google Shape;173;p32"/>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32"/>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5" name="Google Shape;175;p32"/>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76" name="Google Shape;176;p32"/>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77" name="Google Shape;177;p32"/>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178" name="Shape 178"/>
        <p:cNvGrpSpPr/>
        <p:nvPr/>
      </p:nvGrpSpPr>
      <p:grpSpPr>
        <a:xfrm>
          <a:off x="0" y="0"/>
          <a:ext cx="0" cy="0"/>
          <a:chOff x="0" y="0"/>
          <a:chExt cx="0" cy="0"/>
        </a:xfrm>
      </p:grpSpPr>
      <p:sp>
        <p:nvSpPr>
          <p:cNvPr id="179" name="Google Shape;179;p33"/>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33"/>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1" name="Google Shape;181;p33"/>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2" name="Google Shape;182;p33"/>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3" name="Google Shape;183;p33"/>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184" name="Shape 184"/>
        <p:cNvGrpSpPr/>
        <p:nvPr/>
      </p:nvGrpSpPr>
      <p:grpSpPr>
        <a:xfrm>
          <a:off x="0" y="0"/>
          <a:ext cx="0" cy="0"/>
          <a:chOff x="0" y="0"/>
          <a:chExt cx="0" cy="0"/>
        </a:xfrm>
      </p:grpSpPr>
      <p:sp>
        <p:nvSpPr>
          <p:cNvPr id="185" name="Google Shape;185;p34"/>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34"/>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34"/>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8" name="Google Shape;188;p34"/>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9" name="Google Shape;189;p34"/>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190" name="Shape 190"/>
        <p:cNvGrpSpPr/>
        <p:nvPr/>
      </p:nvGrpSpPr>
      <p:grpSpPr>
        <a:xfrm>
          <a:off x="0" y="0"/>
          <a:ext cx="0" cy="0"/>
          <a:chOff x="0" y="0"/>
          <a:chExt cx="0" cy="0"/>
        </a:xfrm>
      </p:grpSpPr>
      <p:sp>
        <p:nvSpPr>
          <p:cNvPr id="191" name="Google Shape;191;p35"/>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35"/>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3" name="Google Shape;193;p35"/>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94" name="Google Shape;194;p35"/>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5" name="Google Shape;195;p35"/>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196" name="Shape 196"/>
        <p:cNvGrpSpPr/>
        <p:nvPr/>
      </p:nvGrpSpPr>
      <p:grpSpPr>
        <a:xfrm>
          <a:off x="0" y="0"/>
          <a:ext cx="0" cy="0"/>
          <a:chOff x="0" y="0"/>
          <a:chExt cx="0" cy="0"/>
        </a:xfrm>
      </p:grpSpPr>
      <p:sp>
        <p:nvSpPr>
          <p:cNvPr id="197" name="Google Shape;197;p36"/>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36"/>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9" name="Google Shape;199;p36"/>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0" name="Google Shape;200;p3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1" name="Google Shape;201;p36"/>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202" name="Shape 202"/>
        <p:cNvGrpSpPr/>
        <p:nvPr/>
      </p:nvGrpSpPr>
      <p:grpSpPr>
        <a:xfrm>
          <a:off x="0" y="0"/>
          <a:ext cx="0" cy="0"/>
          <a:chOff x="0" y="0"/>
          <a:chExt cx="0" cy="0"/>
        </a:xfrm>
      </p:grpSpPr>
      <p:sp>
        <p:nvSpPr>
          <p:cNvPr id="203" name="Google Shape;203;p37"/>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37"/>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5" name="Google Shape;205;p37"/>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6" name="Google Shape;206;p37"/>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7" name="Google Shape;207;p37"/>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208" name="Shape 208"/>
        <p:cNvGrpSpPr/>
        <p:nvPr/>
      </p:nvGrpSpPr>
      <p:grpSpPr>
        <a:xfrm>
          <a:off x="0" y="0"/>
          <a:ext cx="0" cy="0"/>
          <a:chOff x="0" y="0"/>
          <a:chExt cx="0" cy="0"/>
        </a:xfrm>
      </p:grpSpPr>
      <p:sp>
        <p:nvSpPr>
          <p:cNvPr id="209" name="Google Shape;209;p38"/>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0" name="Google Shape;210;p38"/>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1" name="Google Shape;211;p38"/>
          <p:cNvSpPr txBox="1"/>
          <p:nvPr>
            <p:ph idx="1" type="body"/>
          </p:nvPr>
        </p:nvSpPr>
        <p:spPr>
          <a:xfrm>
            <a:off x="311700" y="10177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212" name="Shape 212"/>
        <p:cNvGrpSpPr/>
        <p:nvPr/>
      </p:nvGrpSpPr>
      <p:grpSpPr>
        <a:xfrm>
          <a:off x="0" y="0"/>
          <a:ext cx="0" cy="0"/>
          <a:chOff x="0" y="0"/>
          <a:chExt cx="0" cy="0"/>
        </a:xfrm>
      </p:grpSpPr>
      <p:sp>
        <p:nvSpPr>
          <p:cNvPr id="213" name="Google Shape;213;p3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4" name="Google Shape;214;p39"/>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5" name="Google Shape;215;p39"/>
          <p:cNvSpPr txBox="1"/>
          <p:nvPr>
            <p:ph idx="1" type="body"/>
          </p:nvPr>
        </p:nvSpPr>
        <p:spPr>
          <a:xfrm>
            <a:off x="311700" y="14501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16" name="Google Shape;216;p39"/>
          <p:cNvSpPr txBox="1"/>
          <p:nvPr>
            <p:ph idx="2" type="subTitle"/>
          </p:nvPr>
        </p:nvSpPr>
        <p:spPr>
          <a:xfrm>
            <a:off x="311850" y="980925"/>
            <a:ext cx="8520600" cy="469200"/>
          </a:xfrm>
          <a:prstGeom prst="rect">
            <a:avLst/>
          </a:prstGeom>
        </p:spPr>
        <p:txBody>
          <a:bodyPr anchorCtr="0" anchor="t" bIns="91425" lIns="91425" spcFirstLastPara="1" rIns="91425" wrap="square" tIns="91425">
            <a:normAutofit/>
          </a:bodyPr>
          <a:lstStyle>
            <a:lvl1pPr lvl="0">
              <a:spcBef>
                <a:spcPts val="200"/>
              </a:spcBef>
              <a:spcAft>
                <a:spcPts val="0"/>
              </a:spcAft>
              <a:buSzPts val="1800"/>
              <a:buNone/>
              <a:defRPr/>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217" name="Shape 217"/>
        <p:cNvGrpSpPr/>
        <p:nvPr/>
      </p:nvGrpSpPr>
      <p:grpSpPr>
        <a:xfrm>
          <a:off x="0" y="0"/>
          <a:ext cx="0" cy="0"/>
          <a:chOff x="0" y="0"/>
          <a:chExt cx="0" cy="0"/>
        </a:xfrm>
      </p:grpSpPr>
      <p:sp>
        <p:nvSpPr>
          <p:cNvPr id="218" name="Google Shape;218;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9" name="Google Shape;219;p40"/>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20" name="Google Shape;220;p40"/>
          <p:cNvSpPr txBox="1"/>
          <p:nvPr>
            <p:ph idx="1" type="subTitle"/>
          </p:nvPr>
        </p:nvSpPr>
        <p:spPr>
          <a:xfrm>
            <a:off x="3117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1" name="Google Shape;221;p40"/>
          <p:cNvSpPr txBox="1"/>
          <p:nvPr>
            <p:ph idx="2" type="subTitle"/>
          </p:nvPr>
        </p:nvSpPr>
        <p:spPr>
          <a:xfrm>
            <a:off x="32310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2" name="Google Shape;222;p40"/>
          <p:cNvSpPr txBox="1"/>
          <p:nvPr>
            <p:ph idx="3" type="subTitle"/>
          </p:nvPr>
        </p:nvSpPr>
        <p:spPr>
          <a:xfrm>
            <a:off x="6150300" y="3298375"/>
            <a:ext cx="2682000" cy="1149000"/>
          </a:xfrm>
          <a:prstGeom prst="rect">
            <a:avLst/>
          </a:prstGeom>
        </p:spPr>
        <p:txBody>
          <a:bodyPr anchorCtr="0" anchor="t" bIns="91425" lIns="91425" spcFirstLastPara="1" rIns="91425" wrap="square" tIns="91425">
            <a:norm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3" name="Google Shape;223;p40"/>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4" name="Google Shape;224;p40"/>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5" name="Google Shape;225;p40"/>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226" name="Shape 226"/>
        <p:cNvGrpSpPr/>
        <p:nvPr/>
      </p:nvGrpSpPr>
      <p:grpSpPr>
        <a:xfrm>
          <a:off x="0" y="0"/>
          <a:ext cx="0" cy="0"/>
          <a:chOff x="0" y="0"/>
          <a:chExt cx="0" cy="0"/>
        </a:xfrm>
      </p:grpSpPr>
      <p:sp>
        <p:nvSpPr>
          <p:cNvPr id="227" name="Google Shape;227;p41"/>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28" name="Google Shape;228;p41"/>
          <p:cNvGraphicFramePr/>
          <p:nvPr/>
        </p:nvGraphicFramePr>
        <p:xfrm>
          <a:off x="280700" y="1076350"/>
          <a:ext cx="3000000" cy="3000000"/>
        </p:xfrm>
        <a:graphic>
          <a:graphicData uri="http://schemas.openxmlformats.org/drawingml/2006/table">
            <a:tbl>
              <a:tblPr>
                <a:noFill/>
                <a:tableStyleId>{5BCD6BAD-143A-4B2F-8BB4-18B8C9DC3416}</a:tableStyleId>
              </a:tblPr>
              <a:tblGrid>
                <a:gridCol w="2857175"/>
                <a:gridCol w="2857175"/>
                <a:gridCol w="2857175"/>
              </a:tblGrid>
              <a:tr h="417450">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p>
                      <a:pPr indent="0" lvl="0" marL="45720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229" name="Google Shape;229;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30" name="Google Shape;230;p41"/>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1" name="Google Shape;21;p5"/>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231" name="Shape 231"/>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_1">
    <p:bg>
      <p:bgPr>
        <a:solidFill>
          <a:schemeClr val="dk2"/>
        </a:solidFill>
      </p:bgPr>
    </p:bg>
    <p:spTree>
      <p:nvGrpSpPr>
        <p:cNvPr id="232" name="Shape 232"/>
        <p:cNvGrpSpPr/>
        <p:nvPr/>
      </p:nvGrpSpPr>
      <p:grpSpPr>
        <a:xfrm>
          <a:off x="0" y="0"/>
          <a:ext cx="0" cy="0"/>
          <a:chOff x="0" y="0"/>
          <a:chExt cx="0" cy="0"/>
        </a:xfrm>
      </p:grpSpPr>
      <p:pic>
        <p:nvPicPr>
          <p:cNvPr id="233" name="Google Shape;233;p4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34" name="Google Shape;234;p43"/>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35" name="Google Shape;235;p43"/>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36" name="Google Shape;236;p4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37" name="Google Shape;237;p4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1">
  <p:cSld name="TITLE_4_1_3_1_3_1_2">
    <p:bg>
      <p:bgPr>
        <a:solidFill>
          <a:schemeClr val="dk2"/>
        </a:solidFill>
      </p:bgPr>
    </p:bg>
    <p:spTree>
      <p:nvGrpSpPr>
        <p:cNvPr id="238" name="Shape 238"/>
        <p:cNvGrpSpPr/>
        <p:nvPr/>
      </p:nvGrpSpPr>
      <p:grpSpPr>
        <a:xfrm>
          <a:off x="0" y="0"/>
          <a:ext cx="0" cy="0"/>
          <a:chOff x="0" y="0"/>
          <a:chExt cx="0" cy="0"/>
        </a:xfrm>
      </p:grpSpPr>
      <p:pic>
        <p:nvPicPr>
          <p:cNvPr id="239" name="Google Shape;239;p4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40" name="Google Shape;240;p44"/>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1" name="Google Shape;241;p44"/>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42" name="Google Shape;242;p44"/>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3" name="Google Shape;243;p44"/>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5" name="Google Shape;25;p6"/>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9" name="Google Shape;29;p7"/>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3" name="Google Shape;33;p8"/>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34" name="Shape 34"/>
        <p:cNvGrpSpPr/>
        <p:nvPr/>
      </p:nvGrpSpPr>
      <p:grpSpPr>
        <a:xfrm>
          <a:off x="0" y="0"/>
          <a:ext cx="0" cy="0"/>
          <a:chOff x="0" y="0"/>
          <a:chExt cx="0" cy="0"/>
        </a:xfrm>
      </p:grpSpPr>
      <p:sp>
        <p:nvSpPr>
          <p:cNvPr id="35" name="Google Shape;35;p9"/>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7" name="Google Shape;37;p9"/>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41" name="Google Shape;41;p10"/>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63535"/>
              </a:buClr>
              <a:buSzPts val="2400"/>
              <a:buFont typeface="Century Gothic"/>
              <a:buNone/>
              <a:defRPr b="1" i="0" sz="2400" u="none" cap="none" strike="noStrike">
                <a:solidFill>
                  <a:srgbClr val="363535"/>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1pPr>
            <a:lvl2pPr indent="-342900" lvl="1" marL="9144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2pPr>
            <a:lvl3pPr indent="-317500" lvl="2" marL="13716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3pPr>
            <a:lvl4pPr indent="-317500" lvl="3" marL="18288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4pPr>
            <a:lvl5pPr indent="-298450" lvl="4" marL="22860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5pPr>
            <a:lvl6pPr indent="-298450" lvl="5" marL="27432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6pPr>
            <a:lvl7pPr indent="-298450" lvl="6" marL="32004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7pPr>
            <a:lvl8pPr indent="-298450" lvl="7" marL="36576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8pPr>
            <a:lvl9pPr indent="-298450" lvl="8" marL="4114800" marR="0" rtl="0" algn="l">
              <a:lnSpc>
                <a:spcPct val="115000"/>
              </a:lnSpc>
              <a:spcBef>
                <a:spcPts val="200"/>
              </a:spcBef>
              <a:spcAft>
                <a:spcPts val="20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63535"/>
              </a:buClr>
              <a:buSzPts val="2400"/>
              <a:buFont typeface="Century Gothic"/>
              <a:buNone/>
              <a:defRPr b="1" sz="2400">
                <a:solidFill>
                  <a:srgbClr val="363535"/>
                </a:solidFill>
                <a:latin typeface="Century Gothic"/>
                <a:ea typeface="Century Gothic"/>
                <a:cs typeface="Century Gothic"/>
                <a:sym typeface="Century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47" name="Google Shape;14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1pPr>
            <a:lvl2pPr indent="-342900" lvl="1" marL="9144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2pPr>
            <a:lvl3pPr indent="-317500" lvl="2" marL="13716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3pPr>
            <a:lvl4pPr indent="-317500" lvl="3" marL="18288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4pPr>
            <a:lvl5pPr indent="-298450" lvl="4" marL="22860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5pPr>
            <a:lvl6pPr indent="-298450" lvl="5" marL="27432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6pPr>
            <a:lvl7pPr indent="-298450" lvl="6" marL="32004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7pPr>
            <a:lvl8pPr indent="-298450" lvl="7" marL="36576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8pPr>
            <a:lvl9pPr indent="-298450" lvl="8" marL="4114800">
              <a:lnSpc>
                <a:spcPct val="115000"/>
              </a:lnSpc>
              <a:spcBef>
                <a:spcPts val="200"/>
              </a:spcBef>
              <a:spcAft>
                <a:spcPts val="20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0.xml"/><Relationship Id="rId3"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4.xml"/><Relationship Id="rId3"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 Id="rId3"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 Id="rId3"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 Id="rId3"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2.xml"/><Relationship Id="rId3"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45"/>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249" name="Google Shape;249;p45"/>
          <p:cNvPicPr preferRelativeResize="0"/>
          <p:nvPr/>
        </p:nvPicPr>
        <p:blipFill rotWithShape="1">
          <a:blip r:embed="rId3">
            <a:alphaModFix/>
          </a:blip>
          <a:srcRect b="0" l="9" r="0" t="0"/>
          <a:stretch/>
        </p:blipFill>
        <p:spPr>
          <a:xfrm>
            <a:off x="3638210" y="1542600"/>
            <a:ext cx="1794576" cy="2798824"/>
          </a:xfrm>
          <a:prstGeom prst="rect">
            <a:avLst/>
          </a:prstGeom>
          <a:noFill/>
          <a:ln>
            <a:noFill/>
          </a:ln>
        </p:spPr>
      </p:pic>
      <p:sp>
        <p:nvSpPr>
          <p:cNvPr id="250" name="Google Shape;250;p45"/>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21.1</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4"/>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ia</a:t>
            </a:r>
            <a:endParaRPr sz="9600"/>
          </a:p>
        </p:txBody>
      </p:sp>
      <p:pic>
        <p:nvPicPr>
          <p:cNvPr id="303" name="Google Shape;303;p54"/>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5"/>
          <p:cNvSpPr txBox="1"/>
          <p:nvPr>
            <p:ph idx="4294967295" type="body"/>
          </p:nvPr>
        </p:nvSpPr>
        <p:spPr>
          <a:xfrm>
            <a:off x="311700" y="16650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io</a:t>
            </a:r>
            <a:endParaRPr sz="9600"/>
          </a:p>
        </p:txBody>
      </p:sp>
      <p:pic>
        <p:nvPicPr>
          <p:cNvPr id="309" name="Google Shape;309;p55"/>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6"/>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ie</a:t>
            </a:r>
            <a:endParaRPr sz="9600"/>
          </a:p>
        </p:txBody>
      </p:sp>
      <p:pic>
        <p:nvPicPr>
          <p:cNvPr id="315" name="Google Shape;315;p56"/>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7"/>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ua</a:t>
            </a:r>
            <a:endParaRPr sz="9600"/>
          </a:p>
        </p:txBody>
      </p:sp>
      <p:pic>
        <p:nvPicPr>
          <p:cNvPr id="321" name="Google Shape;321;p57"/>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8"/>
          <p:cNvSpPr txBox="1"/>
          <p:nvPr>
            <p:ph idx="4294967295" type="body"/>
          </p:nvPr>
        </p:nvSpPr>
        <p:spPr>
          <a:xfrm>
            <a:off x="2752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ue</a:t>
            </a:r>
            <a:endParaRPr sz="9600"/>
          </a:p>
        </p:txBody>
      </p:sp>
      <p:pic>
        <p:nvPicPr>
          <p:cNvPr id="327" name="Google Shape;327;p58"/>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9"/>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uo</a:t>
            </a:r>
            <a:endParaRPr sz="9600"/>
          </a:p>
        </p:txBody>
      </p:sp>
      <p:pic>
        <p:nvPicPr>
          <p:cNvPr id="333" name="Google Shape;333;p59"/>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37" name="Shape 337"/>
        <p:cNvGrpSpPr/>
        <p:nvPr/>
      </p:nvGrpSpPr>
      <p:grpSpPr>
        <a:xfrm>
          <a:off x="0" y="0"/>
          <a:ext cx="0" cy="0"/>
          <a:chOff x="0" y="0"/>
          <a:chExt cx="0" cy="0"/>
        </a:xfrm>
      </p:grpSpPr>
      <p:pic>
        <p:nvPicPr>
          <p:cNvPr id="338" name="Google Shape;338;p60"/>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339" name="Google Shape;339;p60"/>
          <p:cNvSpPr txBox="1"/>
          <p:nvPr>
            <p:ph type="ctrTitle"/>
          </p:nvPr>
        </p:nvSpPr>
        <p:spPr>
          <a:xfrm>
            <a:off x="603250" y="38122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a:t>
            </a:r>
            <a:r>
              <a:rPr lang="en" sz="3500"/>
              <a:t>3. Dictado</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aphicFrame>
        <p:nvGraphicFramePr>
          <p:cNvPr id="344" name="Google Shape;344;p61"/>
          <p:cNvGraphicFramePr/>
          <p:nvPr/>
        </p:nvGraphicFramePr>
        <p:xfrm>
          <a:off x="2635475" y="1477400"/>
          <a:ext cx="3000000" cy="3000000"/>
        </p:xfrm>
        <a:graphic>
          <a:graphicData uri="http://schemas.openxmlformats.org/drawingml/2006/table">
            <a:tbl>
              <a:tblPr>
                <a:noFill/>
                <a:tableStyleId>{5BCD6BAD-143A-4B2F-8BB4-18B8C9DC3416}</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345" name="Google Shape;345;p61"/>
          <p:cNvPicPr preferRelativeResize="0"/>
          <p:nvPr>
            <p:ph idx="2" type="pic"/>
          </p:nvPr>
        </p:nvPicPr>
        <p:blipFill rotWithShape="1">
          <a:blip r:embed="rId3">
            <a:alphaModFix/>
          </a:blip>
          <a:srcRect b="0" l="0" r="0" t="0"/>
          <a:stretch/>
        </p:blipFill>
        <p:spPr>
          <a:xfrm>
            <a:off x="-2" y="4156275"/>
            <a:ext cx="923100" cy="92310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49" name="Shape 349"/>
        <p:cNvGrpSpPr/>
        <p:nvPr/>
      </p:nvGrpSpPr>
      <p:grpSpPr>
        <a:xfrm>
          <a:off x="0" y="0"/>
          <a:ext cx="0" cy="0"/>
          <a:chOff x="0" y="0"/>
          <a:chExt cx="0" cy="0"/>
        </a:xfrm>
      </p:grpSpPr>
      <p:pic>
        <p:nvPicPr>
          <p:cNvPr id="350" name="Google Shape;350;p62"/>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351" name="Google Shape;351;p62"/>
          <p:cNvSpPr txBox="1"/>
          <p:nvPr>
            <p:ph type="ctrTitle"/>
          </p:nvPr>
        </p:nvSpPr>
        <p:spPr>
          <a:xfrm>
            <a:off x="457200" y="38122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4. Sílabas </a:t>
            </a:r>
            <a:endParaRPr sz="3500"/>
          </a:p>
        </p:txBody>
      </p:sp>
      <p:pic>
        <p:nvPicPr>
          <p:cNvPr id="352" name="Google Shape;352;p62"/>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3"/>
          <p:cNvSpPr txBox="1"/>
          <p:nvPr>
            <p:ph idx="4294967295" type="body"/>
          </p:nvPr>
        </p:nvSpPr>
        <p:spPr>
          <a:xfrm>
            <a:off x="311700" y="1584575"/>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vuel</a:t>
            </a:r>
            <a:endParaRPr sz="9600"/>
          </a:p>
        </p:txBody>
      </p:sp>
      <p:sp>
        <p:nvSpPr>
          <p:cNvPr id="358" name="Google Shape;358;p63"/>
          <p:cNvSpPr/>
          <p:nvPr/>
        </p:nvSpPr>
        <p:spPr>
          <a:xfrm>
            <a:off x="3311075" y="3065725"/>
            <a:ext cx="2627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59" name="Google Shape;359;p63"/>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4" name="Shape 254"/>
        <p:cNvGrpSpPr/>
        <p:nvPr/>
      </p:nvGrpSpPr>
      <p:grpSpPr>
        <a:xfrm>
          <a:off x="0" y="0"/>
          <a:ext cx="0" cy="0"/>
          <a:chOff x="0" y="0"/>
          <a:chExt cx="0" cy="0"/>
        </a:xfrm>
      </p:grpSpPr>
      <p:sp>
        <p:nvSpPr>
          <p:cNvPr id="255" name="Google Shape;255;p46"/>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4"/>
          <p:cNvSpPr txBox="1"/>
          <p:nvPr>
            <p:ph idx="4294967295" type="body"/>
          </p:nvPr>
        </p:nvSpPr>
        <p:spPr>
          <a:xfrm>
            <a:off x="311700" y="15615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que</a:t>
            </a:r>
            <a:endParaRPr sz="9600"/>
          </a:p>
        </p:txBody>
      </p:sp>
      <p:sp>
        <p:nvSpPr>
          <p:cNvPr id="365" name="Google Shape;365;p64"/>
          <p:cNvSpPr/>
          <p:nvPr/>
        </p:nvSpPr>
        <p:spPr>
          <a:xfrm>
            <a:off x="3356500" y="3088713"/>
            <a:ext cx="2600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6" name="Google Shape;366;p64"/>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5"/>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due </a:t>
            </a:r>
            <a:endParaRPr sz="9600"/>
          </a:p>
        </p:txBody>
      </p:sp>
      <p:sp>
        <p:nvSpPr>
          <p:cNvPr id="372" name="Google Shape;372;p65"/>
          <p:cNvSpPr/>
          <p:nvPr/>
        </p:nvSpPr>
        <p:spPr>
          <a:xfrm>
            <a:off x="3292325" y="3065750"/>
            <a:ext cx="2634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3" name="Google Shape;373;p65"/>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6"/>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mos</a:t>
            </a:r>
            <a:endParaRPr sz="9600"/>
          </a:p>
        </p:txBody>
      </p:sp>
      <p:sp>
        <p:nvSpPr>
          <p:cNvPr id="379" name="Google Shape;379;p66"/>
          <p:cNvSpPr/>
          <p:nvPr/>
        </p:nvSpPr>
        <p:spPr>
          <a:xfrm>
            <a:off x="3305850" y="3050613"/>
            <a:ext cx="2530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0" name="Google Shape;380;p66"/>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7"/>
          <p:cNvSpPr txBox="1"/>
          <p:nvPr>
            <p:ph idx="4294967295" type="body"/>
          </p:nvPr>
        </p:nvSpPr>
        <p:spPr>
          <a:xfrm>
            <a:off x="311700" y="152895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ji</a:t>
            </a:r>
            <a:endParaRPr sz="9600"/>
          </a:p>
        </p:txBody>
      </p:sp>
      <p:sp>
        <p:nvSpPr>
          <p:cNvPr id="386" name="Google Shape;386;p67"/>
          <p:cNvSpPr/>
          <p:nvPr/>
        </p:nvSpPr>
        <p:spPr>
          <a:xfrm>
            <a:off x="4048375" y="2979875"/>
            <a:ext cx="971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7" name="Google Shape;387;p67"/>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8"/>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me</a:t>
            </a:r>
            <a:endParaRPr sz="9600"/>
          </a:p>
        </p:txBody>
      </p:sp>
      <p:sp>
        <p:nvSpPr>
          <p:cNvPr id="393" name="Google Shape;393;p68"/>
          <p:cNvSpPr/>
          <p:nvPr/>
        </p:nvSpPr>
        <p:spPr>
          <a:xfrm>
            <a:off x="3657600" y="3050613"/>
            <a:ext cx="2047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4" name="Google Shape;394;p68"/>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9"/>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a:t>
            </a:r>
            <a:endParaRPr sz="9600"/>
          </a:p>
        </p:txBody>
      </p:sp>
      <p:sp>
        <p:nvSpPr>
          <p:cNvPr id="400" name="Google Shape;400;p69"/>
          <p:cNvSpPr/>
          <p:nvPr/>
        </p:nvSpPr>
        <p:spPr>
          <a:xfrm>
            <a:off x="3751375" y="3050613"/>
            <a:ext cx="1867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1" name="Google Shape;401;p69"/>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0"/>
          <p:cNvSpPr txBox="1"/>
          <p:nvPr>
            <p:ph idx="4294967295" type="body"/>
          </p:nvPr>
        </p:nvSpPr>
        <p:spPr>
          <a:xfrm>
            <a:off x="311700" y="1513825"/>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vi</a:t>
            </a:r>
            <a:endParaRPr sz="9600"/>
          </a:p>
        </p:txBody>
      </p:sp>
      <p:sp>
        <p:nvSpPr>
          <p:cNvPr id="407" name="Google Shape;407;p70"/>
          <p:cNvSpPr/>
          <p:nvPr/>
        </p:nvSpPr>
        <p:spPr>
          <a:xfrm>
            <a:off x="4006550" y="2964750"/>
            <a:ext cx="1292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8" name="Google Shape;408;p70"/>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1"/>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dien</a:t>
            </a:r>
            <a:endParaRPr sz="9600"/>
          </a:p>
        </p:txBody>
      </p:sp>
      <p:sp>
        <p:nvSpPr>
          <p:cNvPr id="414" name="Google Shape;414;p71"/>
          <p:cNvSpPr/>
          <p:nvPr/>
        </p:nvSpPr>
        <p:spPr>
          <a:xfrm>
            <a:off x="3256300" y="3050613"/>
            <a:ext cx="2685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15" name="Google Shape;415;p71"/>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19" name="Shape 419"/>
        <p:cNvGrpSpPr/>
        <p:nvPr/>
      </p:nvGrpSpPr>
      <p:grpSpPr>
        <a:xfrm>
          <a:off x="0" y="0"/>
          <a:ext cx="0" cy="0"/>
          <a:chOff x="0" y="0"/>
          <a:chExt cx="0" cy="0"/>
        </a:xfrm>
      </p:grpSpPr>
      <p:pic>
        <p:nvPicPr>
          <p:cNvPr id="420" name="Google Shape;420;p72"/>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421" name="Google Shape;421;p72"/>
          <p:cNvSpPr txBox="1"/>
          <p:nvPr>
            <p:ph type="ctrTitle"/>
          </p:nvPr>
        </p:nvSpPr>
        <p:spPr>
          <a:xfrm>
            <a:off x="420700" y="38722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5. Dictado</a:t>
            </a:r>
            <a:endParaRPr sz="3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graphicFrame>
        <p:nvGraphicFramePr>
          <p:cNvPr id="426" name="Google Shape;426;p73"/>
          <p:cNvGraphicFramePr/>
          <p:nvPr/>
        </p:nvGraphicFramePr>
        <p:xfrm>
          <a:off x="2295550" y="1733575"/>
          <a:ext cx="3000000" cy="3000000"/>
        </p:xfrm>
        <a:graphic>
          <a:graphicData uri="http://schemas.openxmlformats.org/drawingml/2006/table">
            <a:tbl>
              <a:tblPr>
                <a:noFill/>
                <a:tableStyleId>{3B5CADF5-CC59-4395-8344-8FE7AE3D42B4}</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27" name="Google Shape;427;p73"/>
          <p:cNvPicPr preferRelativeResize="0"/>
          <p:nvPr>
            <p:ph idx="2" type="pic"/>
          </p:nvPr>
        </p:nvPicPr>
        <p:blipFill rotWithShape="1">
          <a:blip r:embed="rId3">
            <a:alphaModFix/>
          </a:blip>
          <a:srcRect b="0" l="0" r="0" t="0"/>
          <a:stretch/>
        </p:blipFill>
        <p:spPr>
          <a:xfrm>
            <a:off x="-2" y="4141175"/>
            <a:ext cx="923100" cy="923100"/>
          </a:xfrm>
          <a:prstGeom prst="ellipse">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ph type="ctrTitle"/>
          </p:nvPr>
        </p:nvSpPr>
        <p:spPr>
          <a:xfrm>
            <a:off x="457213" y="3483864"/>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500"/>
              <a:t>1. Conciencia fonémica </a:t>
            </a:r>
            <a:endParaRPr sz="3500"/>
          </a:p>
        </p:txBody>
      </p:sp>
      <p:pic>
        <p:nvPicPr>
          <p:cNvPr id="261" name="Google Shape;261;p47"/>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aphicFrame>
        <p:nvGraphicFramePr>
          <p:cNvPr id="432" name="Google Shape;432;p74"/>
          <p:cNvGraphicFramePr/>
          <p:nvPr/>
        </p:nvGraphicFramePr>
        <p:xfrm>
          <a:off x="2295550" y="1733575"/>
          <a:ext cx="3000000" cy="3000000"/>
        </p:xfrm>
        <a:graphic>
          <a:graphicData uri="http://schemas.openxmlformats.org/drawingml/2006/table">
            <a:tbl>
              <a:tblPr>
                <a:noFill/>
                <a:tableStyleId>{3B5CADF5-CC59-4395-8344-8FE7AE3D42B4}</a:tableStyleId>
              </a:tblPr>
              <a:tblGrid>
                <a:gridCol w="1209825"/>
                <a:gridCol w="1191775"/>
                <a:gridCol w="1191775"/>
                <a:gridCol w="119177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33" name="Google Shape;433;p74"/>
          <p:cNvPicPr preferRelativeResize="0"/>
          <p:nvPr>
            <p:ph idx="2" type="pic"/>
          </p:nvPr>
        </p:nvPicPr>
        <p:blipFill rotWithShape="1">
          <a:blip r:embed="rId3">
            <a:alphaModFix/>
          </a:blip>
          <a:srcRect b="0" l="0" r="0" t="0"/>
          <a:stretch/>
        </p:blipFill>
        <p:spPr>
          <a:xfrm>
            <a:off x="1797" y="4141175"/>
            <a:ext cx="923100" cy="923100"/>
          </a:xfrm>
          <a:prstGeom prst="ellipse">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37" name="Shape 437"/>
        <p:cNvGrpSpPr/>
        <p:nvPr/>
      </p:nvGrpSpPr>
      <p:grpSpPr>
        <a:xfrm>
          <a:off x="0" y="0"/>
          <a:ext cx="0" cy="0"/>
          <a:chOff x="0" y="0"/>
          <a:chExt cx="0" cy="0"/>
        </a:xfrm>
      </p:grpSpPr>
      <p:sp>
        <p:nvSpPr>
          <p:cNvPr id="438" name="Google Shape;438;p75"/>
          <p:cNvSpPr txBox="1"/>
          <p:nvPr>
            <p:ph type="ctrTitle"/>
          </p:nvPr>
        </p:nvSpPr>
        <p:spPr>
          <a:xfrm>
            <a:off x="457200" y="3697741"/>
            <a:ext cx="8229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t>6. Palabras con 2 </a:t>
            </a:r>
            <a:r>
              <a:rPr lang="en" sz="3500"/>
              <a:t>sílabas</a:t>
            </a:r>
            <a:r>
              <a:rPr lang="en" sz="3500"/>
              <a:t> </a:t>
            </a:r>
            <a:endParaRPr sz="3500"/>
          </a:p>
        </p:txBody>
      </p:sp>
      <p:pic>
        <p:nvPicPr>
          <p:cNvPr id="439" name="Google Shape;439;p75"/>
          <p:cNvPicPr preferRelativeResize="0"/>
          <p:nvPr/>
        </p:nvPicPr>
        <p:blipFill rotWithShape="1">
          <a:blip r:embed="rId3">
            <a:alphaModFix/>
          </a:blip>
          <a:srcRect b="0" l="0" r="0" t="0"/>
          <a:stretch/>
        </p:blipFill>
        <p:spPr>
          <a:xfrm>
            <a:off x="3392507" y="1229574"/>
            <a:ext cx="2286000"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6"/>
          <p:cNvSpPr txBox="1"/>
          <p:nvPr>
            <p:ph idx="4294967295" type="body"/>
          </p:nvPr>
        </p:nvSpPr>
        <p:spPr>
          <a:xfrm>
            <a:off x="2080475" y="1588225"/>
            <a:ext cx="3123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tiem</a:t>
            </a:r>
            <a:endParaRPr sz="9600"/>
          </a:p>
        </p:txBody>
      </p:sp>
      <p:sp>
        <p:nvSpPr>
          <p:cNvPr id="445" name="Google Shape;445;p76"/>
          <p:cNvSpPr txBox="1"/>
          <p:nvPr>
            <p:ph idx="4294967295" type="body"/>
          </p:nvPr>
        </p:nvSpPr>
        <p:spPr>
          <a:xfrm>
            <a:off x="4449525"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po</a:t>
            </a:r>
            <a:endParaRPr sz="9600"/>
          </a:p>
        </p:txBody>
      </p:sp>
      <p:sp>
        <p:nvSpPr>
          <p:cNvPr id="446" name="Google Shape;446;p76"/>
          <p:cNvSpPr/>
          <p:nvPr/>
        </p:nvSpPr>
        <p:spPr>
          <a:xfrm>
            <a:off x="2197100" y="3062075"/>
            <a:ext cx="4517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47" name="Google Shape;447;p76"/>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77"/>
          <p:cNvSpPr txBox="1"/>
          <p:nvPr>
            <p:ph idx="4294967295" type="body"/>
          </p:nvPr>
        </p:nvSpPr>
        <p:spPr>
          <a:xfrm>
            <a:off x="2210652" y="1586925"/>
            <a:ext cx="298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dien</a:t>
            </a:r>
            <a:endParaRPr sz="9600"/>
          </a:p>
        </p:txBody>
      </p:sp>
      <p:sp>
        <p:nvSpPr>
          <p:cNvPr id="453" name="Google Shape;453;p77"/>
          <p:cNvSpPr txBox="1"/>
          <p:nvPr>
            <p:ph idx="4294967295" type="body"/>
          </p:nvPr>
        </p:nvSpPr>
        <p:spPr>
          <a:xfrm>
            <a:off x="4852247" y="1586925"/>
            <a:ext cx="1956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tes</a:t>
            </a:r>
            <a:endParaRPr sz="9600"/>
          </a:p>
        </p:txBody>
      </p:sp>
      <p:sp>
        <p:nvSpPr>
          <p:cNvPr id="454" name="Google Shape;454;p77"/>
          <p:cNvSpPr/>
          <p:nvPr/>
        </p:nvSpPr>
        <p:spPr>
          <a:xfrm>
            <a:off x="2301350" y="3063375"/>
            <a:ext cx="4632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55" name="Google Shape;455;p77"/>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8"/>
          <p:cNvSpPr txBox="1"/>
          <p:nvPr>
            <p:ph idx="4294967295" type="body"/>
          </p:nvPr>
        </p:nvSpPr>
        <p:spPr>
          <a:xfrm>
            <a:off x="1824025" y="1580663"/>
            <a:ext cx="3094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pue</a:t>
            </a:r>
            <a:endParaRPr sz="9600"/>
          </a:p>
        </p:txBody>
      </p:sp>
      <p:sp>
        <p:nvSpPr>
          <p:cNvPr id="461" name="Google Shape;461;p78"/>
          <p:cNvSpPr txBox="1"/>
          <p:nvPr>
            <p:ph idx="4294967295" type="body"/>
          </p:nvPr>
        </p:nvSpPr>
        <p:spPr>
          <a:xfrm>
            <a:off x="4168750" y="1580663"/>
            <a:ext cx="2984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den</a:t>
            </a:r>
            <a:endParaRPr sz="9600"/>
          </a:p>
        </p:txBody>
      </p:sp>
      <p:sp>
        <p:nvSpPr>
          <p:cNvPr id="462" name="Google Shape;462;p78"/>
          <p:cNvSpPr/>
          <p:nvPr/>
        </p:nvSpPr>
        <p:spPr>
          <a:xfrm>
            <a:off x="1981375" y="3069638"/>
            <a:ext cx="5189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63" name="Google Shape;463;p78"/>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9"/>
          <p:cNvSpPr txBox="1"/>
          <p:nvPr>
            <p:ph idx="4294967295" type="body"/>
          </p:nvPr>
        </p:nvSpPr>
        <p:spPr>
          <a:xfrm>
            <a:off x="2457162" y="1626325"/>
            <a:ext cx="26886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cua</a:t>
            </a:r>
            <a:endParaRPr sz="9600"/>
          </a:p>
        </p:txBody>
      </p:sp>
      <p:sp>
        <p:nvSpPr>
          <p:cNvPr id="469" name="Google Shape;469;p79"/>
          <p:cNvSpPr txBox="1"/>
          <p:nvPr>
            <p:ph idx="4294967295" type="body"/>
          </p:nvPr>
        </p:nvSpPr>
        <p:spPr>
          <a:xfrm>
            <a:off x="4088825" y="1626325"/>
            <a:ext cx="310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tro</a:t>
            </a:r>
            <a:endParaRPr sz="9600"/>
          </a:p>
        </p:txBody>
      </p:sp>
      <p:sp>
        <p:nvSpPr>
          <p:cNvPr id="470" name="Google Shape;470;p79"/>
          <p:cNvSpPr/>
          <p:nvPr/>
        </p:nvSpPr>
        <p:spPr>
          <a:xfrm>
            <a:off x="2514913" y="3023975"/>
            <a:ext cx="4090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1" name="Google Shape;471;p79"/>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80"/>
          <p:cNvSpPr txBox="1"/>
          <p:nvPr>
            <p:ph idx="4294967295" type="body"/>
          </p:nvPr>
        </p:nvSpPr>
        <p:spPr>
          <a:xfrm>
            <a:off x="2277738" y="1580663"/>
            <a:ext cx="2944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tien</a:t>
            </a:r>
            <a:endParaRPr sz="9600"/>
          </a:p>
        </p:txBody>
      </p:sp>
      <p:sp>
        <p:nvSpPr>
          <p:cNvPr id="477" name="Google Shape;477;p80"/>
          <p:cNvSpPr txBox="1"/>
          <p:nvPr>
            <p:ph idx="4294967295" type="body"/>
          </p:nvPr>
        </p:nvSpPr>
        <p:spPr>
          <a:xfrm>
            <a:off x="4504131" y="1580663"/>
            <a:ext cx="2334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a:t>
            </a:r>
            <a:endParaRPr sz="9600"/>
          </a:p>
        </p:txBody>
      </p:sp>
      <p:sp>
        <p:nvSpPr>
          <p:cNvPr id="478" name="Google Shape;478;p80"/>
          <p:cNvSpPr/>
          <p:nvPr/>
        </p:nvSpPr>
        <p:spPr>
          <a:xfrm>
            <a:off x="2411249" y="3069638"/>
            <a:ext cx="4455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9" name="Google Shape;479;p80"/>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81"/>
          <p:cNvSpPr txBox="1"/>
          <p:nvPr>
            <p:ph idx="4294967295" type="body"/>
          </p:nvPr>
        </p:nvSpPr>
        <p:spPr>
          <a:xfrm>
            <a:off x="1844375" y="1588225"/>
            <a:ext cx="3246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mien</a:t>
            </a:r>
            <a:endParaRPr sz="9600"/>
          </a:p>
        </p:txBody>
      </p:sp>
      <p:sp>
        <p:nvSpPr>
          <p:cNvPr id="485" name="Google Shape;485;p81"/>
          <p:cNvSpPr txBox="1"/>
          <p:nvPr>
            <p:ph idx="4294967295" type="body"/>
          </p:nvPr>
        </p:nvSpPr>
        <p:spPr>
          <a:xfrm>
            <a:off x="4403400" y="1588225"/>
            <a:ext cx="289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tras</a:t>
            </a:r>
            <a:endParaRPr sz="9600"/>
          </a:p>
        </p:txBody>
      </p:sp>
      <p:sp>
        <p:nvSpPr>
          <p:cNvPr id="486" name="Google Shape;486;p81"/>
          <p:cNvSpPr/>
          <p:nvPr/>
        </p:nvSpPr>
        <p:spPr>
          <a:xfrm>
            <a:off x="1919425" y="3062075"/>
            <a:ext cx="5048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87" name="Google Shape;487;p81"/>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1" name="Shape 491"/>
        <p:cNvGrpSpPr/>
        <p:nvPr/>
      </p:nvGrpSpPr>
      <p:grpSpPr>
        <a:xfrm>
          <a:off x="0" y="0"/>
          <a:ext cx="0" cy="0"/>
          <a:chOff x="0" y="0"/>
          <a:chExt cx="0" cy="0"/>
        </a:xfrm>
      </p:grpSpPr>
      <p:sp>
        <p:nvSpPr>
          <p:cNvPr id="492" name="Google Shape;492;p82"/>
          <p:cNvSpPr txBox="1"/>
          <p:nvPr>
            <p:ph type="ctrTitle"/>
          </p:nvPr>
        </p:nvSpPr>
        <p:spPr>
          <a:xfrm>
            <a:off x="420700" y="357377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7</a:t>
            </a:r>
            <a:r>
              <a:rPr lang="en" sz="3500"/>
              <a:t>. Palabras con 3 </a:t>
            </a:r>
            <a:r>
              <a:rPr lang="en" sz="3500"/>
              <a:t>sílabas</a:t>
            </a:r>
            <a:r>
              <a:rPr lang="en" sz="3500"/>
              <a:t> </a:t>
            </a:r>
            <a:endParaRPr sz="3500"/>
          </a:p>
        </p:txBody>
      </p:sp>
      <p:pic>
        <p:nvPicPr>
          <p:cNvPr id="493" name="Google Shape;493;p82"/>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3"/>
          <p:cNvSpPr txBox="1"/>
          <p:nvPr>
            <p:ph idx="4294967295" type="body"/>
          </p:nvPr>
        </p:nvSpPr>
        <p:spPr>
          <a:xfrm>
            <a:off x="2203425" y="1633050"/>
            <a:ext cx="238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me</a:t>
            </a:r>
            <a:endParaRPr sz="9600"/>
          </a:p>
        </p:txBody>
      </p:sp>
      <p:sp>
        <p:nvSpPr>
          <p:cNvPr id="499" name="Google Shape;499;p83"/>
          <p:cNvSpPr txBox="1"/>
          <p:nvPr>
            <p:ph idx="4294967295" type="body"/>
          </p:nvPr>
        </p:nvSpPr>
        <p:spPr>
          <a:xfrm>
            <a:off x="3142900" y="1633050"/>
            <a:ext cx="3113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ji</a:t>
            </a:r>
            <a:endParaRPr sz="9600"/>
          </a:p>
        </p:txBody>
      </p:sp>
      <p:sp>
        <p:nvSpPr>
          <p:cNvPr id="500" name="Google Shape;500;p83"/>
          <p:cNvSpPr txBox="1"/>
          <p:nvPr>
            <p:ph idx="4294967295" type="body"/>
          </p:nvPr>
        </p:nvSpPr>
        <p:spPr>
          <a:xfrm>
            <a:off x="4437977" y="1633050"/>
            <a:ext cx="2502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lla</a:t>
            </a:r>
            <a:endParaRPr sz="9600"/>
          </a:p>
        </p:txBody>
      </p:sp>
      <p:sp>
        <p:nvSpPr>
          <p:cNvPr id="501" name="Google Shape;501;p83"/>
          <p:cNvSpPr/>
          <p:nvPr/>
        </p:nvSpPr>
        <p:spPr>
          <a:xfrm>
            <a:off x="2383700" y="3017250"/>
            <a:ext cx="4142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02" name="Google Shape;502;p83"/>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8"/>
          <p:cNvPicPr preferRelativeResize="0"/>
          <p:nvPr/>
        </p:nvPicPr>
        <p:blipFill>
          <a:blip r:embed="rId3">
            <a:alphaModFix/>
          </a:blip>
          <a:stretch>
            <a:fillRect/>
          </a:stretch>
        </p:blipFill>
        <p:spPr>
          <a:xfrm>
            <a:off x="3172337" y="1046713"/>
            <a:ext cx="2726325" cy="3050072"/>
          </a:xfrm>
          <a:prstGeom prst="rect">
            <a:avLst/>
          </a:prstGeom>
          <a:noFill/>
          <a:ln>
            <a:noFill/>
          </a:ln>
        </p:spPr>
      </p:pic>
      <p:pic>
        <p:nvPicPr>
          <p:cNvPr id="267" name="Google Shape;267;p48"/>
          <p:cNvPicPr preferRelativeResize="0"/>
          <p:nvPr>
            <p:ph idx="2" type="pic"/>
          </p:nvPr>
        </p:nvPicPr>
        <p:blipFill rotWithShape="1">
          <a:blip r:embed="rId4">
            <a:alphaModFix/>
          </a:blip>
          <a:srcRect b="0" l="0" r="0" t="0"/>
          <a:stretch/>
        </p:blipFill>
        <p:spPr>
          <a:xfrm>
            <a:off x="74575" y="4233875"/>
            <a:ext cx="822900" cy="822900"/>
          </a:xfrm>
          <a:prstGeom prst="ellipse">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4"/>
          <p:cNvSpPr txBox="1"/>
          <p:nvPr>
            <p:ph idx="4294967295" type="body"/>
          </p:nvPr>
        </p:nvSpPr>
        <p:spPr>
          <a:xfrm>
            <a:off x="1927675" y="1633050"/>
            <a:ext cx="25734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lá</a:t>
            </a:r>
            <a:endParaRPr sz="9600"/>
          </a:p>
        </p:txBody>
      </p:sp>
      <p:sp>
        <p:nvSpPr>
          <p:cNvPr id="508" name="Google Shape;508;p84"/>
          <p:cNvSpPr txBox="1"/>
          <p:nvPr>
            <p:ph idx="4294967295" type="body"/>
          </p:nvPr>
        </p:nvSpPr>
        <p:spPr>
          <a:xfrm>
            <a:off x="2592325" y="1633050"/>
            <a:ext cx="2397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gri</a:t>
            </a:r>
            <a:endParaRPr sz="9600"/>
          </a:p>
        </p:txBody>
      </p:sp>
      <p:sp>
        <p:nvSpPr>
          <p:cNvPr id="509" name="Google Shape;509;p84"/>
          <p:cNvSpPr txBox="1"/>
          <p:nvPr>
            <p:ph idx="4294967295" type="body"/>
          </p:nvPr>
        </p:nvSpPr>
        <p:spPr>
          <a:xfrm>
            <a:off x="4427975" y="1633050"/>
            <a:ext cx="28326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mas</a:t>
            </a:r>
            <a:endParaRPr sz="9600"/>
          </a:p>
        </p:txBody>
      </p:sp>
      <p:sp>
        <p:nvSpPr>
          <p:cNvPr id="510" name="Google Shape;510;p84"/>
          <p:cNvSpPr/>
          <p:nvPr/>
        </p:nvSpPr>
        <p:spPr>
          <a:xfrm>
            <a:off x="1883400" y="3017250"/>
            <a:ext cx="5255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11" name="Google Shape;511;p84"/>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5"/>
          <p:cNvSpPr txBox="1"/>
          <p:nvPr>
            <p:ph idx="4294967295" type="body"/>
          </p:nvPr>
        </p:nvSpPr>
        <p:spPr>
          <a:xfrm>
            <a:off x="1157855" y="1599250"/>
            <a:ext cx="256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a:t>
            </a:r>
            <a:endParaRPr sz="9600"/>
          </a:p>
        </p:txBody>
      </p:sp>
      <p:sp>
        <p:nvSpPr>
          <p:cNvPr id="517" name="Google Shape;517;p85"/>
          <p:cNvSpPr txBox="1"/>
          <p:nvPr>
            <p:ph idx="4294967295" type="body"/>
          </p:nvPr>
        </p:nvSpPr>
        <p:spPr>
          <a:xfrm>
            <a:off x="3108588" y="1599238"/>
            <a:ext cx="3202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mien</a:t>
            </a:r>
            <a:endParaRPr sz="9600"/>
          </a:p>
        </p:txBody>
      </p:sp>
      <p:sp>
        <p:nvSpPr>
          <p:cNvPr id="518" name="Google Shape;518;p85"/>
          <p:cNvSpPr txBox="1"/>
          <p:nvPr>
            <p:ph idx="4294967295" type="body"/>
          </p:nvPr>
        </p:nvSpPr>
        <p:spPr>
          <a:xfrm>
            <a:off x="5543340" y="1601000"/>
            <a:ext cx="256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do</a:t>
            </a:r>
            <a:endParaRPr sz="9600"/>
          </a:p>
        </p:txBody>
      </p:sp>
      <p:sp>
        <p:nvSpPr>
          <p:cNvPr id="519" name="Google Shape;519;p85"/>
          <p:cNvSpPr/>
          <p:nvPr/>
        </p:nvSpPr>
        <p:spPr>
          <a:xfrm>
            <a:off x="1572537" y="3051063"/>
            <a:ext cx="6149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0" name="Google Shape;520;p85"/>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6"/>
          <p:cNvSpPr txBox="1"/>
          <p:nvPr>
            <p:ph idx="4294967295" type="body"/>
          </p:nvPr>
        </p:nvSpPr>
        <p:spPr>
          <a:xfrm>
            <a:off x="2497960" y="1572275"/>
            <a:ext cx="1674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a:t>
            </a:r>
            <a:endParaRPr sz="9600"/>
          </a:p>
        </p:txBody>
      </p:sp>
      <p:sp>
        <p:nvSpPr>
          <p:cNvPr id="526" name="Google Shape;526;p86"/>
          <p:cNvSpPr txBox="1"/>
          <p:nvPr>
            <p:ph idx="4294967295" type="body"/>
          </p:nvPr>
        </p:nvSpPr>
        <p:spPr>
          <a:xfrm>
            <a:off x="3583338" y="1572275"/>
            <a:ext cx="2615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vi</a:t>
            </a:r>
            <a:endParaRPr sz="9600"/>
          </a:p>
        </p:txBody>
      </p:sp>
      <p:sp>
        <p:nvSpPr>
          <p:cNvPr id="527" name="Google Shape;527;p86"/>
          <p:cNvSpPr txBox="1"/>
          <p:nvPr>
            <p:ph idx="4294967295" type="body"/>
          </p:nvPr>
        </p:nvSpPr>
        <p:spPr>
          <a:xfrm>
            <a:off x="4555037" y="1572275"/>
            <a:ext cx="209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tar</a:t>
            </a:r>
            <a:endParaRPr sz="9600"/>
          </a:p>
        </p:txBody>
      </p:sp>
      <p:sp>
        <p:nvSpPr>
          <p:cNvPr id="528" name="Google Shape;528;p86"/>
          <p:cNvSpPr/>
          <p:nvPr/>
        </p:nvSpPr>
        <p:spPr>
          <a:xfrm>
            <a:off x="2770988" y="3078025"/>
            <a:ext cx="3657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9" name="Google Shape;529;p86"/>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7"/>
          <p:cNvSpPr txBox="1"/>
          <p:nvPr>
            <p:ph idx="4294967295" type="body"/>
          </p:nvPr>
        </p:nvSpPr>
        <p:spPr>
          <a:xfrm>
            <a:off x="1863425" y="1594950"/>
            <a:ext cx="3028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den</a:t>
            </a:r>
            <a:endParaRPr sz="9600"/>
          </a:p>
        </p:txBody>
      </p:sp>
      <p:sp>
        <p:nvSpPr>
          <p:cNvPr id="535" name="Google Shape;535;p87"/>
          <p:cNvSpPr txBox="1"/>
          <p:nvPr>
            <p:ph idx="4294967295" type="body"/>
          </p:nvPr>
        </p:nvSpPr>
        <p:spPr>
          <a:xfrm>
            <a:off x="3862975" y="1594950"/>
            <a:ext cx="2634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tis</a:t>
            </a:r>
            <a:endParaRPr sz="9600"/>
          </a:p>
        </p:txBody>
      </p:sp>
      <p:sp>
        <p:nvSpPr>
          <p:cNvPr id="536" name="Google Shape;536;p87"/>
          <p:cNvSpPr txBox="1"/>
          <p:nvPr>
            <p:ph idx="4294967295" type="body"/>
          </p:nvPr>
        </p:nvSpPr>
        <p:spPr>
          <a:xfrm>
            <a:off x="5754725" y="1594950"/>
            <a:ext cx="15258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ta</a:t>
            </a:r>
            <a:endParaRPr sz="9600"/>
          </a:p>
        </p:txBody>
      </p:sp>
      <p:sp>
        <p:nvSpPr>
          <p:cNvPr id="537" name="Google Shape;537;p87"/>
          <p:cNvSpPr/>
          <p:nvPr/>
        </p:nvSpPr>
        <p:spPr>
          <a:xfrm>
            <a:off x="2085760" y="3071775"/>
            <a:ext cx="5352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8" name="Google Shape;538;p87"/>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8"/>
          <p:cNvSpPr txBox="1"/>
          <p:nvPr>
            <p:ph idx="4294967295" type="body"/>
          </p:nvPr>
        </p:nvSpPr>
        <p:spPr>
          <a:xfrm>
            <a:off x="648675" y="1578525"/>
            <a:ext cx="305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com</a:t>
            </a:r>
            <a:endParaRPr sz="9600"/>
          </a:p>
        </p:txBody>
      </p:sp>
      <p:sp>
        <p:nvSpPr>
          <p:cNvPr id="544" name="Google Shape;544;p88"/>
          <p:cNvSpPr txBox="1"/>
          <p:nvPr>
            <p:ph idx="4294967295" type="body"/>
          </p:nvPr>
        </p:nvSpPr>
        <p:spPr>
          <a:xfrm>
            <a:off x="3183024" y="1578525"/>
            <a:ext cx="2878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pra</a:t>
            </a:r>
            <a:endParaRPr sz="9600"/>
          </a:p>
        </p:txBody>
      </p:sp>
      <p:sp>
        <p:nvSpPr>
          <p:cNvPr id="545" name="Google Shape;545;p88"/>
          <p:cNvSpPr txBox="1"/>
          <p:nvPr>
            <p:ph idx="4294967295" type="body"/>
          </p:nvPr>
        </p:nvSpPr>
        <p:spPr>
          <a:xfrm>
            <a:off x="5469025" y="1578525"/>
            <a:ext cx="282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mos</a:t>
            </a:r>
            <a:endParaRPr sz="9600"/>
          </a:p>
        </p:txBody>
      </p:sp>
      <p:sp>
        <p:nvSpPr>
          <p:cNvPr id="546" name="Google Shape;546;p88"/>
          <p:cNvSpPr/>
          <p:nvPr/>
        </p:nvSpPr>
        <p:spPr>
          <a:xfrm>
            <a:off x="763625" y="3071775"/>
            <a:ext cx="7658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47" name="Google Shape;547;p88"/>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1" name="Shape 551"/>
        <p:cNvGrpSpPr/>
        <p:nvPr/>
      </p:nvGrpSpPr>
      <p:grpSpPr>
        <a:xfrm>
          <a:off x="0" y="0"/>
          <a:ext cx="0" cy="0"/>
          <a:chOff x="0" y="0"/>
          <a:chExt cx="0" cy="0"/>
        </a:xfrm>
      </p:grpSpPr>
      <p:sp>
        <p:nvSpPr>
          <p:cNvPr id="552" name="Google Shape;552;p89"/>
          <p:cNvSpPr txBox="1"/>
          <p:nvPr>
            <p:ph type="ctrTitle"/>
          </p:nvPr>
        </p:nvSpPr>
        <p:spPr>
          <a:xfrm>
            <a:off x="457200" y="36841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8. Palabras con 4 o más </a:t>
            </a:r>
            <a:r>
              <a:rPr lang="en" sz="3500"/>
              <a:t>sílabas</a:t>
            </a:r>
            <a:r>
              <a:rPr lang="en" sz="3500"/>
              <a:t> </a:t>
            </a:r>
            <a:endParaRPr sz="3500"/>
          </a:p>
        </p:txBody>
      </p:sp>
      <p:pic>
        <p:nvPicPr>
          <p:cNvPr id="553" name="Google Shape;553;p89"/>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90"/>
          <p:cNvSpPr txBox="1"/>
          <p:nvPr>
            <p:ph idx="4294967295" type="body"/>
          </p:nvPr>
        </p:nvSpPr>
        <p:spPr>
          <a:xfrm>
            <a:off x="1057299" y="1621363"/>
            <a:ext cx="1686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so</a:t>
            </a:r>
            <a:endParaRPr sz="9600"/>
          </a:p>
        </p:txBody>
      </p:sp>
      <p:sp>
        <p:nvSpPr>
          <p:cNvPr id="559" name="Google Shape;559;p90"/>
          <p:cNvSpPr txBox="1"/>
          <p:nvPr>
            <p:ph idx="4294967295" type="body"/>
          </p:nvPr>
        </p:nvSpPr>
        <p:spPr>
          <a:xfrm>
            <a:off x="2007483" y="1621363"/>
            <a:ext cx="2104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lu </a:t>
            </a:r>
            <a:endParaRPr sz="9600"/>
          </a:p>
        </p:txBody>
      </p:sp>
      <p:sp>
        <p:nvSpPr>
          <p:cNvPr id="560" name="Google Shape;560;p90"/>
          <p:cNvSpPr txBox="1"/>
          <p:nvPr/>
        </p:nvSpPr>
        <p:spPr>
          <a:xfrm>
            <a:off x="3433996" y="1621363"/>
            <a:ext cx="29184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cio</a:t>
            </a:r>
            <a:endParaRPr b="0" i="0" sz="9600" u="none" cap="none" strike="noStrike">
              <a:solidFill>
                <a:srgbClr val="363535"/>
              </a:solidFill>
              <a:latin typeface="Century Gothic"/>
              <a:ea typeface="Century Gothic"/>
              <a:cs typeface="Century Gothic"/>
              <a:sym typeface="Century Gothic"/>
            </a:endParaRPr>
          </a:p>
        </p:txBody>
      </p:sp>
      <p:sp>
        <p:nvSpPr>
          <p:cNvPr id="561" name="Google Shape;561;p90"/>
          <p:cNvSpPr/>
          <p:nvPr/>
        </p:nvSpPr>
        <p:spPr>
          <a:xfrm>
            <a:off x="1186025" y="3028950"/>
            <a:ext cx="6450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62" name="Google Shape;562;p90"/>
          <p:cNvSpPr txBox="1"/>
          <p:nvPr/>
        </p:nvSpPr>
        <p:spPr>
          <a:xfrm>
            <a:off x="4794156" y="1621363"/>
            <a:ext cx="2976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nar</a:t>
            </a:r>
            <a:endParaRPr b="0" i="0" sz="9600" u="none" cap="none" strike="noStrike">
              <a:solidFill>
                <a:srgbClr val="363535"/>
              </a:solidFill>
              <a:latin typeface="Century Gothic"/>
              <a:ea typeface="Century Gothic"/>
              <a:cs typeface="Century Gothic"/>
              <a:sym typeface="Century Gothic"/>
            </a:endParaRPr>
          </a:p>
        </p:txBody>
      </p:sp>
      <p:pic>
        <p:nvPicPr>
          <p:cNvPr id="563" name="Google Shape;563;p90"/>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1"/>
          <p:cNvSpPr txBox="1"/>
          <p:nvPr>
            <p:ph idx="4294967295" type="body"/>
          </p:nvPr>
        </p:nvSpPr>
        <p:spPr>
          <a:xfrm>
            <a:off x="543025" y="1599675"/>
            <a:ext cx="2625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pro</a:t>
            </a:r>
            <a:endParaRPr sz="9600"/>
          </a:p>
        </p:txBody>
      </p:sp>
      <p:sp>
        <p:nvSpPr>
          <p:cNvPr id="569" name="Google Shape;569;p91"/>
          <p:cNvSpPr txBox="1"/>
          <p:nvPr>
            <p:ph idx="4294967295" type="body"/>
          </p:nvPr>
        </p:nvSpPr>
        <p:spPr>
          <a:xfrm>
            <a:off x="2741375" y="1599675"/>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me</a:t>
            </a:r>
            <a:endParaRPr sz="9600"/>
          </a:p>
        </p:txBody>
      </p:sp>
      <p:sp>
        <p:nvSpPr>
          <p:cNvPr id="570" name="Google Shape;570;p91"/>
          <p:cNvSpPr txBox="1"/>
          <p:nvPr/>
        </p:nvSpPr>
        <p:spPr>
          <a:xfrm>
            <a:off x="4693475" y="1599675"/>
            <a:ext cx="2251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ter</a:t>
            </a:r>
            <a:endParaRPr b="0" i="0" sz="9600" u="none" cap="none" strike="noStrike">
              <a:solidFill>
                <a:srgbClr val="363535"/>
              </a:solidFill>
              <a:latin typeface="Century Gothic"/>
              <a:ea typeface="Century Gothic"/>
              <a:cs typeface="Century Gothic"/>
              <a:sym typeface="Century Gothic"/>
            </a:endParaRPr>
          </a:p>
        </p:txBody>
      </p:sp>
      <p:sp>
        <p:nvSpPr>
          <p:cNvPr id="571" name="Google Shape;571;p91"/>
          <p:cNvSpPr/>
          <p:nvPr/>
        </p:nvSpPr>
        <p:spPr>
          <a:xfrm>
            <a:off x="786450" y="3050600"/>
            <a:ext cx="7559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72" name="Google Shape;572;p91"/>
          <p:cNvSpPr txBox="1"/>
          <p:nvPr/>
        </p:nvSpPr>
        <p:spPr>
          <a:xfrm>
            <a:off x="6076775" y="1599675"/>
            <a:ext cx="2524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me</a:t>
            </a:r>
            <a:endParaRPr b="0" i="0" sz="9600" u="none" cap="none" strike="noStrike">
              <a:solidFill>
                <a:srgbClr val="363535"/>
              </a:solidFill>
              <a:latin typeface="Century Gothic"/>
              <a:ea typeface="Century Gothic"/>
              <a:cs typeface="Century Gothic"/>
              <a:sym typeface="Century Gothic"/>
            </a:endParaRPr>
          </a:p>
        </p:txBody>
      </p:sp>
      <p:pic>
        <p:nvPicPr>
          <p:cNvPr id="573" name="Google Shape;573;p91"/>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92"/>
          <p:cNvSpPr txBox="1"/>
          <p:nvPr>
            <p:ph idx="4294967295" type="body"/>
          </p:nvPr>
        </p:nvSpPr>
        <p:spPr>
          <a:xfrm>
            <a:off x="181436" y="1637775"/>
            <a:ext cx="2681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pre</a:t>
            </a:r>
            <a:endParaRPr sz="9600"/>
          </a:p>
        </p:txBody>
      </p:sp>
      <p:sp>
        <p:nvSpPr>
          <p:cNvPr id="579" name="Google Shape;579;p92"/>
          <p:cNvSpPr txBox="1"/>
          <p:nvPr>
            <p:ph idx="4294967295" type="body"/>
          </p:nvPr>
        </p:nvSpPr>
        <p:spPr>
          <a:xfrm>
            <a:off x="2391668" y="1661850"/>
            <a:ext cx="18099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o</a:t>
            </a:r>
            <a:endParaRPr sz="9600"/>
          </a:p>
        </p:txBody>
      </p:sp>
      <p:sp>
        <p:nvSpPr>
          <p:cNvPr id="580" name="Google Shape;580;p92"/>
          <p:cNvSpPr txBox="1"/>
          <p:nvPr/>
        </p:nvSpPr>
        <p:spPr>
          <a:xfrm>
            <a:off x="2954150" y="1637788"/>
            <a:ext cx="2071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cu</a:t>
            </a:r>
            <a:endParaRPr b="0" i="0" sz="9600" u="none" cap="none" strike="noStrike">
              <a:solidFill>
                <a:srgbClr val="363535"/>
              </a:solidFill>
              <a:latin typeface="Century Gothic"/>
              <a:ea typeface="Century Gothic"/>
              <a:cs typeface="Century Gothic"/>
              <a:sym typeface="Century Gothic"/>
            </a:endParaRPr>
          </a:p>
        </p:txBody>
      </p:sp>
      <p:sp>
        <p:nvSpPr>
          <p:cNvPr id="581" name="Google Shape;581;p92"/>
          <p:cNvSpPr/>
          <p:nvPr/>
        </p:nvSpPr>
        <p:spPr>
          <a:xfrm>
            <a:off x="510400" y="3012513"/>
            <a:ext cx="8261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82" name="Google Shape;582;p92"/>
          <p:cNvSpPr txBox="1"/>
          <p:nvPr/>
        </p:nvSpPr>
        <p:spPr>
          <a:xfrm>
            <a:off x="4577425" y="1637775"/>
            <a:ext cx="18705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pa</a:t>
            </a:r>
            <a:endParaRPr b="0" i="0" sz="9600" u="none" cap="none" strike="noStrike">
              <a:solidFill>
                <a:srgbClr val="363535"/>
              </a:solidFill>
              <a:latin typeface="Century Gothic"/>
              <a:ea typeface="Century Gothic"/>
              <a:cs typeface="Century Gothic"/>
              <a:sym typeface="Century Gothic"/>
            </a:endParaRPr>
          </a:p>
        </p:txBody>
      </p:sp>
      <p:sp>
        <p:nvSpPr>
          <p:cNvPr id="583" name="Google Shape;583;p92"/>
          <p:cNvSpPr txBox="1"/>
          <p:nvPr/>
        </p:nvSpPr>
        <p:spPr>
          <a:xfrm>
            <a:off x="6151875" y="1637788"/>
            <a:ext cx="28107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ción</a:t>
            </a:r>
            <a:endParaRPr b="0" i="0" sz="9600" u="none" cap="none" strike="noStrike">
              <a:solidFill>
                <a:srgbClr val="363535"/>
              </a:solidFill>
              <a:latin typeface="Century Gothic"/>
              <a:ea typeface="Century Gothic"/>
              <a:cs typeface="Century Gothic"/>
              <a:sym typeface="Century Gothic"/>
            </a:endParaRPr>
          </a:p>
        </p:txBody>
      </p:sp>
      <p:pic>
        <p:nvPicPr>
          <p:cNvPr id="584" name="Google Shape;584;p92"/>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93"/>
          <p:cNvSpPr txBox="1"/>
          <p:nvPr>
            <p:ph idx="4294967295" type="body"/>
          </p:nvPr>
        </p:nvSpPr>
        <p:spPr>
          <a:xfrm>
            <a:off x="1118763" y="1523488"/>
            <a:ext cx="2366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590" name="Google Shape;590;p93"/>
          <p:cNvSpPr txBox="1"/>
          <p:nvPr>
            <p:ph idx="4294967295" type="body"/>
          </p:nvPr>
        </p:nvSpPr>
        <p:spPr>
          <a:xfrm>
            <a:off x="2102688" y="1523488"/>
            <a:ext cx="261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li</a:t>
            </a:r>
            <a:endParaRPr sz="9600"/>
          </a:p>
        </p:txBody>
      </p:sp>
      <p:sp>
        <p:nvSpPr>
          <p:cNvPr id="591" name="Google Shape;591;p93"/>
          <p:cNvSpPr txBox="1"/>
          <p:nvPr/>
        </p:nvSpPr>
        <p:spPr>
          <a:xfrm>
            <a:off x="4802038" y="1523488"/>
            <a:ext cx="3223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sos</a:t>
            </a:r>
            <a:endParaRPr b="0" i="0" sz="9600" u="none" cap="none" strike="noStrike">
              <a:solidFill>
                <a:srgbClr val="363535"/>
              </a:solidFill>
              <a:latin typeface="Century Gothic"/>
              <a:ea typeface="Century Gothic"/>
              <a:cs typeface="Century Gothic"/>
              <a:sym typeface="Century Gothic"/>
            </a:endParaRPr>
          </a:p>
        </p:txBody>
      </p:sp>
      <p:sp>
        <p:nvSpPr>
          <p:cNvPr id="592" name="Google Shape;592;p93"/>
          <p:cNvSpPr/>
          <p:nvPr/>
        </p:nvSpPr>
        <p:spPr>
          <a:xfrm>
            <a:off x="1460788" y="3070838"/>
            <a:ext cx="6149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93" name="Google Shape;593;p93"/>
          <p:cNvSpPr txBox="1"/>
          <p:nvPr/>
        </p:nvSpPr>
        <p:spPr>
          <a:xfrm>
            <a:off x="3084938" y="1523488"/>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cio</a:t>
            </a:r>
            <a:endParaRPr b="0" i="0" sz="9600" u="none" cap="none" strike="noStrike">
              <a:solidFill>
                <a:srgbClr val="363535"/>
              </a:solidFill>
              <a:latin typeface="Century Gothic"/>
              <a:ea typeface="Century Gothic"/>
              <a:cs typeface="Century Gothic"/>
              <a:sym typeface="Century Gothic"/>
            </a:endParaRPr>
          </a:p>
        </p:txBody>
      </p:sp>
      <p:pic>
        <p:nvPicPr>
          <p:cNvPr id="594" name="Google Shape;594;p93"/>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9"/>
          <p:cNvPicPr preferRelativeResize="0"/>
          <p:nvPr/>
        </p:nvPicPr>
        <p:blipFill>
          <a:blip r:embed="rId3">
            <a:alphaModFix/>
          </a:blip>
          <a:stretch>
            <a:fillRect/>
          </a:stretch>
        </p:blipFill>
        <p:spPr>
          <a:xfrm>
            <a:off x="3129987" y="1583225"/>
            <a:ext cx="2884037" cy="1977043"/>
          </a:xfrm>
          <a:prstGeom prst="rect">
            <a:avLst/>
          </a:prstGeom>
          <a:noFill/>
          <a:ln>
            <a:noFill/>
          </a:ln>
        </p:spPr>
      </p:pic>
      <p:pic>
        <p:nvPicPr>
          <p:cNvPr id="273" name="Google Shape;273;p49"/>
          <p:cNvPicPr preferRelativeResize="0"/>
          <p:nvPr>
            <p:ph idx="2" type="pic"/>
          </p:nvPr>
        </p:nvPicPr>
        <p:blipFill rotWithShape="1">
          <a:blip r:embed="rId4">
            <a:alphaModFix/>
          </a:blip>
          <a:srcRect b="0" l="0" r="0" t="0"/>
          <a:stretch/>
        </p:blipFill>
        <p:spPr>
          <a:xfrm>
            <a:off x="103450" y="4147284"/>
            <a:ext cx="822900" cy="822900"/>
          </a:xfrm>
          <a:prstGeom prst="ellipse">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94"/>
          <p:cNvSpPr txBox="1"/>
          <p:nvPr>
            <p:ph idx="4294967295" type="body"/>
          </p:nvPr>
        </p:nvSpPr>
        <p:spPr>
          <a:xfrm>
            <a:off x="478265" y="1523488"/>
            <a:ext cx="2298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600" name="Google Shape;600;p94"/>
          <p:cNvSpPr txBox="1"/>
          <p:nvPr>
            <p:ph idx="4294967295" type="body"/>
          </p:nvPr>
        </p:nvSpPr>
        <p:spPr>
          <a:xfrm>
            <a:off x="1879613" y="1523488"/>
            <a:ext cx="2985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a:t>
            </a:r>
            <a:endParaRPr sz="9600"/>
          </a:p>
        </p:txBody>
      </p:sp>
      <p:sp>
        <p:nvSpPr>
          <p:cNvPr id="601" name="Google Shape;601;p94"/>
          <p:cNvSpPr txBox="1"/>
          <p:nvPr/>
        </p:nvSpPr>
        <p:spPr>
          <a:xfrm>
            <a:off x="3573838" y="1523488"/>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sia</a:t>
            </a:r>
            <a:endParaRPr b="0" i="0" sz="9600" u="none" cap="none" strike="noStrike">
              <a:solidFill>
                <a:srgbClr val="363535"/>
              </a:solidFill>
              <a:latin typeface="Century Gothic"/>
              <a:ea typeface="Century Gothic"/>
              <a:cs typeface="Century Gothic"/>
              <a:sym typeface="Century Gothic"/>
            </a:endParaRPr>
          </a:p>
        </p:txBody>
      </p:sp>
      <p:sp>
        <p:nvSpPr>
          <p:cNvPr id="602" name="Google Shape;602;p94"/>
          <p:cNvSpPr/>
          <p:nvPr/>
        </p:nvSpPr>
        <p:spPr>
          <a:xfrm>
            <a:off x="928750" y="3185800"/>
            <a:ext cx="7315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03" name="Google Shape;603;p94"/>
          <p:cNvSpPr txBox="1"/>
          <p:nvPr/>
        </p:nvSpPr>
        <p:spPr>
          <a:xfrm>
            <a:off x="5565513" y="1523488"/>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das</a:t>
            </a:r>
            <a:endParaRPr b="0" i="0" sz="9600" u="none" cap="none" strike="noStrike">
              <a:solidFill>
                <a:srgbClr val="363535"/>
              </a:solidFill>
              <a:latin typeface="Century Gothic"/>
              <a:ea typeface="Century Gothic"/>
              <a:cs typeface="Century Gothic"/>
              <a:sym typeface="Century Gothic"/>
            </a:endParaRPr>
          </a:p>
        </p:txBody>
      </p:sp>
      <p:pic>
        <p:nvPicPr>
          <p:cNvPr id="604" name="Google Shape;604;p94"/>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08" name="Shape 608"/>
        <p:cNvGrpSpPr/>
        <p:nvPr/>
      </p:nvGrpSpPr>
      <p:grpSpPr>
        <a:xfrm>
          <a:off x="0" y="0"/>
          <a:ext cx="0" cy="0"/>
          <a:chOff x="0" y="0"/>
          <a:chExt cx="0" cy="0"/>
        </a:xfrm>
      </p:grpSpPr>
      <p:pic>
        <p:nvPicPr>
          <p:cNvPr id="609" name="Google Shape;609;p95"/>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10" name="Google Shape;610;p95"/>
          <p:cNvSpPr txBox="1"/>
          <p:nvPr>
            <p:ph type="ctrTitle"/>
          </p:nvPr>
        </p:nvSpPr>
        <p:spPr>
          <a:xfrm>
            <a:off x="457200" y="36543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9. Dictado</a:t>
            </a:r>
            <a:endParaRPr sz="35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graphicFrame>
        <p:nvGraphicFramePr>
          <p:cNvPr id="615" name="Google Shape;615;p96"/>
          <p:cNvGraphicFramePr/>
          <p:nvPr/>
        </p:nvGraphicFramePr>
        <p:xfrm>
          <a:off x="952500" y="1735750"/>
          <a:ext cx="3000000" cy="3000000"/>
        </p:xfrm>
        <a:graphic>
          <a:graphicData uri="http://schemas.openxmlformats.org/drawingml/2006/table">
            <a:tbl>
              <a:tblPr>
                <a:noFill/>
                <a:tableStyleId>{3B5CADF5-CC59-4395-8344-8FE7AE3D42B4}</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16" name="Google Shape;616;p96"/>
          <p:cNvPicPr preferRelativeResize="0"/>
          <p:nvPr>
            <p:ph idx="2" type="pic"/>
          </p:nvPr>
        </p:nvPicPr>
        <p:blipFill rotWithShape="1">
          <a:blip r:embed="rId3">
            <a:alphaModFix/>
          </a:blip>
          <a:srcRect b="0" l="0" r="0" t="0"/>
          <a:stretch/>
        </p:blipFill>
        <p:spPr>
          <a:xfrm>
            <a:off x="-3" y="4184608"/>
            <a:ext cx="923100" cy="923100"/>
          </a:xfrm>
          <a:prstGeom prst="ellipse">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aphicFrame>
        <p:nvGraphicFramePr>
          <p:cNvPr id="621" name="Google Shape;621;p97"/>
          <p:cNvGraphicFramePr/>
          <p:nvPr/>
        </p:nvGraphicFramePr>
        <p:xfrm>
          <a:off x="952500" y="1735750"/>
          <a:ext cx="3000000" cy="3000000"/>
        </p:xfrm>
        <a:graphic>
          <a:graphicData uri="http://schemas.openxmlformats.org/drawingml/2006/table">
            <a:tbl>
              <a:tblPr>
                <a:noFill/>
                <a:tableStyleId>{3B5CADF5-CC59-4395-8344-8FE7AE3D42B4}</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22" name="Google Shape;622;p97"/>
          <p:cNvPicPr preferRelativeResize="0"/>
          <p:nvPr>
            <p:ph idx="2" type="pic"/>
          </p:nvPr>
        </p:nvPicPr>
        <p:blipFill rotWithShape="1">
          <a:blip r:embed="rId3">
            <a:alphaModFix/>
          </a:blip>
          <a:srcRect b="0" l="0" r="0" t="0"/>
          <a:stretch/>
        </p:blipFill>
        <p:spPr>
          <a:xfrm>
            <a:off x="-3" y="4073950"/>
            <a:ext cx="923100" cy="9231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graphicFrame>
        <p:nvGraphicFramePr>
          <p:cNvPr id="627" name="Google Shape;627;p98"/>
          <p:cNvGraphicFramePr/>
          <p:nvPr/>
        </p:nvGraphicFramePr>
        <p:xfrm>
          <a:off x="952500" y="1735750"/>
          <a:ext cx="3000000" cy="3000000"/>
        </p:xfrm>
        <a:graphic>
          <a:graphicData uri="http://schemas.openxmlformats.org/drawingml/2006/table">
            <a:tbl>
              <a:tblPr>
                <a:noFill/>
                <a:tableStyleId>{3B5CADF5-CC59-4395-8344-8FE7AE3D42B4}</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28" name="Google Shape;628;p98"/>
          <p:cNvPicPr preferRelativeResize="0"/>
          <p:nvPr>
            <p:ph idx="2" type="pic"/>
          </p:nvPr>
        </p:nvPicPr>
        <p:blipFill rotWithShape="1">
          <a:blip r:embed="rId3">
            <a:alphaModFix/>
          </a:blip>
          <a:srcRect b="0" l="0" r="0" t="0"/>
          <a:stretch/>
        </p:blipFill>
        <p:spPr>
          <a:xfrm>
            <a:off x="-3" y="4073950"/>
            <a:ext cx="923100" cy="923100"/>
          </a:xfrm>
          <a:prstGeom prst="ellipse">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32" name="Shape 632"/>
        <p:cNvGrpSpPr/>
        <p:nvPr/>
      </p:nvGrpSpPr>
      <p:grpSpPr>
        <a:xfrm>
          <a:off x="0" y="0"/>
          <a:ext cx="0" cy="0"/>
          <a:chOff x="0" y="0"/>
          <a:chExt cx="0" cy="0"/>
        </a:xfrm>
      </p:grpSpPr>
      <p:pic>
        <p:nvPicPr>
          <p:cNvPr id="633" name="Google Shape;633;p99"/>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34" name="Google Shape;634;p99"/>
          <p:cNvSpPr txBox="1"/>
          <p:nvPr>
            <p:ph type="ctrTitle"/>
          </p:nvPr>
        </p:nvSpPr>
        <p:spPr>
          <a:xfrm>
            <a:off x="457200" y="36379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10</a:t>
            </a:r>
            <a:r>
              <a:rPr lang="en" sz="3500"/>
              <a:t>. Oraciones</a:t>
            </a:r>
            <a:endParaRPr sz="35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100"/>
          <p:cNvSpPr txBox="1"/>
          <p:nvPr>
            <p:ph idx="4294967295" type="body"/>
          </p:nvPr>
        </p:nvSpPr>
        <p:spPr>
          <a:xfrm>
            <a:off x="311700" y="1101325"/>
            <a:ext cx="8520600" cy="334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Hoy Beto está triste. Le duele </a:t>
            </a:r>
            <a:endParaRPr sz="4500"/>
          </a:p>
          <a:p>
            <a:pPr indent="0" lvl="0" marL="0" rtl="0" algn="l">
              <a:lnSpc>
                <a:spcPct val="115000"/>
              </a:lnSpc>
              <a:spcBef>
                <a:spcPts val="200"/>
              </a:spcBef>
              <a:spcAft>
                <a:spcPts val="0"/>
              </a:spcAft>
              <a:buSzPts val="1800"/>
              <a:buNone/>
            </a:pPr>
            <a:r>
              <a:rPr lang="en" sz="4500"/>
              <a:t>una muela.</a:t>
            </a:r>
            <a:endParaRPr sz="4500"/>
          </a:p>
          <a:p>
            <a:pPr indent="0" lvl="0" marL="0" rtl="0" algn="l">
              <a:lnSpc>
                <a:spcPct val="115000"/>
              </a:lnSpc>
              <a:spcBef>
                <a:spcPts val="200"/>
              </a:spcBef>
              <a:spcAft>
                <a:spcPts val="0"/>
              </a:spcAft>
              <a:buSzPts val="1800"/>
              <a:buNone/>
            </a:pPr>
            <a:r>
              <a:t/>
            </a:r>
            <a:endParaRPr sz="4500"/>
          </a:p>
          <a:p>
            <a:pPr indent="0" lvl="0" marL="0" rtl="0" algn="l">
              <a:lnSpc>
                <a:spcPct val="115000"/>
              </a:lnSpc>
              <a:spcBef>
                <a:spcPts val="200"/>
              </a:spcBef>
              <a:spcAft>
                <a:spcPts val="200"/>
              </a:spcAft>
              <a:buSzPts val="1800"/>
              <a:buNone/>
            </a:pPr>
            <a:r>
              <a:t/>
            </a:r>
            <a:endParaRPr sz="4500"/>
          </a:p>
        </p:txBody>
      </p:sp>
      <p:pic>
        <p:nvPicPr>
          <p:cNvPr id="640" name="Google Shape;640;p100"/>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101"/>
          <p:cNvSpPr txBox="1"/>
          <p:nvPr>
            <p:ph idx="4294967295" type="body"/>
          </p:nvPr>
        </p:nvSpPr>
        <p:spPr>
          <a:xfrm>
            <a:off x="275125" y="761425"/>
            <a:ext cx="8520600" cy="411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—¿Qué te parece si compramos algunas frutas? —le propone papá.</a:t>
            </a:r>
            <a:endParaRPr sz="4500"/>
          </a:p>
          <a:p>
            <a:pPr indent="0" lvl="0" marL="0" rtl="0" algn="l">
              <a:lnSpc>
                <a:spcPct val="115000"/>
              </a:lnSpc>
              <a:spcBef>
                <a:spcPts val="200"/>
              </a:spcBef>
              <a:spcAft>
                <a:spcPts val="0"/>
              </a:spcAft>
              <a:buSzPts val="1800"/>
              <a:buNone/>
            </a:pPr>
            <a:r>
              <a:t/>
            </a:r>
            <a:endParaRPr sz="4500"/>
          </a:p>
          <a:p>
            <a:pPr indent="0" lvl="0" marL="0" rtl="0" algn="l">
              <a:lnSpc>
                <a:spcPct val="115000"/>
              </a:lnSpc>
              <a:spcBef>
                <a:spcPts val="200"/>
              </a:spcBef>
              <a:spcAft>
                <a:spcPts val="200"/>
              </a:spcAft>
              <a:buSzPts val="1800"/>
              <a:buNone/>
            </a:pPr>
            <a:r>
              <a:t/>
            </a:r>
            <a:endParaRPr sz="4500"/>
          </a:p>
        </p:txBody>
      </p:sp>
      <p:pic>
        <p:nvPicPr>
          <p:cNvPr id="646" name="Google Shape;646;p101"/>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02"/>
          <p:cNvSpPr txBox="1"/>
          <p:nvPr>
            <p:ph idx="4294967295" type="body"/>
          </p:nvPr>
        </p:nvSpPr>
        <p:spPr>
          <a:xfrm>
            <a:off x="275125" y="761425"/>
            <a:ext cx="8520600" cy="326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De vuelta a casa, Beto se echa en el sofá y le cuenta a su hermano Carlos lo que ha pasado.</a:t>
            </a:r>
            <a:endParaRPr sz="4500"/>
          </a:p>
        </p:txBody>
      </p:sp>
      <p:pic>
        <p:nvPicPr>
          <p:cNvPr id="652" name="Google Shape;652;p102"/>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6" name="Shape 656"/>
        <p:cNvGrpSpPr/>
        <p:nvPr/>
      </p:nvGrpSpPr>
      <p:grpSpPr>
        <a:xfrm>
          <a:off x="0" y="0"/>
          <a:ext cx="0" cy="0"/>
          <a:chOff x="0" y="0"/>
          <a:chExt cx="0" cy="0"/>
        </a:xfrm>
      </p:grpSpPr>
      <p:pic>
        <p:nvPicPr>
          <p:cNvPr id="657" name="Google Shape;657;p103"/>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58" name="Google Shape;658;p103"/>
          <p:cNvSpPr txBox="1"/>
          <p:nvPr>
            <p:ph type="ctrTitle"/>
          </p:nvPr>
        </p:nvSpPr>
        <p:spPr>
          <a:xfrm>
            <a:off x="457200" y="38122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11. Dictado</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50"/>
          <p:cNvPicPr preferRelativeResize="0"/>
          <p:nvPr>
            <p:ph idx="2" type="pic"/>
          </p:nvPr>
        </p:nvPicPr>
        <p:blipFill rotWithShape="1">
          <a:blip r:embed="rId3">
            <a:alphaModFix/>
          </a:blip>
          <a:srcRect b="0" l="0" r="0" t="0"/>
          <a:stretch/>
        </p:blipFill>
        <p:spPr>
          <a:xfrm>
            <a:off x="103450" y="4147284"/>
            <a:ext cx="822900" cy="822900"/>
          </a:xfrm>
          <a:prstGeom prst="ellipse">
            <a:avLst/>
          </a:prstGeom>
          <a:noFill/>
        </p:spPr>
      </p:pic>
      <p:pic>
        <p:nvPicPr>
          <p:cNvPr id="279" name="Google Shape;279;p50"/>
          <p:cNvPicPr preferRelativeResize="0"/>
          <p:nvPr/>
        </p:nvPicPr>
        <p:blipFill>
          <a:blip r:embed="rId4">
            <a:alphaModFix/>
          </a:blip>
          <a:stretch>
            <a:fillRect/>
          </a:stretch>
        </p:blipFill>
        <p:spPr>
          <a:xfrm>
            <a:off x="3063413" y="881575"/>
            <a:ext cx="2944175" cy="33803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04"/>
          <p:cNvSpPr txBox="1"/>
          <p:nvPr>
            <p:ph idx="4294967295" type="body"/>
          </p:nvPr>
        </p:nvSpPr>
        <p:spPr>
          <a:xfrm>
            <a:off x="311700" y="17109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664" name="Google Shape;664;p104"/>
          <p:cNvPicPr preferRelativeResize="0"/>
          <p:nvPr>
            <p:ph idx="2" type="pic"/>
          </p:nvPr>
        </p:nvPicPr>
        <p:blipFill rotWithShape="1">
          <a:blip r:embed="rId3">
            <a:alphaModFix/>
          </a:blip>
          <a:srcRect b="0" l="0" r="0" t="0"/>
          <a:stretch/>
        </p:blipFill>
        <p:spPr>
          <a:xfrm>
            <a:off x="-3" y="4151763"/>
            <a:ext cx="923100" cy="9231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05"/>
          <p:cNvSpPr txBox="1"/>
          <p:nvPr>
            <p:ph idx="4294967295" type="body"/>
          </p:nvPr>
        </p:nvSpPr>
        <p:spPr>
          <a:xfrm>
            <a:off x="311700" y="1101325"/>
            <a:ext cx="8520600" cy="334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Hoy Beto está triste. Le duele </a:t>
            </a:r>
            <a:endParaRPr sz="4500"/>
          </a:p>
          <a:p>
            <a:pPr indent="0" lvl="0" marL="0" rtl="0" algn="l">
              <a:lnSpc>
                <a:spcPct val="115000"/>
              </a:lnSpc>
              <a:spcBef>
                <a:spcPts val="200"/>
              </a:spcBef>
              <a:spcAft>
                <a:spcPts val="0"/>
              </a:spcAft>
              <a:buSzPts val="1800"/>
              <a:buNone/>
            </a:pPr>
            <a:r>
              <a:rPr lang="en" sz="4500"/>
              <a:t>una muela.</a:t>
            </a:r>
            <a:endParaRPr sz="4500"/>
          </a:p>
          <a:p>
            <a:pPr indent="0" lvl="0" marL="0" rtl="0" algn="l">
              <a:lnSpc>
                <a:spcPct val="115000"/>
              </a:lnSpc>
              <a:spcBef>
                <a:spcPts val="200"/>
              </a:spcBef>
              <a:spcAft>
                <a:spcPts val="0"/>
              </a:spcAft>
              <a:buSzPts val="1800"/>
              <a:buNone/>
            </a:pPr>
            <a:r>
              <a:t/>
            </a:r>
            <a:endParaRPr sz="4500"/>
          </a:p>
          <a:p>
            <a:pPr indent="0" lvl="0" marL="0" rtl="0" algn="l">
              <a:lnSpc>
                <a:spcPct val="115000"/>
              </a:lnSpc>
              <a:spcBef>
                <a:spcPts val="200"/>
              </a:spcBef>
              <a:spcAft>
                <a:spcPts val="200"/>
              </a:spcAft>
              <a:buSzPts val="1800"/>
              <a:buNone/>
            </a:pPr>
            <a:r>
              <a:t/>
            </a:r>
            <a:endParaRPr sz="4500"/>
          </a:p>
        </p:txBody>
      </p:sp>
      <p:pic>
        <p:nvPicPr>
          <p:cNvPr id="670" name="Google Shape;670;p105"/>
          <p:cNvPicPr preferRelativeResize="0"/>
          <p:nvPr>
            <p:ph idx="2" type="pic"/>
          </p:nvPr>
        </p:nvPicPr>
        <p:blipFill rotWithShape="1">
          <a:blip r:embed="rId3">
            <a:alphaModFix/>
          </a:blip>
          <a:srcRect b="0" l="0" r="0" t="0"/>
          <a:stretch/>
        </p:blipFill>
        <p:spPr>
          <a:xfrm>
            <a:off x="65690" y="4115422"/>
            <a:ext cx="873000" cy="873000"/>
          </a:xfrm>
          <a:prstGeom prst="ellipse">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4" name="Shape 674"/>
        <p:cNvGrpSpPr/>
        <p:nvPr/>
      </p:nvGrpSpPr>
      <p:grpSpPr>
        <a:xfrm>
          <a:off x="0" y="0"/>
          <a:ext cx="0" cy="0"/>
          <a:chOff x="0" y="0"/>
          <a:chExt cx="0" cy="0"/>
        </a:xfrm>
      </p:grpSpPr>
      <p:sp>
        <p:nvSpPr>
          <p:cNvPr id="675" name="Google Shape;675;p106"/>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sp>
        <p:nvSpPr>
          <p:cNvPr id="676" name="Google Shape;676;p106"/>
          <p:cNvSpPr txBox="1"/>
          <p:nvPr>
            <p:ph idx="1" type="subTitle"/>
          </p:nvPr>
        </p:nvSpPr>
        <p:spPr>
          <a:xfrm>
            <a:off x="457200" y="2613550"/>
            <a:ext cx="41148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677" name="Google Shape;677;p106"/>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8" name="Google Shape;678;p106"/>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9" name="Google Shape;679;p106"/>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0" name="Google Shape;680;p106"/>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1" name="Google Shape;681;p106"/>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2" name="Google Shape;682;p106"/>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83" name="Google Shape;683;p106"/>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51"/>
          <p:cNvPicPr preferRelativeResize="0"/>
          <p:nvPr/>
        </p:nvPicPr>
        <p:blipFill>
          <a:blip r:embed="rId3">
            <a:alphaModFix/>
          </a:blip>
          <a:stretch>
            <a:fillRect/>
          </a:stretch>
        </p:blipFill>
        <p:spPr>
          <a:xfrm>
            <a:off x="1575900" y="1176313"/>
            <a:ext cx="5919176" cy="2790874"/>
          </a:xfrm>
          <a:prstGeom prst="rect">
            <a:avLst/>
          </a:prstGeom>
          <a:noFill/>
          <a:ln>
            <a:noFill/>
          </a:ln>
        </p:spPr>
      </p:pic>
      <p:pic>
        <p:nvPicPr>
          <p:cNvPr id="285" name="Google Shape;285;p51"/>
          <p:cNvPicPr preferRelativeResize="0"/>
          <p:nvPr>
            <p:ph idx="2" type="pic"/>
          </p:nvPr>
        </p:nvPicPr>
        <p:blipFill rotWithShape="1">
          <a:blip r:embed="rId4">
            <a:alphaModFix/>
          </a:blip>
          <a:srcRect b="0" l="0" r="0" t="0"/>
          <a:stretch/>
        </p:blipFill>
        <p:spPr>
          <a:xfrm>
            <a:off x="103450" y="4124050"/>
            <a:ext cx="822900" cy="822900"/>
          </a:xfrm>
          <a:prstGeom prst="ellipse">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52"/>
          <p:cNvPicPr preferRelativeResize="0"/>
          <p:nvPr/>
        </p:nvPicPr>
        <p:blipFill>
          <a:blip r:embed="rId3">
            <a:alphaModFix/>
          </a:blip>
          <a:stretch>
            <a:fillRect/>
          </a:stretch>
        </p:blipFill>
        <p:spPr>
          <a:xfrm>
            <a:off x="1545775" y="1285513"/>
            <a:ext cx="6052450" cy="2572475"/>
          </a:xfrm>
          <a:prstGeom prst="rect">
            <a:avLst/>
          </a:prstGeom>
          <a:noFill/>
          <a:ln>
            <a:noFill/>
          </a:ln>
        </p:spPr>
      </p:pic>
      <p:pic>
        <p:nvPicPr>
          <p:cNvPr id="291" name="Google Shape;291;p52"/>
          <p:cNvPicPr preferRelativeResize="0"/>
          <p:nvPr>
            <p:ph idx="2" type="pic"/>
          </p:nvPr>
        </p:nvPicPr>
        <p:blipFill rotWithShape="1">
          <a:blip r:embed="rId4">
            <a:alphaModFix/>
          </a:blip>
          <a:srcRect b="0" l="0" r="0" t="0"/>
          <a:stretch/>
        </p:blipFill>
        <p:spPr>
          <a:xfrm>
            <a:off x="97075" y="4124050"/>
            <a:ext cx="822900" cy="822900"/>
          </a:xfrm>
          <a:prstGeom prst="ellipse">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5" name="Shape 295"/>
        <p:cNvGrpSpPr/>
        <p:nvPr/>
      </p:nvGrpSpPr>
      <p:grpSpPr>
        <a:xfrm>
          <a:off x="0" y="0"/>
          <a:ext cx="0" cy="0"/>
          <a:chOff x="0" y="0"/>
          <a:chExt cx="0" cy="0"/>
        </a:xfrm>
      </p:grpSpPr>
      <p:sp>
        <p:nvSpPr>
          <p:cNvPr id="296" name="Google Shape;296;p53"/>
          <p:cNvSpPr txBox="1"/>
          <p:nvPr>
            <p:ph type="ctrTitle"/>
          </p:nvPr>
        </p:nvSpPr>
        <p:spPr>
          <a:xfrm>
            <a:off x="457200" y="36645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2. Diptongos crecientes</a:t>
            </a:r>
            <a:endParaRPr sz="3500"/>
          </a:p>
        </p:txBody>
      </p:sp>
      <p:pic>
        <p:nvPicPr>
          <p:cNvPr id="297" name="Google Shape;297;p53"/>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