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4B4085-51DA-4E5A-8447-F01CFE158239}">
  <a:tblStyle styleId="{FE4B4085-51DA-4E5A-8447-F01CFE15823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d98412a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d98412a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d98412a8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d98412a8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/a/, r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/i/, gi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d98412a8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d98412a8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/i/, ji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/e/, /n/, gen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/s/, das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/o/, /r/, lor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/o/, jo.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/a/, cha.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/ji/, /ra/, gira.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/sa/, pasa.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ddecf6e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0ddecf6e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/ka/, /ña/, caña.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/ka/,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/ka/, /ña/, caña)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caña, /ka/, /ña/.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caña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caña, /ka/, /ña/)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/k/, /a/, /ñ/, /a/, caña.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/ñ/, /a/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/ñ/, /a/, caña)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caña, /k/, /a/, /ñ/,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caña. Ahora todos juntos: caña, /k/, /a/, /ñ/, /a/, caña.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/mi/, /ra/, mira.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/es/, /pe/, /jo/, espejo.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 /ña/, caña.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/pes/, /kar/, pescar.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/po/, /ner/, /se/, ponerse.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/cha/, /le/, /ko/, chaleco.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/in/, /for/, /ma/, informa.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/per/, /der/, perder.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d98412a81_0_10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d98412a81_0_1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d98412a81_0_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d98412a81_0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/cha/, /le/, /ko/?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/cha/, /le/, /ko/, chaleco)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chaleco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chaleco, /cha/, /le/, /ko/)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/ch/, /a/, /l/, /e/, /k/,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/ch/, /a/, /l/, /e/, /k/, /o/, chaleco)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chaleco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chaleco, /ch/, /a/, /l/, /e/, /k/,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d98412a81_0_1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g33d98412a81_0_1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3d98412a81_0_10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g33d98412a81_0_10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gira, /ji/, /ra/, gira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/ji/, /ra/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Gira, /j/, /i/, /r/,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504fb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33504fb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poner, /po/, /ner/, poner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/po/, /ner/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/ner/,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/e/, /r/. Poner, /p/, /o/, /n/, /e/, /r/.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espejo, /es/, /pe/, /jo/, espejo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/es/, /pe/, /jo/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/o/. Espejo, /e/, /s/, /p/, /e/, /j/, /o/.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0ddecf6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30ddecf6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/es/, /pe/, /jo/?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/es/, /pe/, /jo/, espejo)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espejo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espejo, /es/, /pe/, /jo/)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/s/, /p/, /e/, /j/,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/s/, /p/, /e/, /j/, /o/, espejo)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espejo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espejo, /e/, /s/, /p/, /e/, /j/,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se pone su chaleco.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lo debes poner o no vas a pescar.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chaleco para Coco.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Coco va a ir de pesca con papá. Debe ponerse un chaleco salvavidas pero no le gusta.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3d98412a81_0_1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3d98412a81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3d98412a81_0_1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3d98412a81_0_1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d98412a81_0_1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d98412a81_0_1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0ddecf6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30ddecf6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/pes/, /kar/?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/pes/, /kar/, pescar)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pescar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pescar, /pes/, /kar/)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/e/, /s/, /k/, /a/, /r/?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/e/, /s/, /k/, /a/, /r/, pescar)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pescar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pescar, /p/, /e/, /s/, /k/, /a/, /r/)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3d98412a81_0_1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3d98412a81_0_1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3d98412a81_0_1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3d98412a81_0_1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¿a ti te gusta ir de pesca?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gusta/No me gusta ir de pesca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3d98412a81_0_1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3d98412a81_0_1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0ddecf6e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30ddecf6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/ji/, /ra/?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/ji/, /ra/, gira)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gira, /ji/, /ra/)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/j/, /i/, /r/,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/j/, /i/, /r/, /a/, gira)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gira, /j/, /i/, /r/,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{FE4B4085-51DA-4E5A-8447-F01CFE158239}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5.png"/><Relationship Id="rId4" Type="http://schemas.openxmlformats.org/officeDocument/2006/relationships/image" Target="../media/image38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5.png"/><Relationship Id="rId4" Type="http://schemas.openxmlformats.org/officeDocument/2006/relationships/image" Target="../media/image42.jpg"/><Relationship Id="rId5" Type="http://schemas.openxmlformats.org/officeDocument/2006/relationships/image" Target="../media/image4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.png"/><Relationship Id="rId4" Type="http://schemas.openxmlformats.org/officeDocument/2006/relationships/image" Target="../media/image36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5.png"/><Relationship Id="rId4" Type="http://schemas.openxmlformats.org/officeDocument/2006/relationships/image" Target="../media/image37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713" y="1442098"/>
            <a:ext cx="1906574" cy="291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2" name="Google Shape;21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8" name="Google Shape;218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4" name="Google Shape;224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{FE4B4085-51DA-4E5A-8447-F01CFE158239}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90" name="Google Shape;290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7" name="Google Shape;29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jo</a:t>
            </a:r>
            <a:endParaRPr sz="9600"/>
          </a:p>
        </p:txBody>
      </p:sp>
      <p:sp>
        <p:nvSpPr>
          <p:cNvPr id="303" name="Google Shape;303;p50"/>
          <p:cNvSpPr/>
          <p:nvPr/>
        </p:nvSpPr>
        <p:spPr>
          <a:xfrm>
            <a:off x="4107125" y="3268075"/>
            <a:ext cx="119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4" name="Google Shape;30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cha</a:t>
            </a:r>
            <a:endParaRPr sz="9600"/>
          </a:p>
        </p:txBody>
      </p:sp>
      <p:sp>
        <p:nvSpPr>
          <p:cNvPr id="310" name="Google Shape;310;p51"/>
          <p:cNvSpPr/>
          <p:nvPr/>
        </p:nvSpPr>
        <p:spPr>
          <a:xfrm>
            <a:off x="3456725" y="3191525"/>
            <a:ext cx="236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317" name="Google Shape;317;p52"/>
          <p:cNvSpPr/>
          <p:nvPr/>
        </p:nvSpPr>
        <p:spPr>
          <a:xfrm>
            <a:off x="3938800" y="3191525"/>
            <a:ext cx="136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24" name="Google Shape;324;p53"/>
          <p:cNvSpPr/>
          <p:nvPr/>
        </p:nvSpPr>
        <p:spPr>
          <a:xfrm>
            <a:off x="3634900" y="3191525"/>
            <a:ext cx="200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gi</a:t>
            </a:r>
            <a:endParaRPr sz="9600"/>
          </a:p>
        </p:txBody>
      </p:sp>
      <p:sp>
        <p:nvSpPr>
          <p:cNvPr id="331" name="Google Shape;331;p54"/>
          <p:cNvSpPr/>
          <p:nvPr/>
        </p:nvSpPr>
        <p:spPr>
          <a:xfrm>
            <a:off x="4148125" y="3343925"/>
            <a:ext cx="114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ji</a:t>
            </a:r>
            <a:endParaRPr sz="9600"/>
          </a:p>
        </p:txBody>
      </p:sp>
      <p:sp>
        <p:nvSpPr>
          <p:cNvPr id="338" name="Google Shape;338;p55"/>
          <p:cNvSpPr/>
          <p:nvPr/>
        </p:nvSpPr>
        <p:spPr>
          <a:xfrm>
            <a:off x="4232825" y="3267725"/>
            <a:ext cx="82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gen</a:t>
            </a:r>
            <a:endParaRPr sz="9600"/>
          </a:p>
        </p:txBody>
      </p:sp>
      <p:sp>
        <p:nvSpPr>
          <p:cNvPr id="345" name="Google Shape;345;p56"/>
          <p:cNvSpPr/>
          <p:nvPr/>
        </p:nvSpPr>
        <p:spPr>
          <a:xfrm>
            <a:off x="3514050" y="3343925"/>
            <a:ext cx="240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das</a:t>
            </a:r>
            <a:endParaRPr sz="9600"/>
          </a:p>
        </p:txBody>
      </p:sp>
      <p:sp>
        <p:nvSpPr>
          <p:cNvPr id="352" name="Google Shape;352;p57"/>
          <p:cNvSpPr/>
          <p:nvPr/>
        </p:nvSpPr>
        <p:spPr>
          <a:xfrm>
            <a:off x="3551750" y="3191525"/>
            <a:ext cx="215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lor</a:t>
            </a:r>
            <a:endParaRPr sz="9600"/>
          </a:p>
        </p:txBody>
      </p:sp>
      <p:sp>
        <p:nvSpPr>
          <p:cNvPr id="359" name="Google Shape;359;p58"/>
          <p:cNvSpPr/>
          <p:nvPr/>
        </p:nvSpPr>
        <p:spPr>
          <a:xfrm>
            <a:off x="3874100" y="3191525"/>
            <a:ext cx="156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" name="Google Shape;371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{FE4B4085-51DA-4E5A-8447-F01CFE158239}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2" name="Google Shape;372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7" name="Google Shape;377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{FE4B4085-51DA-4E5A-8447-F01CFE158239}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8" name="Google Shape;378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3"/>
          <p:cNvSpPr txBox="1"/>
          <p:nvPr>
            <p:ph idx="4294967295" type="body"/>
          </p:nvPr>
        </p:nvSpPr>
        <p:spPr>
          <a:xfrm>
            <a:off x="3280050" y="1657825"/>
            <a:ext cx="12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gi</a:t>
            </a:r>
            <a:endParaRPr sz="9600"/>
          </a:p>
        </p:txBody>
      </p:sp>
      <p:sp>
        <p:nvSpPr>
          <p:cNvPr id="390" name="Google Shape;390;p63"/>
          <p:cNvSpPr txBox="1"/>
          <p:nvPr>
            <p:ph idx="4294967295" type="body"/>
          </p:nvPr>
        </p:nvSpPr>
        <p:spPr>
          <a:xfrm>
            <a:off x="4297200" y="1657825"/>
            <a:ext cx="159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391" name="Google Shape;391;p63"/>
          <p:cNvSpPr/>
          <p:nvPr/>
        </p:nvSpPr>
        <p:spPr>
          <a:xfrm>
            <a:off x="3554725" y="3207875"/>
            <a:ext cx="228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2" name="Google Shape;392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4"/>
          <p:cNvSpPr txBox="1"/>
          <p:nvPr>
            <p:ph idx="4294967295" type="body"/>
          </p:nvPr>
        </p:nvSpPr>
        <p:spPr>
          <a:xfrm>
            <a:off x="3165850" y="1665675"/>
            <a:ext cx="185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98" name="Google Shape;398;p64"/>
          <p:cNvSpPr txBox="1"/>
          <p:nvPr>
            <p:ph idx="4294967295" type="body"/>
          </p:nvPr>
        </p:nvSpPr>
        <p:spPr>
          <a:xfrm>
            <a:off x="4715375" y="1657825"/>
            <a:ext cx="185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99" name="Google Shape;399;p64"/>
          <p:cNvSpPr/>
          <p:nvPr/>
        </p:nvSpPr>
        <p:spPr>
          <a:xfrm>
            <a:off x="3315075" y="3131675"/>
            <a:ext cx="322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0" name="Google Shape;40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563" y="844225"/>
            <a:ext cx="2500425" cy="352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9"/>
          <p:cNvCxnSpPr/>
          <p:nvPr/>
        </p:nvCxnSpPr>
        <p:spPr>
          <a:xfrm flipH="1">
            <a:off x="4963825" y="778550"/>
            <a:ext cx="1666800" cy="8961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3" name="Google Shape;173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/>
          <p:nvPr>
            <p:ph idx="4294967295" type="body"/>
          </p:nvPr>
        </p:nvSpPr>
        <p:spPr>
          <a:xfrm>
            <a:off x="3194475" y="1785375"/>
            <a:ext cx="176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06" name="Google Shape;406;p65"/>
          <p:cNvSpPr txBox="1"/>
          <p:nvPr>
            <p:ph idx="4294967295" type="body"/>
          </p:nvPr>
        </p:nvSpPr>
        <p:spPr>
          <a:xfrm>
            <a:off x="4439950" y="1785375"/>
            <a:ext cx="185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407" name="Google Shape;407;p65"/>
          <p:cNvSpPr/>
          <p:nvPr/>
        </p:nvSpPr>
        <p:spPr>
          <a:xfrm>
            <a:off x="3452525" y="3259225"/>
            <a:ext cx="260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8" name="Google Shape;40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2452200" y="1657825"/>
            <a:ext cx="153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14" name="Google Shape;414;p66"/>
          <p:cNvSpPr txBox="1"/>
          <p:nvPr>
            <p:ph idx="4294967295" type="body"/>
          </p:nvPr>
        </p:nvSpPr>
        <p:spPr>
          <a:xfrm>
            <a:off x="3771400" y="1657825"/>
            <a:ext cx="187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15" name="Google Shape;415;p66"/>
          <p:cNvSpPr/>
          <p:nvPr/>
        </p:nvSpPr>
        <p:spPr>
          <a:xfrm>
            <a:off x="2710550" y="3207875"/>
            <a:ext cx="391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66"/>
          <p:cNvSpPr txBox="1"/>
          <p:nvPr>
            <p:ph idx="4294967295" type="body"/>
          </p:nvPr>
        </p:nvSpPr>
        <p:spPr>
          <a:xfrm>
            <a:off x="5295400" y="1657825"/>
            <a:ext cx="169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jo</a:t>
            </a:r>
            <a:endParaRPr sz="9600"/>
          </a:p>
        </p:txBody>
      </p:sp>
      <p:pic>
        <p:nvPicPr>
          <p:cNvPr id="417" name="Google Shape;41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2919125" y="1785375"/>
            <a:ext cx="190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23" name="Google Shape;423;p67"/>
          <p:cNvSpPr txBox="1"/>
          <p:nvPr>
            <p:ph idx="4294967295" type="body"/>
          </p:nvPr>
        </p:nvSpPr>
        <p:spPr>
          <a:xfrm>
            <a:off x="4468825" y="1785375"/>
            <a:ext cx="190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ña</a:t>
            </a:r>
            <a:endParaRPr sz="9600"/>
          </a:p>
        </p:txBody>
      </p:sp>
      <p:sp>
        <p:nvSpPr>
          <p:cNvPr id="424" name="Google Shape;424;p67"/>
          <p:cNvSpPr/>
          <p:nvPr/>
        </p:nvSpPr>
        <p:spPr>
          <a:xfrm>
            <a:off x="3152652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 txBox="1"/>
          <p:nvPr>
            <p:ph idx="4294967295" type="body"/>
          </p:nvPr>
        </p:nvSpPr>
        <p:spPr>
          <a:xfrm>
            <a:off x="2576500" y="178537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pes</a:t>
            </a:r>
            <a:endParaRPr sz="9600"/>
          </a:p>
        </p:txBody>
      </p:sp>
      <p:sp>
        <p:nvSpPr>
          <p:cNvPr id="431" name="Google Shape;431;p68"/>
          <p:cNvSpPr txBox="1"/>
          <p:nvPr>
            <p:ph idx="4294967295" type="body"/>
          </p:nvPr>
        </p:nvSpPr>
        <p:spPr>
          <a:xfrm>
            <a:off x="4535500" y="178537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car</a:t>
            </a:r>
            <a:endParaRPr sz="9600"/>
          </a:p>
        </p:txBody>
      </p:sp>
      <p:sp>
        <p:nvSpPr>
          <p:cNvPr id="432" name="Google Shape;432;p68"/>
          <p:cNvSpPr/>
          <p:nvPr/>
        </p:nvSpPr>
        <p:spPr>
          <a:xfrm>
            <a:off x="2842925" y="3335425"/>
            <a:ext cx="399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/>
          <p:nvPr>
            <p:ph idx="4294967295" type="body"/>
          </p:nvPr>
        </p:nvSpPr>
        <p:spPr>
          <a:xfrm>
            <a:off x="1464150" y="1793875"/>
            <a:ext cx="259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439" name="Google Shape;439;p69"/>
          <p:cNvSpPr txBox="1"/>
          <p:nvPr>
            <p:ph idx="4294967295" type="body"/>
          </p:nvPr>
        </p:nvSpPr>
        <p:spPr>
          <a:xfrm>
            <a:off x="3400525" y="1793875"/>
            <a:ext cx="217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ner</a:t>
            </a:r>
            <a:endParaRPr sz="9600"/>
          </a:p>
        </p:txBody>
      </p:sp>
      <p:sp>
        <p:nvSpPr>
          <p:cNvPr id="440" name="Google Shape;440;p69"/>
          <p:cNvSpPr/>
          <p:nvPr/>
        </p:nvSpPr>
        <p:spPr>
          <a:xfrm>
            <a:off x="2013600" y="3343925"/>
            <a:ext cx="483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9"/>
          <p:cNvSpPr txBox="1"/>
          <p:nvPr>
            <p:ph idx="4294967295" type="body"/>
          </p:nvPr>
        </p:nvSpPr>
        <p:spPr>
          <a:xfrm>
            <a:off x="5342725" y="1793875"/>
            <a:ext cx="15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pic>
        <p:nvPicPr>
          <p:cNvPr id="442" name="Google Shape;44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0"/>
          <p:cNvSpPr txBox="1"/>
          <p:nvPr>
            <p:ph idx="4294967295" type="body"/>
          </p:nvPr>
        </p:nvSpPr>
        <p:spPr>
          <a:xfrm>
            <a:off x="1676150" y="1785375"/>
            <a:ext cx="264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cha</a:t>
            </a:r>
            <a:endParaRPr sz="9600"/>
          </a:p>
        </p:txBody>
      </p:sp>
      <p:sp>
        <p:nvSpPr>
          <p:cNvPr id="448" name="Google Shape;448;p70"/>
          <p:cNvSpPr txBox="1"/>
          <p:nvPr>
            <p:ph idx="4294967295" type="body"/>
          </p:nvPr>
        </p:nvSpPr>
        <p:spPr>
          <a:xfrm>
            <a:off x="4126200" y="1776825"/>
            <a:ext cx="138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449" name="Google Shape;449;p70"/>
          <p:cNvSpPr/>
          <p:nvPr/>
        </p:nvSpPr>
        <p:spPr>
          <a:xfrm>
            <a:off x="1916849" y="3259225"/>
            <a:ext cx="510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70"/>
          <p:cNvSpPr txBox="1"/>
          <p:nvPr>
            <p:ph idx="4294967295" type="body"/>
          </p:nvPr>
        </p:nvSpPr>
        <p:spPr>
          <a:xfrm>
            <a:off x="5088375" y="1785375"/>
            <a:ext cx="211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pic>
        <p:nvPicPr>
          <p:cNvPr id="451" name="Google Shape;45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1"/>
          <p:cNvSpPr txBox="1"/>
          <p:nvPr>
            <p:ph idx="4294967295" type="body"/>
          </p:nvPr>
        </p:nvSpPr>
        <p:spPr>
          <a:xfrm>
            <a:off x="2190699" y="1749100"/>
            <a:ext cx="120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457" name="Google Shape;457;p71"/>
          <p:cNvSpPr txBox="1"/>
          <p:nvPr>
            <p:ph idx="4294967295" type="body"/>
          </p:nvPr>
        </p:nvSpPr>
        <p:spPr>
          <a:xfrm>
            <a:off x="3084321" y="1749100"/>
            <a:ext cx="176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for</a:t>
            </a:r>
            <a:endParaRPr sz="9600"/>
          </a:p>
        </p:txBody>
      </p:sp>
      <p:sp>
        <p:nvSpPr>
          <p:cNvPr id="458" name="Google Shape;458;p71"/>
          <p:cNvSpPr/>
          <p:nvPr/>
        </p:nvSpPr>
        <p:spPr>
          <a:xfrm>
            <a:off x="2265375" y="3168525"/>
            <a:ext cx="445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71"/>
          <p:cNvSpPr txBox="1"/>
          <p:nvPr>
            <p:ph idx="4294967295" type="body"/>
          </p:nvPr>
        </p:nvSpPr>
        <p:spPr>
          <a:xfrm>
            <a:off x="4639600" y="1749100"/>
            <a:ext cx="216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pic>
        <p:nvPicPr>
          <p:cNvPr id="460" name="Google Shape;46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2386075" y="1608375"/>
            <a:ext cx="235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per</a:t>
            </a:r>
            <a:endParaRPr sz="9600"/>
          </a:p>
        </p:txBody>
      </p:sp>
      <p:sp>
        <p:nvSpPr>
          <p:cNvPr id="466" name="Google Shape;466;p72"/>
          <p:cNvSpPr txBox="1"/>
          <p:nvPr>
            <p:ph idx="4294967295" type="body"/>
          </p:nvPr>
        </p:nvSpPr>
        <p:spPr>
          <a:xfrm>
            <a:off x="4448797" y="1608375"/>
            <a:ext cx="223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der</a:t>
            </a:r>
            <a:endParaRPr sz="9600"/>
          </a:p>
        </p:txBody>
      </p:sp>
      <p:sp>
        <p:nvSpPr>
          <p:cNvPr id="467" name="Google Shape;467;p72"/>
          <p:cNvSpPr/>
          <p:nvPr/>
        </p:nvSpPr>
        <p:spPr>
          <a:xfrm>
            <a:off x="2668525" y="3071050"/>
            <a:ext cx="401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5" name="Google Shape;475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863" y="568363"/>
            <a:ext cx="2621050" cy="400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30"/>
          <p:cNvCxnSpPr/>
          <p:nvPr/>
        </p:nvCxnSpPr>
        <p:spPr>
          <a:xfrm flipH="1">
            <a:off x="5126538" y="1024488"/>
            <a:ext cx="1666800" cy="8961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" name="Google Shape;491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{FE4B4085-51DA-4E5A-8447-F01CFE158239}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2" name="Google Shape;49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7" name="Google Shape;497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{FE4B4085-51DA-4E5A-8447-F01CFE158239}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8" name="Google Shape;49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" name="Google Shape;503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{FE4B4085-51DA-4E5A-8447-F01CFE158239}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4" name="Google Shape;50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516" name="Google Shape;516;p80"/>
          <p:cNvSpPr/>
          <p:nvPr/>
        </p:nvSpPr>
        <p:spPr>
          <a:xfrm>
            <a:off x="3934625" y="3191525"/>
            <a:ext cx="143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7" name="Google Shape;51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523" name="Google Shape;523;p81"/>
          <p:cNvSpPr/>
          <p:nvPr/>
        </p:nvSpPr>
        <p:spPr>
          <a:xfrm>
            <a:off x="3955875" y="3208600"/>
            <a:ext cx="141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4" name="Google Shape;524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530" name="Google Shape;530;p82"/>
          <p:cNvSpPr/>
          <p:nvPr/>
        </p:nvSpPr>
        <p:spPr>
          <a:xfrm>
            <a:off x="3991250" y="3191525"/>
            <a:ext cx="138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1" name="Google Shape;53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dice</a:t>
            </a:r>
            <a:endParaRPr sz="9600"/>
          </a:p>
        </p:txBody>
      </p:sp>
      <p:sp>
        <p:nvSpPr>
          <p:cNvPr id="537" name="Google Shape;537;p83"/>
          <p:cNvSpPr/>
          <p:nvPr/>
        </p:nvSpPr>
        <p:spPr>
          <a:xfrm>
            <a:off x="3380450" y="3191525"/>
            <a:ext cx="266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8" name="Google Shape;538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44" name="Google Shape;544;p84"/>
          <p:cNvSpPr/>
          <p:nvPr/>
        </p:nvSpPr>
        <p:spPr>
          <a:xfrm>
            <a:off x="3967508" y="3191525"/>
            <a:ext cx="114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5" name="Google Shape;54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800" y="268025"/>
            <a:ext cx="3263379" cy="4081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1"/>
          <p:cNvCxnSpPr/>
          <p:nvPr/>
        </p:nvCxnSpPr>
        <p:spPr>
          <a:xfrm>
            <a:off x="1788250" y="491400"/>
            <a:ext cx="2167800" cy="11562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7" name="Google Shape;187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551" name="Google Shape;551;p85"/>
          <p:cNvSpPr/>
          <p:nvPr/>
        </p:nvSpPr>
        <p:spPr>
          <a:xfrm>
            <a:off x="3658650" y="3191525"/>
            <a:ext cx="194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2" name="Google Shape;552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7"/>
          <p:cNvSpPr txBox="1"/>
          <p:nvPr>
            <p:ph idx="4294967295" type="body"/>
          </p:nvPr>
        </p:nvSpPr>
        <p:spPr>
          <a:xfrm>
            <a:off x="1835700" y="8727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Coco</a:t>
            </a:r>
            <a:r>
              <a:rPr lang="en" sz="4500"/>
              <a:t>   se    pone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el   chaleco.</a:t>
            </a:r>
            <a:endParaRPr sz="4500"/>
          </a:p>
        </p:txBody>
      </p:sp>
      <p:sp>
        <p:nvSpPr>
          <p:cNvPr id="564" name="Google Shape;564;p87"/>
          <p:cNvSpPr/>
          <p:nvPr/>
        </p:nvSpPr>
        <p:spPr>
          <a:xfrm>
            <a:off x="2514175" y="16067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4048975" y="16067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5757213" y="16067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3886825" y="3359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7"/>
          <p:cNvSpPr/>
          <p:nvPr/>
        </p:nvSpPr>
        <p:spPr>
          <a:xfrm>
            <a:off x="1980775" y="3359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9" name="Google Shape;56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8"/>
          <p:cNvSpPr txBox="1"/>
          <p:nvPr>
            <p:ph idx="4294967295" type="body"/>
          </p:nvPr>
        </p:nvSpPr>
        <p:spPr>
          <a:xfrm>
            <a:off x="808525" y="4566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Te </a:t>
            </a:r>
            <a:r>
              <a:rPr lang="en" sz="4500"/>
              <a:t>   lo   debes   poner 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o    no     vas   a    pescar.</a:t>
            </a:r>
            <a:endParaRPr sz="4500"/>
          </a:p>
        </p:txBody>
      </p:sp>
      <p:sp>
        <p:nvSpPr>
          <p:cNvPr id="575" name="Google Shape;575;p88"/>
          <p:cNvSpPr/>
          <p:nvPr/>
        </p:nvSpPr>
        <p:spPr>
          <a:xfrm>
            <a:off x="1049975" y="12502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2235125" y="12502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3748825" y="12502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5935750" y="12502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903275" y="29077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2076725" y="29077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3748825" y="29077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8"/>
          <p:cNvSpPr/>
          <p:nvPr/>
        </p:nvSpPr>
        <p:spPr>
          <a:xfrm>
            <a:off x="6659075" y="29077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88"/>
          <p:cNvSpPr/>
          <p:nvPr/>
        </p:nvSpPr>
        <p:spPr>
          <a:xfrm>
            <a:off x="4854025" y="29077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4" name="Google Shape;584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90" name="Google Shape;59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600" y="1323975"/>
            <a:ext cx="6349775" cy="21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90"/>
          <p:cNvSpPr/>
          <p:nvPr/>
        </p:nvSpPr>
        <p:spPr>
          <a:xfrm>
            <a:off x="2252112" y="280912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3035422" y="280967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3864351" y="2806728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4643323" y="279904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0"/>
          <p:cNvSpPr/>
          <p:nvPr/>
        </p:nvSpPr>
        <p:spPr>
          <a:xfrm>
            <a:off x="5450466" y="2798582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0"/>
          <p:cNvSpPr/>
          <p:nvPr/>
        </p:nvSpPr>
        <p:spPr>
          <a:xfrm>
            <a:off x="6281108" y="27992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2" name="Google Shape;602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1025850"/>
            <a:ext cx="4881142" cy="26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91"/>
          <p:cNvSpPr/>
          <p:nvPr/>
        </p:nvSpPr>
        <p:spPr>
          <a:xfrm>
            <a:off x="2526460" y="23535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2537825" y="334446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3480505" y="23443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3457217" y="33528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4409659" y="234475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4418159" y="333599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5319141" y="233513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5347354" y="33364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6223598" y="23449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1"/>
          <p:cNvSpPr/>
          <p:nvPr/>
        </p:nvSpPr>
        <p:spPr>
          <a:xfrm>
            <a:off x="6267196" y="33323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8" name="Google Shape;61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850" y="1225500"/>
            <a:ext cx="5802400" cy="25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92"/>
          <p:cNvSpPr/>
          <p:nvPr/>
        </p:nvSpPr>
        <p:spPr>
          <a:xfrm>
            <a:off x="18167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25547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1707281" y="2211578"/>
            <a:ext cx="1413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3726346" y="194609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4468882" y="195437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5623513" y="194422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3510043" y="2170275"/>
            <a:ext cx="150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1827082" y="323897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2571529" y="32466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1650300" y="3473450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3374518" y="324396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4517143" y="321993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5310701" y="321675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6178726" y="32197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4300125" y="3446750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6380996" y="19448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5409774" y="2170275"/>
            <a:ext cx="150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3"/>
          <p:cNvSpPr txBox="1"/>
          <p:nvPr/>
        </p:nvSpPr>
        <p:spPr>
          <a:xfrm>
            <a:off x="387100" y="1546120"/>
            <a:ext cx="3649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va a pescar con papá.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 ponerse un chaleco salvavidas.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93"/>
          <p:cNvSpPr txBox="1"/>
          <p:nvPr/>
        </p:nvSpPr>
        <p:spPr>
          <a:xfrm>
            <a:off x="966025" y="2721875"/>
            <a:ext cx="3225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le pasa el chaleco a Coco.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mira el chaleco.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chaleco para Coco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9" name="Google Shape;64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7304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625" y="1330300"/>
            <a:ext cx="4647578" cy="26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4"/>
          <p:cNvSpPr txBox="1"/>
          <p:nvPr/>
        </p:nvSpPr>
        <p:spPr>
          <a:xfrm>
            <a:off x="398300" y="687650"/>
            <a:ext cx="40392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se pone el chaleco.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su imagen en el espejo.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94"/>
          <p:cNvSpPr txBox="1"/>
          <p:nvPr/>
        </p:nvSpPr>
        <p:spPr>
          <a:xfrm>
            <a:off x="5091329" y="713651"/>
            <a:ext cx="32643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se gira de un lado.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 me gusta y me da calor! —dice Coco.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7" name="Google Shape;65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25" y="788550"/>
            <a:ext cx="589375" cy="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50" y="1473775"/>
            <a:ext cx="2899424" cy="329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4300" y="1918151"/>
            <a:ext cx="2661043" cy="284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650" y="865700"/>
            <a:ext cx="3080700" cy="3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5"/>
          <p:cNvSpPr txBox="1"/>
          <p:nvPr/>
        </p:nvSpPr>
        <p:spPr>
          <a:xfrm>
            <a:off x="463300" y="3481675"/>
            <a:ext cx="3788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—Te lo debes poner o no vas a pescar —manda papá.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95"/>
          <p:cNvSpPr txBox="1"/>
          <p:nvPr/>
        </p:nvSpPr>
        <p:spPr>
          <a:xfrm>
            <a:off x="5371606" y="3425500"/>
            <a:ext cx="3051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—Te vas a perder el día de pesca  —dice mamá.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—MIAU —dice Pepe.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6" name="Google Shape;66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532975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0" y="457200"/>
            <a:ext cx="5084140" cy="289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6"/>
          <p:cNvSpPr txBox="1"/>
          <p:nvPr/>
        </p:nvSpPr>
        <p:spPr>
          <a:xfrm>
            <a:off x="463300" y="3481675"/>
            <a:ext cx="37881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—Sí me gusta el chaleco. Vamos a pescar —informa Coco con su caña de pescar en la mano.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96"/>
          <p:cNvSpPr txBox="1"/>
          <p:nvPr/>
        </p:nvSpPr>
        <p:spPr>
          <a:xfrm>
            <a:off x="5371606" y="34255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—¡Vamos a pescar! —dice papá con una sonrisa.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4" name="Google Shape;67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532975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0" y="465400"/>
            <a:ext cx="5203676" cy="296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013" y="750663"/>
            <a:ext cx="2786975" cy="364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/>
          <p:nvPr/>
        </p:nvSpPr>
        <p:spPr>
          <a:xfrm>
            <a:off x="4779150" y="2909900"/>
            <a:ext cx="626400" cy="732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6" name="Google Shape;20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