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6"/>
    <p:sldMasterId id="214748369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</p:sldIdLst>
  <p:sldSz cy="5143500" cx="9144000"/>
  <p:notesSz cx="6858000" cy="9144000"/>
  <p:embeddedFontLst>
    <p:embeddedFont>
      <p:font typeface="Century Gothic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4FC6A4-12CD-47E0-A8AF-EA5D164A299D}">
  <a:tblStyle styleId="{DF4FC6A4-12CD-47E0-A8AF-EA5D164A299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7FC6C76D-4F1E-4C26-A77F-B23989F9469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73" Type="http://schemas.openxmlformats.org/officeDocument/2006/relationships/font" Target="fonts/CenturyGothic-boldItalic.fntdata"/><Relationship Id="rId72" Type="http://schemas.openxmlformats.org/officeDocument/2006/relationships/font" Target="fonts/CenturyGothic-italic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CenturyGothic-bold.fntdata"/><Relationship Id="rId70" Type="http://schemas.openxmlformats.org/officeDocument/2006/relationships/font" Target="fonts/CenturyGothic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4-24T02:20:49.296">
    <p:pos x="6000" y="0"/>
    <p:text>@liliana@holabooks.com reemplazar por otra palabra.
_Assigned to liliana@holabooks.com_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afb1983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3afb1983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afb1983d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afb1983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833559bd3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33833559bd3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afb1983d4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33afb1983d4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afb1983d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3afb1983d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833559bd3_1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g33833559bd3_1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3833559bd3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33833559bd3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833559bd3_1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g33833559bd3_1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833559bd3_1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833559bd3_1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3833559bd3_1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g33833559bd3_1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3833559bd3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33833559bd3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afb1983d4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33afb1983d4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autobús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3833559bd3_1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g33833559bd3_1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3833559bd3_1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g33833559bd3_1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3833559bd3_1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g33833559bd3_1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4fa47ccc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4fa47ccc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31abc48a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g331abc48a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31abc48af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g331abc48af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31abc48af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g331abc48af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391f87840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g3391f87840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92172fb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392172fb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Europa 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0" name="Google Shape;62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384f44b9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g3384f44b9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3833559bd3_1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g33833559bd3_1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3833559bd3_1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4" name="Google Shape;644;g33833559bd3_1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3ba7c6ea6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0" name="Google Shape;650;g33ba7c6ea6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92172fb2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392172fb2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</a:t>
            </a:r>
            <a:r>
              <a:rPr lang="en"/>
              <a:t>aisaje 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3afb1983d4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3afb1983d4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3afb1983d4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3afb1983d4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92172fb2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3392172fb2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tranv</a:t>
            </a:r>
            <a:r>
              <a:rPr lang="en"/>
              <a:t>ía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92172fb2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392172fb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Eur</a:t>
            </a:r>
            <a:r>
              <a:rPr lang="en"/>
              <a:t>ídice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{DF4FC6A4-12CD-47E0-A8AF-EA5D164A299D}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5" name="Google Shape;115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0" name="Google Shape;150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5" name="Google Shape;15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8" name="Google Shape;158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9" name="Google Shape;15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3" name="Google Shape;16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6" name="Google Shape;166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67" name="Google Shape;16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0" name="Google Shape;170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71" name="Google Shape;17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6" name="Google Shape;176;p3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2" name="Google Shape;182;p3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8" name="Google Shape;188;p3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4" name="Google Shape;194;p3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0" name="Google Shape;200;p3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6" name="Google Shape;206;p3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0" name="Google Shape;21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8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9" name="Google Shape;21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0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40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40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4" name="Google Shape;224;p40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225" name="Google Shape;225;p40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8" name="Google Shape;228;p41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{7FC6C76D-4F1E-4C26-A77F-B23989F9469A}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229" name="Google Shape;22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0" name="Google Shape;230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5" name="Google Shape;235;p4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6" name="Google Shape;236;p4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243" name="Google Shape;24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0512" y="1499225"/>
            <a:ext cx="1891825" cy="2950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4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18.3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ai</a:t>
            </a:r>
            <a:endParaRPr sz="9600"/>
          </a:p>
        </p:txBody>
      </p:sp>
      <p:pic>
        <p:nvPicPr>
          <p:cNvPr id="299" name="Google Shape;299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0" y="41491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au</a:t>
            </a:r>
            <a:endParaRPr sz="9600"/>
          </a:p>
        </p:txBody>
      </p:sp>
      <p:pic>
        <p:nvPicPr>
          <p:cNvPr id="305" name="Google Shape;305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5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ei</a:t>
            </a:r>
            <a:endParaRPr sz="9600"/>
          </a:p>
        </p:txBody>
      </p:sp>
      <p:pic>
        <p:nvPicPr>
          <p:cNvPr id="311" name="Google Shape;311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25" y="41756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6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eu</a:t>
            </a:r>
            <a:endParaRPr sz="9600"/>
          </a:p>
        </p:txBody>
      </p:sp>
      <p:pic>
        <p:nvPicPr>
          <p:cNvPr id="317" name="Google Shape;31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0" y="41491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7"/>
          <p:cNvSpPr txBox="1"/>
          <p:nvPr>
            <p:ph type="ctrTitle"/>
          </p:nvPr>
        </p:nvSpPr>
        <p:spPr>
          <a:xfrm>
            <a:off x="457200" y="34616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" name="Google Shape;328;p58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{7FC6C76D-4F1E-4C26-A77F-B23989F9469A}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29" name="Google Shape;329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4141725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9"/>
          <p:cNvSpPr txBox="1"/>
          <p:nvPr>
            <p:ph type="ctrTitle"/>
          </p:nvPr>
        </p:nvSpPr>
        <p:spPr>
          <a:xfrm>
            <a:off x="457200" y="3461600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336" name="Google Shape;33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0"/>
          <p:cNvSpPr txBox="1"/>
          <p:nvPr>
            <p:ph idx="4294967295" type="body"/>
          </p:nvPr>
        </p:nvSpPr>
        <p:spPr>
          <a:xfrm>
            <a:off x="311700" y="166595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342" name="Google Shape;342;p60"/>
          <p:cNvSpPr/>
          <p:nvPr/>
        </p:nvSpPr>
        <p:spPr>
          <a:xfrm>
            <a:off x="3779650" y="2984350"/>
            <a:ext cx="175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3" name="Google Shape;34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5" y="414027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1"/>
          <p:cNvSpPr txBox="1"/>
          <p:nvPr>
            <p:ph idx="4294967295" type="body"/>
          </p:nvPr>
        </p:nvSpPr>
        <p:spPr>
          <a:xfrm>
            <a:off x="311700" y="1608075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vi</a:t>
            </a:r>
            <a:endParaRPr sz="9600"/>
          </a:p>
        </p:txBody>
      </p:sp>
      <p:sp>
        <p:nvSpPr>
          <p:cNvPr id="349" name="Google Shape;349;p61"/>
          <p:cNvSpPr/>
          <p:nvPr/>
        </p:nvSpPr>
        <p:spPr>
          <a:xfrm>
            <a:off x="4086025" y="3002675"/>
            <a:ext cx="111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5" y="41491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2"/>
          <p:cNvSpPr txBox="1"/>
          <p:nvPr>
            <p:ph idx="4294967295" type="body"/>
          </p:nvPr>
        </p:nvSpPr>
        <p:spPr>
          <a:xfrm>
            <a:off x="275200" y="161293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pro</a:t>
            </a:r>
            <a:endParaRPr sz="9600"/>
          </a:p>
        </p:txBody>
      </p:sp>
      <p:sp>
        <p:nvSpPr>
          <p:cNvPr id="356" name="Google Shape;356;p62"/>
          <p:cNvSpPr/>
          <p:nvPr/>
        </p:nvSpPr>
        <p:spPr>
          <a:xfrm>
            <a:off x="3460375" y="3037363"/>
            <a:ext cx="221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7" name="Google Shape;35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5" y="41491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 txBox="1"/>
          <p:nvPr>
            <p:ph idx="4294967295" type="body"/>
          </p:nvPr>
        </p:nvSpPr>
        <p:spPr>
          <a:xfrm>
            <a:off x="311700" y="1612925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bar</a:t>
            </a:r>
            <a:endParaRPr sz="9600"/>
          </a:p>
        </p:txBody>
      </p:sp>
      <p:sp>
        <p:nvSpPr>
          <p:cNvPr id="363" name="Google Shape;363;p63"/>
          <p:cNvSpPr/>
          <p:nvPr/>
        </p:nvSpPr>
        <p:spPr>
          <a:xfrm>
            <a:off x="3510225" y="3037350"/>
            <a:ext cx="223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4" name="Google Shape;364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75" y="415795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/>
          <p:nvPr>
            <p:ph idx="4294967295" type="body"/>
          </p:nvPr>
        </p:nvSpPr>
        <p:spPr>
          <a:xfrm>
            <a:off x="311700" y="1669925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ño</a:t>
            </a:r>
            <a:endParaRPr sz="9600"/>
          </a:p>
        </p:txBody>
      </p:sp>
      <p:sp>
        <p:nvSpPr>
          <p:cNvPr id="370" name="Google Shape;370;p64"/>
          <p:cNvSpPr/>
          <p:nvPr/>
        </p:nvSpPr>
        <p:spPr>
          <a:xfrm>
            <a:off x="3799550" y="3067825"/>
            <a:ext cx="163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1" name="Google Shape;37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5" y="409900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5"/>
          <p:cNvSpPr txBox="1"/>
          <p:nvPr>
            <p:ph idx="4294967295" type="body"/>
          </p:nvPr>
        </p:nvSpPr>
        <p:spPr>
          <a:xfrm>
            <a:off x="3117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rren</a:t>
            </a:r>
            <a:endParaRPr sz="9600"/>
          </a:p>
        </p:txBody>
      </p:sp>
      <p:sp>
        <p:nvSpPr>
          <p:cNvPr id="377" name="Google Shape;377;p65"/>
          <p:cNvSpPr/>
          <p:nvPr/>
        </p:nvSpPr>
        <p:spPr>
          <a:xfrm>
            <a:off x="3326900" y="3050613"/>
            <a:ext cx="253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8" name="Google Shape;37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0" y="414027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6"/>
          <p:cNvSpPr txBox="1"/>
          <p:nvPr>
            <p:ph idx="4294967295" type="body"/>
          </p:nvPr>
        </p:nvSpPr>
        <p:spPr>
          <a:xfrm>
            <a:off x="3117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mos</a:t>
            </a:r>
            <a:endParaRPr sz="9600"/>
          </a:p>
        </p:txBody>
      </p:sp>
      <p:sp>
        <p:nvSpPr>
          <p:cNvPr id="384" name="Google Shape;384;p66"/>
          <p:cNvSpPr/>
          <p:nvPr/>
        </p:nvSpPr>
        <p:spPr>
          <a:xfrm>
            <a:off x="3334000" y="3050613"/>
            <a:ext cx="251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0" y="415795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7"/>
          <p:cNvSpPr txBox="1"/>
          <p:nvPr>
            <p:ph idx="4294967295" type="body"/>
          </p:nvPr>
        </p:nvSpPr>
        <p:spPr>
          <a:xfrm>
            <a:off x="311700" y="15996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lles</a:t>
            </a:r>
            <a:endParaRPr sz="9600"/>
          </a:p>
        </p:txBody>
      </p:sp>
      <p:sp>
        <p:nvSpPr>
          <p:cNvPr id="391" name="Google Shape;391;p67"/>
          <p:cNvSpPr/>
          <p:nvPr/>
        </p:nvSpPr>
        <p:spPr>
          <a:xfrm>
            <a:off x="3657600" y="3050613"/>
            <a:ext cx="197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2" name="Google Shape;392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75" y="415795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8"/>
          <p:cNvSpPr txBox="1"/>
          <p:nvPr>
            <p:ph idx="4294967295" type="body"/>
          </p:nvPr>
        </p:nvSpPr>
        <p:spPr>
          <a:xfrm>
            <a:off x="311700" y="16041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das</a:t>
            </a:r>
            <a:endParaRPr sz="9600"/>
          </a:p>
        </p:txBody>
      </p:sp>
      <p:sp>
        <p:nvSpPr>
          <p:cNvPr id="398" name="Google Shape;398;p68"/>
          <p:cNvSpPr/>
          <p:nvPr/>
        </p:nvSpPr>
        <p:spPr>
          <a:xfrm>
            <a:off x="3537075" y="3046200"/>
            <a:ext cx="228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9" name="Google Shape;399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00" y="415795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69"/>
          <p:cNvSpPr txBox="1"/>
          <p:nvPr>
            <p:ph type="ctrTitle"/>
          </p:nvPr>
        </p:nvSpPr>
        <p:spPr>
          <a:xfrm>
            <a:off x="457200" y="36471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" name="Google Shape;410;p70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{DF4FC6A4-12CD-47E0-A8AF-EA5D164A299D}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11" name="Google Shape;411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4141725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" name="Google Shape;416;p7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{DF4FC6A4-12CD-47E0-A8AF-EA5D164A299D}</a:tableStyleId>
              </a:tblPr>
              <a:tblGrid>
                <a:gridCol w="1209825"/>
                <a:gridCol w="1191775"/>
                <a:gridCol w="1191775"/>
                <a:gridCol w="11917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17" name="Google Shape;417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23" y="4115225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2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23" name="Google Shape;42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255" name="Google Shape;25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3"/>
          <p:cNvSpPr txBox="1"/>
          <p:nvPr>
            <p:ph idx="4294967295" type="body"/>
          </p:nvPr>
        </p:nvSpPr>
        <p:spPr>
          <a:xfrm>
            <a:off x="2697070" y="1537350"/>
            <a:ext cx="167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29" name="Google Shape;429;p73"/>
          <p:cNvSpPr txBox="1"/>
          <p:nvPr>
            <p:ph idx="4294967295" type="body"/>
          </p:nvPr>
        </p:nvSpPr>
        <p:spPr>
          <a:xfrm>
            <a:off x="3519758" y="1537354"/>
            <a:ext cx="336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gua</a:t>
            </a:r>
            <a:endParaRPr sz="9600"/>
          </a:p>
        </p:txBody>
      </p:sp>
      <p:sp>
        <p:nvSpPr>
          <p:cNvPr id="430" name="Google Shape;430;p73"/>
          <p:cNvSpPr/>
          <p:nvPr/>
        </p:nvSpPr>
        <p:spPr>
          <a:xfrm>
            <a:off x="3046148" y="3062075"/>
            <a:ext cx="336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5" y="4157950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4"/>
          <p:cNvSpPr txBox="1"/>
          <p:nvPr>
            <p:ph idx="4294967295" type="body"/>
          </p:nvPr>
        </p:nvSpPr>
        <p:spPr>
          <a:xfrm>
            <a:off x="2503002" y="1586925"/>
            <a:ext cx="298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437" name="Google Shape;437;p74"/>
          <p:cNvSpPr txBox="1"/>
          <p:nvPr>
            <p:ph idx="4294967295" type="body"/>
          </p:nvPr>
        </p:nvSpPr>
        <p:spPr>
          <a:xfrm>
            <a:off x="4611188" y="15869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lles</a:t>
            </a:r>
            <a:endParaRPr sz="9600"/>
          </a:p>
        </p:txBody>
      </p:sp>
      <p:sp>
        <p:nvSpPr>
          <p:cNvPr id="438" name="Google Shape;438;p74"/>
          <p:cNvSpPr/>
          <p:nvPr/>
        </p:nvSpPr>
        <p:spPr>
          <a:xfrm>
            <a:off x="3252725" y="3012525"/>
            <a:ext cx="336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9" name="Google Shape;43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5" y="416677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5"/>
          <p:cNvSpPr txBox="1"/>
          <p:nvPr>
            <p:ph idx="4294967295" type="body"/>
          </p:nvPr>
        </p:nvSpPr>
        <p:spPr>
          <a:xfrm>
            <a:off x="2151513" y="1740600"/>
            <a:ext cx="33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445" name="Google Shape;445;p75"/>
          <p:cNvSpPr txBox="1"/>
          <p:nvPr>
            <p:ph idx="4294967295" type="body"/>
          </p:nvPr>
        </p:nvSpPr>
        <p:spPr>
          <a:xfrm>
            <a:off x="3940338" y="17406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446" name="Google Shape;446;p75"/>
          <p:cNvSpPr/>
          <p:nvPr/>
        </p:nvSpPr>
        <p:spPr>
          <a:xfrm>
            <a:off x="3126700" y="3023875"/>
            <a:ext cx="274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0" y="414027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6"/>
          <p:cNvSpPr txBox="1"/>
          <p:nvPr>
            <p:ph idx="4294967295" type="body"/>
          </p:nvPr>
        </p:nvSpPr>
        <p:spPr>
          <a:xfrm>
            <a:off x="2977819" y="1626325"/>
            <a:ext cx="210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vis</a:t>
            </a:r>
            <a:endParaRPr sz="9600"/>
          </a:p>
        </p:txBody>
      </p:sp>
      <p:sp>
        <p:nvSpPr>
          <p:cNvPr id="453" name="Google Shape;453;p76"/>
          <p:cNvSpPr txBox="1"/>
          <p:nvPr>
            <p:ph idx="4294967295" type="body"/>
          </p:nvPr>
        </p:nvSpPr>
        <p:spPr>
          <a:xfrm>
            <a:off x="3568175" y="1626325"/>
            <a:ext cx="310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454" name="Google Shape;454;p76"/>
          <p:cNvSpPr/>
          <p:nvPr/>
        </p:nvSpPr>
        <p:spPr>
          <a:xfrm>
            <a:off x="3042662" y="3023975"/>
            <a:ext cx="285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5" name="Google Shape;455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0" y="41756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7"/>
          <p:cNvSpPr txBox="1"/>
          <p:nvPr>
            <p:ph idx="4294967295" type="body"/>
          </p:nvPr>
        </p:nvSpPr>
        <p:spPr>
          <a:xfrm>
            <a:off x="2175463" y="1588225"/>
            <a:ext cx="294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pro</a:t>
            </a:r>
            <a:endParaRPr sz="9600"/>
          </a:p>
        </p:txBody>
      </p:sp>
      <p:sp>
        <p:nvSpPr>
          <p:cNvPr id="461" name="Google Shape;461;p77"/>
          <p:cNvSpPr txBox="1"/>
          <p:nvPr>
            <p:ph idx="4294967295" type="body"/>
          </p:nvPr>
        </p:nvSpPr>
        <p:spPr>
          <a:xfrm>
            <a:off x="4427525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bar</a:t>
            </a:r>
            <a:endParaRPr sz="9600"/>
          </a:p>
        </p:txBody>
      </p:sp>
      <p:sp>
        <p:nvSpPr>
          <p:cNvPr id="462" name="Google Shape;462;p77"/>
          <p:cNvSpPr/>
          <p:nvPr/>
        </p:nvSpPr>
        <p:spPr>
          <a:xfrm>
            <a:off x="2594491" y="3062075"/>
            <a:ext cx="419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3" name="Google Shape;46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5" y="41756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8"/>
          <p:cNvSpPr txBox="1"/>
          <p:nvPr>
            <p:ph idx="4294967295" type="body"/>
          </p:nvPr>
        </p:nvSpPr>
        <p:spPr>
          <a:xfrm>
            <a:off x="2401663" y="1639100"/>
            <a:ext cx="279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quie</a:t>
            </a:r>
            <a:endParaRPr sz="9600"/>
          </a:p>
        </p:txBody>
      </p:sp>
      <p:sp>
        <p:nvSpPr>
          <p:cNvPr id="469" name="Google Shape;469;p78"/>
          <p:cNvSpPr txBox="1"/>
          <p:nvPr>
            <p:ph idx="4294967295" type="body"/>
          </p:nvPr>
        </p:nvSpPr>
        <p:spPr>
          <a:xfrm>
            <a:off x="4357338" y="1639100"/>
            <a:ext cx="289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ro</a:t>
            </a:r>
            <a:endParaRPr sz="9600"/>
          </a:p>
        </p:txBody>
      </p:sp>
      <p:sp>
        <p:nvSpPr>
          <p:cNvPr id="470" name="Google Shape;470;p78"/>
          <p:cNvSpPr/>
          <p:nvPr/>
        </p:nvSpPr>
        <p:spPr>
          <a:xfrm>
            <a:off x="2478263" y="3112950"/>
            <a:ext cx="407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1" name="Google Shape;47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9"/>
          <p:cNvSpPr txBox="1"/>
          <p:nvPr>
            <p:ph type="ctrTitle"/>
          </p:nvPr>
        </p:nvSpPr>
        <p:spPr>
          <a:xfrm>
            <a:off x="520800" y="3595100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77" name="Google Shape;47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0"/>
          <p:cNvSpPr txBox="1"/>
          <p:nvPr>
            <p:ph idx="4294967295" type="body"/>
          </p:nvPr>
        </p:nvSpPr>
        <p:spPr>
          <a:xfrm>
            <a:off x="1945500" y="1807325"/>
            <a:ext cx="23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483" name="Google Shape;483;p80"/>
          <p:cNvSpPr txBox="1"/>
          <p:nvPr>
            <p:ph idx="4294967295" type="body"/>
          </p:nvPr>
        </p:nvSpPr>
        <p:spPr>
          <a:xfrm>
            <a:off x="3189775" y="1807325"/>
            <a:ext cx="311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ño</a:t>
            </a:r>
            <a:endParaRPr sz="9600"/>
          </a:p>
        </p:txBody>
      </p:sp>
      <p:sp>
        <p:nvSpPr>
          <p:cNvPr id="484" name="Google Shape;484;p80"/>
          <p:cNvSpPr txBox="1"/>
          <p:nvPr>
            <p:ph idx="4294967295" type="body"/>
          </p:nvPr>
        </p:nvSpPr>
        <p:spPr>
          <a:xfrm>
            <a:off x="4789652" y="1807325"/>
            <a:ext cx="250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485" name="Google Shape;485;p80"/>
          <p:cNvSpPr/>
          <p:nvPr/>
        </p:nvSpPr>
        <p:spPr>
          <a:xfrm>
            <a:off x="2185800" y="3267725"/>
            <a:ext cx="477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6" name="Google Shape;48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1"/>
          <p:cNvSpPr txBox="1"/>
          <p:nvPr>
            <p:ph idx="4294967295" type="body"/>
          </p:nvPr>
        </p:nvSpPr>
        <p:spPr>
          <a:xfrm>
            <a:off x="1871700" y="1594950"/>
            <a:ext cx="257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pai</a:t>
            </a:r>
            <a:endParaRPr sz="9600"/>
          </a:p>
        </p:txBody>
      </p:sp>
      <p:sp>
        <p:nvSpPr>
          <p:cNvPr id="492" name="Google Shape;492;p81"/>
          <p:cNvSpPr txBox="1"/>
          <p:nvPr>
            <p:ph idx="4294967295" type="body"/>
          </p:nvPr>
        </p:nvSpPr>
        <p:spPr>
          <a:xfrm>
            <a:off x="3679352" y="1594950"/>
            <a:ext cx="219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93" name="Google Shape;493;p81"/>
          <p:cNvSpPr txBox="1"/>
          <p:nvPr>
            <p:ph idx="4294967295" type="body"/>
          </p:nvPr>
        </p:nvSpPr>
        <p:spPr>
          <a:xfrm>
            <a:off x="5341102" y="1594950"/>
            <a:ext cx="185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je</a:t>
            </a:r>
            <a:endParaRPr sz="9600"/>
          </a:p>
        </p:txBody>
      </p:sp>
      <p:sp>
        <p:nvSpPr>
          <p:cNvPr id="494" name="Google Shape;494;p81"/>
          <p:cNvSpPr/>
          <p:nvPr/>
        </p:nvSpPr>
        <p:spPr>
          <a:xfrm>
            <a:off x="2263750" y="3055350"/>
            <a:ext cx="427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5" name="Google Shape;495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2"/>
          <p:cNvSpPr txBox="1"/>
          <p:nvPr>
            <p:ph idx="4294967295" type="body"/>
          </p:nvPr>
        </p:nvSpPr>
        <p:spPr>
          <a:xfrm>
            <a:off x="2245550" y="1713963"/>
            <a:ext cx="301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tran</a:t>
            </a:r>
            <a:endParaRPr sz="9600"/>
          </a:p>
        </p:txBody>
      </p:sp>
      <p:sp>
        <p:nvSpPr>
          <p:cNvPr id="501" name="Google Shape;501;p82"/>
          <p:cNvSpPr txBox="1"/>
          <p:nvPr>
            <p:ph idx="4294967295" type="body"/>
          </p:nvPr>
        </p:nvSpPr>
        <p:spPr>
          <a:xfrm>
            <a:off x="4780767" y="1739700"/>
            <a:ext cx="159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ví</a:t>
            </a:r>
            <a:endParaRPr sz="9600"/>
          </a:p>
        </p:txBody>
      </p:sp>
      <p:sp>
        <p:nvSpPr>
          <p:cNvPr id="502" name="Google Shape;502;p82"/>
          <p:cNvSpPr txBox="1"/>
          <p:nvPr>
            <p:ph idx="4294967295" type="body"/>
          </p:nvPr>
        </p:nvSpPr>
        <p:spPr>
          <a:xfrm>
            <a:off x="5354594" y="1739700"/>
            <a:ext cx="188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503" name="Google Shape;503;p82"/>
          <p:cNvSpPr/>
          <p:nvPr/>
        </p:nvSpPr>
        <p:spPr>
          <a:xfrm>
            <a:off x="2605913" y="3102538"/>
            <a:ext cx="420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4" name="Google Shape;504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261" name="Google Shape;26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8325" y="1000125"/>
            <a:ext cx="54673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3"/>
          <p:cNvSpPr txBox="1"/>
          <p:nvPr>
            <p:ph idx="4294967295" type="body"/>
          </p:nvPr>
        </p:nvSpPr>
        <p:spPr>
          <a:xfrm>
            <a:off x="2247100" y="1594950"/>
            <a:ext cx="167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Eu</a:t>
            </a:r>
            <a:endParaRPr sz="9600"/>
          </a:p>
        </p:txBody>
      </p:sp>
      <p:sp>
        <p:nvSpPr>
          <p:cNvPr id="510" name="Google Shape;510;p83"/>
          <p:cNvSpPr txBox="1"/>
          <p:nvPr>
            <p:ph idx="4294967295" type="body"/>
          </p:nvPr>
        </p:nvSpPr>
        <p:spPr>
          <a:xfrm>
            <a:off x="3679813" y="1594950"/>
            <a:ext cx="187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ro</a:t>
            </a:r>
            <a:endParaRPr sz="9600"/>
          </a:p>
        </p:txBody>
      </p:sp>
      <p:sp>
        <p:nvSpPr>
          <p:cNvPr id="511" name="Google Shape;511;p83"/>
          <p:cNvSpPr txBox="1"/>
          <p:nvPr>
            <p:ph idx="4294967295" type="body"/>
          </p:nvPr>
        </p:nvSpPr>
        <p:spPr>
          <a:xfrm>
            <a:off x="4651512" y="1594950"/>
            <a:ext cx="209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512" name="Google Shape;512;p83"/>
          <p:cNvSpPr/>
          <p:nvPr/>
        </p:nvSpPr>
        <p:spPr>
          <a:xfrm>
            <a:off x="2328488" y="3055350"/>
            <a:ext cx="441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4"/>
          <p:cNvSpPr txBox="1"/>
          <p:nvPr>
            <p:ph idx="4294967295" type="body"/>
          </p:nvPr>
        </p:nvSpPr>
        <p:spPr>
          <a:xfrm>
            <a:off x="1457850" y="1594950"/>
            <a:ext cx="2739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519" name="Google Shape;519;p84"/>
          <p:cNvSpPr txBox="1"/>
          <p:nvPr>
            <p:ph idx="4294967295" type="body"/>
          </p:nvPr>
        </p:nvSpPr>
        <p:spPr>
          <a:xfrm>
            <a:off x="3507227" y="1594950"/>
            <a:ext cx="219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520" name="Google Shape;520;p84"/>
          <p:cNvSpPr txBox="1"/>
          <p:nvPr>
            <p:ph idx="4294967295" type="body"/>
          </p:nvPr>
        </p:nvSpPr>
        <p:spPr>
          <a:xfrm>
            <a:off x="4979500" y="1594950"/>
            <a:ext cx="263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mos</a:t>
            </a:r>
            <a:endParaRPr sz="9600"/>
          </a:p>
        </p:txBody>
      </p:sp>
      <p:sp>
        <p:nvSpPr>
          <p:cNvPr id="521" name="Google Shape;521;p84"/>
          <p:cNvSpPr/>
          <p:nvPr/>
        </p:nvSpPr>
        <p:spPr>
          <a:xfrm>
            <a:off x="1686450" y="3055350"/>
            <a:ext cx="599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5"/>
          <p:cNvSpPr txBox="1"/>
          <p:nvPr>
            <p:ph idx="4294967295" type="body"/>
          </p:nvPr>
        </p:nvSpPr>
        <p:spPr>
          <a:xfrm>
            <a:off x="1798438" y="1594950"/>
            <a:ext cx="181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528" name="Google Shape;528;p85"/>
          <p:cNvSpPr txBox="1"/>
          <p:nvPr>
            <p:ph idx="4294967295" type="body"/>
          </p:nvPr>
        </p:nvSpPr>
        <p:spPr>
          <a:xfrm>
            <a:off x="2921764" y="1594950"/>
            <a:ext cx="219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529" name="Google Shape;529;p85"/>
          <p:cNvSpPr txBox="1"/>
          <p:nvPr>
            <p:ph idx="4294967295" type="body"/>
          </p:nvPr>
        </p:nvSpPr>
        <p:spPr>
          <a:xfrm>
            <a:off x="4521963" y="1594950"/>
            <a:ext cx="282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rren</a:t>
            </a:r>
            <a:endParaRPr sz="9600"/>
          </a:p>
        </p:txBody>
      </p:sp>
      <p:sp>
        <p:nvSpPr>
          <p:cNvPr id="530" name="Google Shape;530;p85"/>
          <p:cNvSpPr/>
          <p:nvPr/>
        </p:nvSpPr>
        <p:spPr>
          <a:xfrm>
            <a:off x="2128988" y="3055350"/>
            <a:ext cx="509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1" name="Google Shape;531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6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537" name="Google Shape;53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7"/>
          <p:cNvSpPr txBox="1"/>
          <p:nvPr>
            <p:ph idx="4294967295" type="body"/>
          </p:nvPr>
        </p:nvSpPr>
        <p:spPr>
          <a:xfrm>
            <a:off x="585013" y="1561588"/>
            <a:ext cx="282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em</a:t>
            </a:r>
            <a:endParaRPr sz="9600"/>
          </a:p>
        </p:txBody>
      </p:sp>
      <p:sp>
        <p:nvSpPr>
          <p:cNvPr id="543" name="Google Shape;543;p87"/>
          <p:cNvSpPr txBox="1"/>
          <p:nvPr>
            <p:ph idx="4294967295" type="body"/>
          </p:nvPr>
        </p:nvSpPr>
        <p:spPr>
          <a:xfrm>
            <a:off x="2445163" y="15615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544" name="Google Shape;544;p87"/>
          <p:cNvSpPr txBox="1"/>
          <p:nvPr/>
        </p:nvSpPr>
        <p:spPr>
          <a:xfrm>
            <a:off x="3975163" y="15615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87"/>
          <p:cNvSpPr/>
          <p:nvPr/>
        </p:nvSpPr>
        <p:spPr>
          <a:xfrm>
            <a:off x="911400" y="3088725"/>
            <a:ext cx="725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6" name="Google Shape;546;p87"/>
          <p:cNvSpPr txBox="1"/>
          <p:nvPr/>
        </p:nvSpPr>
        <p:spPr>
          <a:xfrm>
            <a:off x="5272013" y="1561588"/>
            <a:ext cx="318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7" name="Google Shape;547;p8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8"/>
          <p:cNvSpPr txBox="1"/>
          <p:nvPr>
            <p:ph idx="4294967295" type="body"/>
          </p:nvPr>
        </p:nvSpPr>
        <p:spPr>
          <a:xfrm>
            <a:off x="1230425" y="1599688"/>
            <a:ext cx="262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553" name="Google Shape;553;p88"/>
          <p:cNvSpPr txBox="1"/>
          <p:nvPr>
            <p:ph idx="4294967295" type="body"/>
          </p:nvPr>
        </p:nvSpPr>
        <p:spPr>
          <a:xfrm>
            <a:off x="2819175" y="15996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bo</a:t>
            </a:r>
            <a:endParaRPr sz="9600"/>
          </a:p>
        </p:txBody>
      </p:sp>
      <p:sp>
        <p:nvSpPr>
          <p:cNvPr id="554" name="Google Shape;554;p88"/>
          <p:cNvSpPr txBox="1"/>
          <p:nvPr/>
        </p:nvSpPr>
        <p:spPr>
          <a:xfrm>
            <a:off x="4653975" y="1599688"/>
            <a:ext cx="153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88"/>
          <p:cNvSpPr txBox="1"/>
          <p:nvPr/>
        </p:nvSpPr>
        <p:spPr>
          <a:xfrm>
            <a:off x="5316375" y="1599688"/>
            <a:ext cx="25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88"/>
          <p:cNvSpPr/>
          <p:nvPr/>
        </p:nvSpPr>
        <p:spPr>
          <a:xfrm>
            <a:off x="1935975" y="3050613"/>
            <a:ext cx="540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7" name="Google Shape;55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9"/>
          <p:cNvSpPr txBox="1"/>
          <p:nvPr>
            <p:ph idx="4294967295" type="body"/>
          </p:nvPr>
        </p:nvSpPr>
        <p:spPr>
          <a:xfrm>
            <a:off x="2144800" y="1643970"/>
            <a:ext cx="239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eu</a:t>
            </a:r>
            <a:endParaRPr sz="9600"/>
          </a:p>
        </p:txBody>
      </p:sp>
      <p:sp>
        <p:nvSpPr>
          <p:cNvPr id="563" name="Google Shape;563;p89"/>
          <p:cNvSpPr txBox="1"/>
          <p:nvPr/>
        </p:nvSpPr>
        <p:spPr>
          <a:xfrm>
            <a:off x="3415498" y="1640963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fó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9"/>
          <p:cNvSpPr txBox="1"/>
          <p:nvPr/>
        </p:nvSpPr>
        <p:spPr>
          <a:xfrm>
            <a:off x="4783497" y="1637788"/>
            <a:ext cx="136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9"/>
          <p:cNvSpPr/>
          <p:nvPr/>
        </p:nvSpPr>
        <p:spPr>
          <a:xfrm>
            <a:off x="2022925" y="3012513"/>
            <a:ext cx="550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9"/>
          <p:cNvSpPr txBox="1"/>
          <p:nvPr/>
        </p:nvSpPr>
        <p:spPr>
          <a:xfrm>
            <a:off x="5660375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0"/>
          <p:cNvSpPr txBox="1"/>
          <p:nvPr>
            <p:ph idx="4294967295" type="body"/>
          </p:nvPr>
        </p:nvSpPr>
        <p:spPr>
          <a:xfrm>
            <a:off x="1075213" y="1536213"/>
            <a:ext cx="236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des</a:t>
            </a:r>
            <a:endParaRPr sz="9600"/>
          </a:p>
        </p:txBody>
      </p:sp>
      <p:sp>
        <p:nvSpPr>
          <p:cNvPr id="573" name="Google Shape;573;p90"/>
          <p:cNvSpPr txBox="1"/>
          <p:nvPr>
            <p:ph idx="4294967295" type="body"/>
          </p:nvPr>
        </p:nvSpPr>
        <p:spPr>
          <a:xfrm>
            <a:off x="2897338" y="1536213"/>
            <a:ext cx="261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574" name="Google Shape;574;p90"/>
          <p:cNvSpPr txBox="1"/>
          <p:nvPr/>
        </p:nvSpPr>
        <p:spPr>
          <a:xfrm>
            <a:off x="4021513" y="1536213"/>
            <a:ext cx="326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90"/>
          <p:cNvSpPr/>
          <p:nvPr/>
        </p:nvSpPr>
        <p:spPr>
          <a:xfrm>
            <a:off x="1273763" y="3037763"/>
            <a:ext cx="678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90"/>
          <p:cNvSpPr txBox="1"/>
          <p:nvPr/>
        </p:nvSpPr>
        <p:spPr>
          <a:xfrm>
            <a:off x="5479788" y="1536213"/>
            <a:ext cx="310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7" name="Google Shape;57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1"/>
          <p:cNvSpPr txBox="1"/>
          <p:nvPr>
            <p:ph idx="4294967295" type="body"/>
          </p:nvPr>
        </p:nvSpPr>
        <p:spPr>
          <a:xfrm>
            <a:off x="1040400" y="1740600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583" name="Google Shape;583;p91"/>
          <p:cNvSpPr txBox="1"/>
          <p:nvPr>
            <p:ph idx="4294967295" type="body"/>
          </p:nvPr>
        </p:nvSpPr>
        <p:spPr>
          <a:xfrm>
            <a:off x="2320200" y="1740600"/>
            <a:ext cx="298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sán</a:t>
            </a:r>
            <a:endParaRPr sz="9600"/>
          </a:p>
        </p:txBody>
      </p:sp>
      <p:sp>
        <p:nvSpPr>
          <p:cNvPr id="584" name="Google Shape;584;p91"/>
          <p:cNvSpPr txBox="1"/>
          <p:nvPr/>
        </p:nvSpPr>
        <p:spPr>
          <a:xfrm>
            <a:off x="4014425" y="1740600"/>
            <a:ext cx="326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91"/>
          <p:cNvSpPr/>
          <p:nvPr/>
        </p:nvSpPr>
        <p:spPr>
          <a:xfrm>
            <a:off x="1093725" y="3216750"/>
            <a:ext cx="657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91"/>
          <p:cNvSpPr txBox="1"/>
          <p:nvPr/>
        </p:nvSpPr>
        <p:spPr>
          <a:xfrm>
            <a:off x="5472700" y="1740600"/>
            <a:ext cx="310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7" name="Google Shape;58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92"/>
          <p:cNvSpPr txBox="1"/>
          <p:nvPr>
            <p:ph type="ctrTitle"/>
          </p:nvPr>
        </p:nvSpPr>
        <p:spPr>
          <a:xfrm>
            <a:off x="457200" y="3620550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9. Dictado</a:t>
            </a:r>
            <a:endParaRPr sz="3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713" y="664700"/>
            <a:ext cx="4944574" cy="38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8" name="Google Shape;598;p93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{DF4FC6A4-12CD-47E0-A8AF-EA5D164A299D}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99" name="Google Shape;59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4167050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" name="Google Shape;604;p94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{DF4FC6A4-12CD-47E0-A8AF-EA5D164A299D}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05" name="Google Shape;605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4154350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0" name="Google Shape;610;p95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{DF4FC6A4-12CD-47E0-A8AF-EA5D164A299D}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11" name="Google Shape;611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4154325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96"/>
          <p:cNvSpPr txBox="1"/>
          <p:nvPr>
            <p:ph type="ctrTitle"/>
          </p:nvPr>
        </p:nvSpPr>
        <p:spPr>
          <a:xfrm>
            <a:off x="457200" y="3709550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10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7"/>
          <p:cNvSpPr txBox="1"/>
          <p:nvPr>
            <p:ph idx="4294967295" type="body"/>
          </p:nvPr>
        </p:nvSpPr>
        <p:spPr>
          <a:xfrm>
            <a:off x="311700" y="1101325"/>
            <a:ext cx="85206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Les da hambre y deciden probar los ricos pasteles.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pic>
        <p:nvPicPr>
          <p:cNvPr id="623" name="Google Shape;623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8"/>
          <p:cNvSpPr txBox="1"/>
          <p:nvPr>
            <p:ph idx="4294967295" type="body"/>
          </p:nvPr>
        </p:nvSpPr>
        <p:spPr>
          <a:xfrm>
            <a:off x="275125" y="761425"/>
            <a:ext cx="85206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—¿Sami, qué te pasa? —pregunta mamá.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pic>
        <p:nvPicPr>
          <p:cNvPr id="629" name="Google Shape;629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9"/>
          <p:cNvSpPr txBox="1"/>
          <p:nvPr>
            <p:ph idx="4294967295" type="body"/>
          </p:nvPr>
        </p:nvSpPr>
        <p:spPr>
          <a:xfrm>
            <a:off x="275125" y="761425"/>
            <a:ext cx="8520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—¡Yupi! —gritan todos y se ponen a bailar para celebrar que no es una despedida.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pic>
        <p:nvPicPr>
          <p:cNvPr id="635" name="Google Shape;635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00"/>
          <p:cNvSpPr txBox="1"/>
          <p:nvPr>
            <p:ph type="ctrTitle"/>
          </p:nvPr>
        </p:nvSpPr>
        <p:spPr>
          <a:xfrm>
            <a:off x="457200" y="3633250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11. Dictado</a:t>
            </a:r>
            <a:endParaRPr sz="35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1"/>
          <p:cNvSpPr txBox="1"/>
          <p:nvPr>
            <p:ph idx="4294967295" type="body"/>
          </p:nvPr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____________________________.</a:t>
            </a:r>
            <a:endParaRPr sz="4500"/>
          </a:p>
        </p:txBody>
      </p:sp>
      <p:pic>
        <p:nvPicPr>
          <p:cNvPr id="647" name="Google Shape;647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4154325"/>
            <a:ext cx="923100" cy="9231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2"/>
          <p:cNvSpPr txBox="1"/>
          <p:nvPr>
            <p:ph idx="4294967295" type="body"/>
          </p:nvPr>
        </p:nvSpPr>
        <p:spPr>
          <a:xfrm>
            <a:off x="311700" y="1101325"/>
            <a:ext cx="85206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Les da hambre y deciden probar los ricos pasteles.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pic>
        <p:nvPicPr>
          <p:cNvPr id="653" name="Google Shape;653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" y="4157925"/>
            <a:ext cx="873000" cy="873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238" y="605900"/>
            <a:ext cx="3989525" cy="39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9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</p:spPr>
      </p:sp>
      <p:pic>
        <p:nvPicPr>
          <p:cNvPr id="274" name="Google Shape;274;p4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3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59" name="Google Shape;659;p103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60" name="Google Shape;660;p10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DAC2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10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DAC2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10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DAC2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10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10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10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6" name="Google Shape;666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525" y="884799"/>
            <a:ext cx="4584883" cy="348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250" y="1241325"/>
            <a:ext cx="6894449" cy="24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525" y="838800"/>
            <a:ext cx="2739700" cy="3395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51"/>
          <p:cNvCxnSpPr/>
          <p:nvPr/>
        </p:nvCxnSpPr>
        <p:spPr>
          <a:xfrm>
            <a:off x="2328625" y="1449975"/>
            <a:ext cx="1231500" cy="11268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7" name="Google Shape;287;p5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36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/>
          <p:nvPr>
            <p:ph type="ctrTitle"/>
          </p:nvPr>
        </p:nvSpPr>
        <p:spPr>
          <a:xfrm>
            <a:off x="457200" y="3638300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Diptongos decrecientes</a:t>
            </a:r>
            <a:endParaRPr sz="3500"/>
          </a:p>
        </p:txBody>
      </p:sp>
      <p:pic>
        <p:nvPicPr>
          <p:cNvPr id="293" name="Google Shape;29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