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y="5143500" cx="9144000"/>
  <p:notesSz cx="6858000" cy="9144000"/>
  <p:embeddedFontLst>
    <p:embeddedFont>
      <p:font typeface="Century Gothic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6ED3D5-469F-46DD-9FCD-575B442A470D}">
  <a:tblStyle styleId="{1B6ED3D5-469F-46DD-9FCD-575B442A47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3" Type="http://schemas.openxmlformats.org/officeDocument/2006/relationships/font" Target="fonts/CenturyGothic-boldItalic.fntdata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CenturyGothic-regular.fntdata"/><Relationship Id="rId82" Type="http://schemas.openxmlformats.org/officeDocument/2006/relationships/font" Target="fonts/CenturyGothic-italic.fntdata"/><Relationship Id="rId81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2dc8289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2dc8289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2dc8289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2dc8289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2dc82895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32dc82895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/d/,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gu.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/s/, gos.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/na/, /be/, nave.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 /ga/, soga.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/na/, /be/, nave.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/na/, /be/?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/na/, /be/, nave)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nave, /na/, /be/.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nave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nave, /na/, /be/)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/n/, /a/, /b/, /e/, nave.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/n/, /a/, /b/, /e/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/n/, /a/, /b/, /e/, nave)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nave, /n/, /a/, /b/, /e/,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nave. Ahora todos juntos: nave, /n/, /a/, /b/, /e/, nave.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/ka/, vaca.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/bi/, /si/, /ta/, visita.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/si/, /ge/, sigue.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/mi/, /ran/, miran.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/des/, /pe/, /ga/, despega.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/rra/, /mo/, /na/, Ramona.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/gos/, amigos.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/bo/, /lar/, volar.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2dc82895e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2dc82895e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32dc82895e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32dc82895e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tendrán tiempo de demostrar todo lo que han aprendido esta semana.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0ddecf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330ddecf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/rra/, /mo/, /na/?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/rra/, /mo/, /na/, Ramona)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Ramona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Ramona, /rra/, /mo/, /na/)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/rr/, /a/, /m/, /o/, /n/, /a/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/rr/, /a/, /m/, /o/, /n/, /a/, Ramona)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Ramona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Ramona, /rr/, /a/, /m/, /o/, /n/,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2dc82895e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g332dc82895e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nave, /na/, /be/, nave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/na/, /be/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/e/. Nave, /n/, /a/, /b/, /e/.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soga, /so/, /ga/, soga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 /ga/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Soga, /s/, /o/, /g/,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asoma, /a/, /so/, /ma/, asoma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/so/, 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Asoma, /a/, /s/, /o/, /m/,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0ddecf6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30ddecf6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/so/,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/so/, /ma/, asoma)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asoma, /a/, /so/,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/s/, /o/, /m/,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/s/, /o/, /m/, /a/, asoma)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asoma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asoma, /a/, /s/, /o/, /m/,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nave despega lentamente.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ve montañas y lagunas por la ventana.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despegue.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Camila y Lucas van a visitar a sus amigos en una nave.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2b99e6e7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2b99e6e7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504fbaa58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504fbaa58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0ddecf6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30ddecf6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/gi/,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/gi/, /so/, guiso)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guiso, /gi/,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/i/,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/i/, /s/, /o/, guiso)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guiso, /g/, /i/,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¿alguna vez has viajado en una nave?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32dc82895e_0_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32dc82895e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0ddecf6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330ddecf6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/pin/, /tar/?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/pin/, /tar/, pintar)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pintar, /pin/, /tar/)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/i/, /n/, /t/, /a/,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/i/, /n/, /t/, /a/, /r/, pintar)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pintar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pintar, /p/, /i/, /n/, /t/, /a/,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2" name="Google Shape;172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6" name="Google Shape;176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0" name="Google Shape;180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4" name="Google Shape;184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85" name="Google Shape;18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0" name="Google Shape;190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6" name="Google Shape;196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2" name="Google Shape;202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8" name="Google Shape;208;p3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4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4" name="Google Shape;214;p4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4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0" name="Google Shape;220;p4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2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2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42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  <p:sp>
        <p:nvSpPr>
          <p:cNvPr id="229" name="Google Shape;229;p42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  <p:sp>
        <p:nvSpPr>
          <p:cNvPr id="230" name="Google Shape;230;p42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0"/>
              </a:srgbClr>
            </a:outerShdw>
          </a:effectLst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43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5" name="Google Shape;23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4.png"/><Relationship Id="rId4" Type="http://schemas.openxmlformats.org/officeDocument/2006/relationships/image" Target="../media/image41.jpg"/><Relationship Id="rId5" Type="http://schemas.openxmlformats.org/officeDocument/2006/relationships/image" Target="../media/image4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4.png"/><Relationship Id="rId4" Type="http://schemas.openxmlformats.org/officeDocument/2006/relationships/image" Target="../media/image3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4.png"/><Relationship Id="rId4" Type="http://schemas.openxmlformats.org/officeDocument/2006/relationships/image" Target="../media/image46.jpg"/><Relationship Id="rId5" Type="http://schemas.openxmlformats.org/officeDocument/2006/relationships/image" Target="../media/image4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4.png"/><Relationship Id="rId4" Type="http://schemas.openxmlformats.org/officeDocument/2006/relationships/image" Target="../media/image44.jpg"/><Relationship Id="rId5" Type="http://schemas.openxmlformats.org/officeDocument/2006/relationships/image" Target="../media/image4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45" name="Google Shape;24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">
            <a:off x="3674650" y="1274552"/>
            <a:ext cx="1794701" cy="3006772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99" name="Google Shape;29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305" name="Google Shape;30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11" name="Google Shape;31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317" name="Google Shape;31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323" name="Google Shape;32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329" name="Google Shape;32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335" name="Google Shape;33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341" name="Google Shape;3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347" name="Google Shape;34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353" name="Google Shape;35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359" name="Google Shape;35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365" name="Google Shape;36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67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7" name="Google Shape;37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384" name="Google Shape;3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90" name="Google Shape;390;p69"/>
          <p:cNvSpPr/>
          <p:nvPr/>
        </p:nvSpPr>
        <p:spPr>
          <a:xfrm>
            <a:off x="3870100" y="3191875"/>
            <a:ext cx="139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397" name="Google Shape;397;p70"/>
          <p:cNvSpPr/>
          <p:nvPr/>
        </p:nvSpPr>
        <p:spPr>
          <a:xfrm>
            <a:off x="3733725" y="3191525"/>
            <a:ext cx="168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rri</a:t>
            </a:r>
            <a:endParaRPr sz="9600"/>
          </a:p>
        </p:txBody>
      </p:sp>
      <p:sp>
        <p:nvSpPr>
          <p:cNvPr id="404" name="Google Shape;404;p71"/>
          <p:cNvSpPr/>
          <p:nvPr/>
        </p:nvSpPr>
        <p:spPr>
          <a:xfrm>
            <a:off x="3938800" y="3191525"/>
            <a:ext cx="136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5" name="Google Shape;40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</a:t>
            </a:r>
            <a:endParaRPr sz="9600"/>
          </a:p>
        </p:txBody>
      </p:sp>
      <p:sp>
        <p:nvSpPr>
          <p:cNvPr id="411" name="Google Shape;411;p72"/>
          <p:cNvSpPr/>
          <p:nvPr/>
        </p:nvSpPr>
        <p:spPr>
          <a:xfrm>
            <a:off x="3857625" y="3267725"/>
            <a:ext cx="167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cas</a:t>
            </a:r>
            <a:endParaRPr sz="9600"/>
          </a:p>
        </p:txBody>
      </p:sp>
      <p:sp>
        <p:nvSpPr>
          <p:cNvPr id="418" name="Google Shape;418;p73"/>
          <p:cNvSpPr/>
          <p:nvPr/>
        </p:nvSpPr>
        <p:spPr>
          <a:xfrm>
            <a:off x="3538525" y="3191525"/>
            <a:ext cx="216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256" name="Google Shape;25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gos</a:t>
            </a:r>
            <a:endParaRPr sz="9600"/>
          </a:p>
        </p:txBody>
      </p:sp>
      <p:sp>
        <p:nvSpPr>
          <p:cNvPr id="425" name="Google Shape;425;p74"/>
          <p:cNvSpPr/>
          <p:nvPr/>
        </p:nvSpPr>
        <p:spPr>
          <a:xfrm>
            <a:off x="3623225" y="3267725"/>
            <a:ext cx="211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nor</a:t>
            </a:r>
            <a:endParaRPr sz="9600"/>
          </a:p>
        </p:txBody>
      </p:sp>
      <p:sp>
        <p:nvSpPr>
          <p:cNvPr id="432" name="Google Shape;432;p75"/>
          <p:cNvSpPr/>
          <p:nvPr/>
        </p:nvSpPr>
        <p:spPr>
          <a:xfrm>
            <a:off x="3742650" y="3191525"/>
            <a:ext cx="20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rran</a:t>
            </a:r>
            <a:endParaRPr sz="9600"/>
          </a:p>
        </p:txBody>
      </p:sp>
      <p:sp>
        <p:nvSpPr>
          <p:cNvPr id="439" name="Google Shape;439;p76"/>
          <p:cNvSpPr/>
          <p:nvPr/>
        </p:nvSpPr>
        <p:spPr>
          <a:xfrm>
            <a:off x="3435350" y="3191525"/>
            <a:ext cx="236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dad</a:t>
            </a:r>
            <a:endParaRPr sz="9600"/>
          </a:p>
        </p:txBody>
      </p:sp>
      <p:sp>
        <p:nvSpPr>
          <p:cNvPr id="446" name="Google Shape;446;p77"/>
          <p:cNvSpPr/>
          <p:nvPr/>
        </p:nvSpPr>
        <p:spPr>
          <a:xfrm>
            <a:off x="3383225" y="3191525"/>
            <a:ext cx="267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Google Shape;458;p79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59" name="Google Shape;45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80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5" name="Google Shape;46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2"/>
          <p:cNvSpPr txBox="1"/>
          <p:nvPr>
            <p:ph idx="4294967295" type="body"/>
          </p:nvPr>
        </p:nvSpPr>
        <p:spPr>
          <a:xfrm>
            <a:off x="27972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</a:t>
            </a:r>
            <a:endParaRPr sz="9600"/>
          </a:p>
        </p:txBody>
      </p:sp>
      <p:sp>
        <p:nvSpPr>
          <p:cNvPr id="477" name="Google Shape;477;p82"/>
          <p:cNvSpPr txBox="1"/>
          <p:nvPr>
            <p:ph idx="4294967295" type="body"/>
          </p:nvPr>
        </p:nvSpPr>
        <p:spPr>
          <a:xfrm>
            <a:off x="42017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478" name="Google Shape;478;p82"/>
          <p:cNvSpPr/>
          <p:nvPr/>
        </p:nvSpPr>
        <p:spPr>
          <a:xfrm>
            <a:off x="3173725" y="3131675"/>
            <a:ext cx="294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9" name="Google Shape;47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3"/>
          <p:cNvSpPr txBox="1"/>
          <p:nvPr>
            <p:ph idx="4294967295" type="body"/>
          </p:nvPr>
        </p:nvSpPr>
        <p:spPr>
          <a:xfrm>
            <a:off x="2841478" y="1665675"/>
            <a:ext cx="249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485" name="Google Shape;485;p83"/>
          <p:cNvSpPr txBox="1"/>
          <p:nvPr>
            <p:ph idx="4294967295" type="body"/>
          </p:nvPr>
        </p:nvSpPr>
        <p:spPr>
          <a:xfrm>
            <a:off x="4192049" y="1657825"/>
            <a:ext cx="282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86" name="Google Shape;486;p83"/>
          <p:cNvSpPr/>
          <p:nvPr/>
        </p:nvSpPr>
        <p:spPr>
          <a:xfrm>
            <a:off x="3418833" y="3131675"/>
            <a:ext cx="32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7" name="Google Shape;48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900" y="1109325"/>
            <a:ext cx="25908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4"/>
          <p:cNvSpPr txBox="1"/>
          <p:nvPr>
            <p:ph idx="4294967295" type="body"/>
          </p:nvPr>
        </p:nvSpPr>
        <p:spPr>
          <a:xfrm>
            <a:off x="24721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493" name="Google Shape;493;p84"/>
          <p:cNvSpPr txBox="1"/>
          <p:nvPr>
            <p:ph idx="4294967295" type="body"/>
          </p:nvPr>
        </p:nvSpPr>
        <p:spPr>
          <a:xfrm>
            <a:off x="4087825" y="1785375"/>
            <a:ext cx="250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94" name="Google Shape;494;p84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5"/>
          <p:cNvSpPr txBox="1"/>
          <p:nvPr>
            <p:ph idx="4294967295" type="body"/>
          </p:nvPr>
        </p:nvSpPr>
        <p:spPr>
          <a:xfrm>
            <a:off x="2534838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501" name="Google Shape;501;p85"/>
          <p:cNvSpPr txBox="1"/>
          <p:nvPr>
            <p:ph idx="4294967295" type="body"/>
          </p:nvPr>
        </p:nvSpPr>
        <p:spPr>
          <a:xfrm>
            <a:off x="3847600" y="1657825"/>
            <a:ext cx="10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502" name="Google Shape;502;p85"/>
          <p:cNvSpPr/>
          <p:nvPr/>
        </p:nvSpPr>
        <p:spPr>
          <a:xfrm>
            <a:off x="3071125" y="3131675"/>
            <a:ext cx="299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85"/>
          <p:cNvSpPr txBox="1"/>
          <p:nvPr>
            <p:ph idx="4294967295" type="body"/>
          </p:nvPr>
        </p:nvSpPr>
        <p:spPr>
          <a:xfrm>
            <a:off x="4533400" y="1657825"/>
            <a:ext cx="169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504" name="Google Shape;50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6"/>
          <p:cNvSpPr txBox="1"/>
          <p:nvPr>
            <p:ph idx="4294967295" type="body"/>
          </p:nvPr>
        </p:nvSpPr>
        <p:spPr>
          <a:xfrm>
            <a:off x="21673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510" name="Google Shape;510;p86"/>
          <p:cNvSpPr txBox="1"/>
          <p:nvPr>
            <p:ph idx="4294967295" type="body"/>
          </p:nvPr>
        </p:nvSpPr>
        <p:spPr>
          <a:xfrm>
            <a:off x="3692400" y="1785375"/>
            <a:ext cx="275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511" name="Google Shape;511;p86"/>
          <p:cNvSpPr/>
          <p:nvPr/>
        </p:nvSpPr>
        <p:spPr>
          <a:xfrm>
            <a:off x="30715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2" name="Google Shape;51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7"/>
          <p:cNvSpPr txBox="1"/>
          <p:nvPr>
            <p:ph idx="4294967295" type="body"/>
          </p:nvPr>
        </p:nvSpPr>
        <p:spPr>
          <a:xfrm>
            <a:off x="23197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</a:t>
            </a:r>
            <a:r>
              <a:rPr lang="en" sz="9600"/>
              <a:t>i</a:t>
            </a:r>
            <a:endParaRPr sz="9600"/>
          </a:p>
        </p:txBody>
      </p:sp>
      <p:sp>
        <p:nvSpPr>
          <p:cNvPr id="518" name="Google Shape;518;p87"/>
          <p:cNvSpPr txBox="1"/>
          <p:nvPr>
            <p:ph idx="4294967295" type="body"/>
          </p:nvPr>
        </p:nvSpPr>
        <p:spPr>
          <a:xfrm>
            <a:off x="3997200" y="1785375"/>
            <a:ext cx="275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ran</a:t>
            </a:r>
            <a:endParaRPr sz="9600"/>
          </a:p>
        </p:txBody>
      </p:sp>
      <p:sp>
        <p:nvSpPr>
          <p:cNvPr id="519" name="Google Shape;519;p87"/>
          <p:cNvSpPr/>
          <p:nvPr/>
        </p:nvSpPr>
        <p:spPr>
          <a:xfrm>
            <a:off x="2995325" y="3259225"/>
            <a:ext cx="33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8"/>
          <p:cNvSpPr txBox="1"/>
          <p:nvPr>
            <p:ph idx="4294967295" type="body"/>
          </p:nvPr>
        </p:nvSpPr>
        <p:spPr>
          <a:xfrm>
            <a:off x="1537925" y="1793875"/>
            <a:ext cx="238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526" name="Google Shape;526;p88"/>
          <p:cNvSpPr txBox="1"/>
          <p:nvPr>
            <p:ph idx="4294967295" type="body"/>
          </p:nvPr>
        </p:nvSpPr>
        <p:spPr>
          <a:xfrm>
            <a:off x="3476725" y="1793875"/>
            <a:ext cx="21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527" name="Google Shape;527;p88"/>
          <p:cNvSpPr/>
          <p:nvPr/>
        </p:nvSpPr>
        <p:spPr>
          <a:xfrm>
            <a:off x="1708800" y="3267725"/>
            <a:ext cx="545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88"/>
          <p:cNvSpPr txBox="1"/>
          <p:nvPr>
            <p:ph idx="4294967295" type="body"/>
          </p:nvPr>
        </p:nvSpPr>
        <p:spPr>
          <a:xfrm>
            <a:off x="4818325" y="1793875"/>
            <a:ext cx="272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pic>
        <p:nvPicPr>
          <p:cNvPr id="529" name="Google Shape;52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9"/>
          <p:cNvSpPr txBox="1"/>
          <p:nvPr>
            <p:ph idx="4294967295" type="body"/>
          </p:nvPr>
        </p:nvSpPr>
        <p:spPr>
          <a:xfrm>
            <a:off x="1676152" y="1785375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535" name="Google Shape;535;p89"/>
          <p:cNvSpPr txBox="1"/>
          <p:nvPr>
            <p:ph idx="4294967295" type="body"/>
          </p:nvPr>
        </p:nvSpPr>
        <p:spPr>
          <a:xfrm>
            <a:off x="3378225" y="1776831"/>
            <a:ext cx="246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536" name="Google Shape;536;p89"/>
          <p:cNvSpPr/>
          <p:nvPr/>
        </p:nvSpPr>
        <p:spPr>
          <a:xfrm>
            <a:off x="2076200" y="3259225"/>
            <a:ext cx="510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89"/>
          <p:cNvSpPr txBox="1"/>
          <p:nvPr>
            <p:ph idx="4294967295" type="body"/>
          </p:nvPr>
        </p:nvSpPr>
        <p:spPr>
          <a:xfrm>
            <a:off x="5279500" y="1785375"/>
            <a:ext cx="211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</a:t>
            </a:r>
            <a:endParaRPr sz="9600"/>
          </a:p>
        </p:txBody>
      </p:sp>
      <p:pic>
        <p:nvPicPr>
          <p:cNvPr id="538" name="Google Shape;53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0"/>
          <p:cNvSpPr txBox="1"/>
          <p:nvPr>
            <p:ph idx="4294967295" type="body"/>
          </p:nvPr>
        </p:nvSpPr>
        <p:spPr>
          <a:xfrm>
            <a:off x="2266899" y="1749100"/>
            <a:ext cx="120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44" name="Google Shape;544;p90"/>
          <p:cNvSpPr txBox="1"/>
          <p:nvPr>
            <p:ph idx="4294967295" type="body"/>
          </p:nvPr>
        </p:nvSpPr>
        <p:spPr>
          <a:xfrm>
            <a:off x="2931921" y="1749100"/>
            <a:ext cx="176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545" name="Google Shape;545;p90"/>
          <p:cNvSpPr/>
          <p:nvPr/>
        </p:nvSpPr>
        <p:spPr>
          <a:xfrm>
            <a:off x="2424040" y="3232850"/>
            <a:ext cx="432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90"/>
          <p:cNvSpPr txBox="1"/>
          <p:nvPr>
            <p:ph idx="4294967295" type="body"/>
          </p:nvPr>
        </p:nvSpPr>
        <p:spPr>
          <a:xfrm>
            <a:off x="4250503" y="1749100"/>
            <a:ext cx="255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gos</a:t>
            </a:r>
            <a:endParaRPr sz="9600"/>
          </a:p>
        </p:txBody>
      </p:sp>
      <p:pic>
        <p:nvPicPr>
          <p:cNvPr id="547" name="Google Shape;54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1"/>
          <p:cNvSpPr txBox="1"/>
          <p:nvPr>
            <p:ph idx="4294967295" type="body"/>
          </p:nvPr>
        </p:nvSpPr>
        <p:spPr>
          <a:xfrm>
            <a:off x="2215400" y="1608375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vo</a:t>
            </a:r>
            <a:endParaRPr sz="9600"/>
          </a:p>
        </p:txBody>
      </p:sp>
      <p:sp>
        <p:nvSpPr>
          <p:cNvPr id="553" name="Google Shape;553;p91"/>
          <p:cNvSpPr txBox="1"/>
          <p:nvPr>
            <p:ph idx="4294967295" type="body"/>
          </p:nvPr>
        </p:nvSpPr>
        <p:spPr>
          <a:xfrm>
            <a:off x="4372589" y="16083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lar</a:t>
            </a:r>
            <a:endParaRPr sz="9600"/>
          </a:p>
        </p:txBody>
      </p:sp>
      <p:sp>
        <p:nvSpPr>
          <p:cNvPr id="554" name="Google Shape;554;p91"/>
          <p:cNvSpPr/>
          <p:nvPr/>
        </p:nvSpPr>
        <p:spPr>
          <a:xfrm>
            <a:off x="3049525" y="3071050"/>
            <a:ext cx="28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2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1" name="Google Shape;561;p92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562" name="Google Shape;56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3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925" y="647950"/>
            <a:ext cx="1973600" cy="26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9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" name="Google Shape;578;p95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79" name="Google Shape;57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" name="Google Shape;584;p9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85" name="Google Shape;58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" y="41240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" name="Google Shape;590;p9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{1B6ED3D5-469F-46DD-9FCD-575B442A470D}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1" name="Google Shape;591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sp>
        <p:nvSpPr>
          <p:cNvPr id="603" name="Google Shape;603;p99"/>
          <p:cNvSpPr/>
          <p:nvPr/>
        </p:nvSpPr>
        <p:spPr>
          <a:xfrm>
            <a:off x="3477425" y="3191525"/>
            <a:ext cx="221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4" name="Google Shape;604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610" name="Google Shape;610;p100"/>
          <p:cNvSpPr/>
          <p:nvPr/>
        </p:nvSpPr>
        <p:spPr>
          <a:xfrm>
            <a:off x="3955875" y="3208600"/>
            <a:ext cx="133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1" name="Google Shape;611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617" name="Google Shape;617;p101"/>
          <p:cNvSpPr/>
          <p:nvPr/>
        </p:nvSpPr>
        <p:spPr>
          <a:xfrm>
            <a:off x="3870450" y="3191525"/>
            <a:ext cx="16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8" name="Google Shape;61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624" name="Google Shape;624;p102"/>
          <p:cNvSpPr/>
          <p:nvPr/>
        </p:nvSpPr>
        <p:spPr>
          <a:xfrm>
            <a:off x="3990050" y="3191525"/>
            <a:ext cx="125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5" name="Google Shape;625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les</a:t>
            </a:r>
            <a:endParaRPr sz="9600"/>
          </a:p>
        </p:txBody>
      </p:sp>
      <p:sp>
        <p:nvSpPr>
          <p:cNvPr id="631" name="Google Shape;631;p103"/>
          <p:cNvSpPr/>
          <p:nvPr/>
        </p:nvSpPr>
        <p:spPr>
          <a:xfrm>
            <a:off x="3793550" y="3191525"/>
            <a:ext cx="172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2" name="Google Shape;632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000" y="647975"/>
            <a:ext cx="5794250" cy="339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638" name="Google Shape;638;p104"/>
          <p:cNvSpPr/>
          <p:nvPr/>
        </p:nvSpPr>
        <p:spPr>
          <a:xfrm>
            <a:off x="3874275" y="3191525"/>
            <a:ext cx="171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0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6"/>
          <p:cNvSpPr txBox="1"/>
          <p:nvPr>
            <p:ph idx="4294967295" type="body"/>
          </p:nvPr>
        </p:nvSpPr>
        <p:spPr>
          <a:xfrm>
            <a:off x="1454700" y="1101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La   nave    despega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lentamente.</a:t>
            </a:r>
            <a:endParaRPr sz="4500"/>
          </a:p>
        </p:txBody>
      </p:sp>
      <p:sp>
        <p:nvSpPr>
          <p:cNvPr id="651" name="Google Shape;651;p106"/>
          <p:cNvSpPr/>
          <p:nvPr/>
        </p:nvSpPr>
        <p:spPr>
          <a:xfrm>
            <a:off x="159977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106"/>
          <p:cNvSpPr/>
          <p:nvPr/>
        </p:nvSpPr>
        <p:spPr>
          <a:xfrm>
            <a:off x="305837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106"/>
          <p:cNvSpPr/>
          <p:nvPr/>
        </p:nvSpPr>
        <p:spPr>
          <a:xfrm>
            <a:off x="5450988" y="18780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106"/>
          <p:cNvSpPr/>
          <p:nvPr/>
        </p:nvSpPr>
        <p:spPr>
          <a:xfrm>
            <a:off x="2488950" y="3510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7"/>
          <p:cNvSpPr txBox="1"/>
          <p:nvPr>
            <p:ph idx="4294967295" type="body"/>
          </p:nvPr>
        </p:nvSpPr>
        <p:spPr>
          <a:xfrm>
            <a:off x="732325" y="837625"/>
            <a:ext cx="85206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Camila   ve   montañas   y   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000"/>
              <a:t>lagunas    por     la   ventana.</a:t>
            </a:r>
            <a:endParaRPr sz="4000"/>
          </a:p>
        </p:txBody>
      </p:sp>
      <p:sp>
        <p:nvSpPr>
          <p:cNvPr id="661" name="Google Shape;661;p107"/>
          <p:cNvSpPr/>
          <p:nvPr/>
        </p:nvSpPr>
        <p:spPr>
          <a:xfrm>
            <a:off x="1430975" y="14788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107"/>
          <p:cNvSpPr/>
          <p:nvPr/>
        </p:nvSpPr>
        <p:spPr>
          <a:xfrm>
            <a:off x="3158425" y="14788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107"/>
          <p:cNvSpPr/>
          <p:nvPr/>
        </p:nvSpPr>
        <p:spPr>
          <a:xfrm>
            <a:off x="5034600" y="14788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107"/>
          <p:cNvSpPr/>
          <p:nvPr/>
        </p:nvSpPr>
        <p:spPr>
          <a:xfrm>
            <a:off x="7014037" y="1528737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107"/>
          <p:cNvSpPr/>
          <p:nvPr/>
        </p:nvSpPr>
        <p:spPr>
          <a:xfrm>
            <a:off x="1436675" y="3060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107"/>
          <p:cNvSpPr/>
          <p:nvPr/>
        </p:nvSpPr>
        <p:spPr>
          <a:xfrm>
            <a:off x="3543050" y="3060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107"/>
          <p:cNvSpPr/>
          <p:nvPr/>
        </p:nvSpPr>
        <p:spPr>
          <a:xfrm>
            <a:off x="4917875" y="3060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107"/>
          <p:cNvSpPr/>
          <p:nvPr/>
        </p:nvSpPr>
        <p:spPr>
          <a:xfrm>
            <a:off x="6618125" y="3060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9" name="Google Shape;669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675" name="Google Shape;675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199" y="1477913"/>
            <a:ext cx="6112600" cy="21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09"/>
          <p:cNvSpPr/>
          <p:nvPr/>
        </p:nvSpPr>
        <p:spPr>
          <a:xfrm>
            <a:off x="2328312" y="2885321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109"/>
          <p:cNvSpPr/>
          <p:nvPr/>
        </p:nvSpPr>
        <p:spPr>
          <a:xfrm>
            <a:off x="3092394" y="2885871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109"/>
          <p:cNvSpPr/>
          <p:nvPr/>
        </p:nvSpPr>
        <p:spPr>
          <a:xfrm>
            <a:off x="3883579" y="288292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109"/>
          <p:cNvSpPr/>
          <p:nvPr/>
        </p:nvSpPr>
        <p:spPr>
          <a:xfrm>
            <a:off x="4661839" y="2875244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109"/>
          <p:cNvSpPr/>
          <p:nvPr/>
        </p:nvSpPr>
        <p:spPr>
          <a:xfrm>
            <a:off x="5420912" y="287478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109"/>
          <p:cNvSpPr/>
          <p:nvPr/>
        </p:nvSpPr>
        <p:spPr>
          <a:xfrm>
            <a:off x="6204908" y="2875489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7" name="Google Shape;687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481" y="1121985"/>
            <a:ext cx="4824025" cy="28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10"/>
          <p:cNvSpPr/>
          <p:nvPr/>
        </p:nvSpPr>
        <p:spPr>
          <a:xfrm>
            <a:off x="2526460" y="258215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110"/>
          <p:cNvSpPr/>
          <p:nvPr/>
        </p:nvSpPr>
        <p:spPr>
          <a:xfrm>
            <a:off x="2537825" y="357306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110"/>
          <p:cNvSpPr/>
          <p:nvPr/>
        </p:nvSpPr>
        <p:spPr>
          <a:xfrm>
            <a:off x="3480505" y="257294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110"/>
          <p:cNvSpPr/>
          <p:nvPr/>
        </p:nvSpPr>
        <p:spPr>
          <a:xfrm>
            <a:off x="3457217" y="358141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110"/>
          <p:cNvSpPr/>
          <p:nvPr/>
        </p:nvSpPr>
        <p:spPr>
          <a:xfrm>
            <a:off x="4333459" y="257335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110"/>
          <p:cNvSpPr/>
          <p:nvPr/>
        </p:nvSpPr>
        <p:spPr>
          <a:xfrm>
            <a:off x="4341959" y="356459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110"/>
          <p:cNvSpPr/>
          <p:nvPr/>
        </p:nvSpPr>
        <p:spPr>
          <a:xfrm>
            <a:off x="5233327" y="256373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110"/>
          <p:cNvSpPr/>
          <p:nvPr/>
        </p:nvSpPr>
        <p:spPr>
          <a:xfrm>
            <a:off x="5232698" y="356501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110"/>
          <p:cNvSpPr/>
          <p:nvPr/>
        </p:nvSpPr>
        <p:spPr>
          <a:xfrm>
            <a:off x="6146685" y="257351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110"/>
          <p:cNvSpPr/>
          <p:nvPr/>
        </p:nvSpPr>
        <p:spPr>
          <a:xfrm>
            <a:off x="6114796" y="356098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3" name="Google Shape;703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221" y="1257300"/>
            <a:ext cx="5904840" cy="26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11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111"/>
          <p:cNvSpPr/>
          <p:nvPr/>
        </p:nvSpPr>
        <p:spPr>
          <a:xfrm>
            <a:off x="25163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111"/>
          <p:cNvSpPr/>
          <p:nvPr/>
        </p:nvSpPr>
        <p:spPr>
          <a:xfrm>
            <a:off x="1597075" y="2246475"/>
            <a:ext cx="2088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111"/>
          <p:cNvSpPr/>
          <p:nvPr/>
        </p:nvSpPr>
        <p:spPr>
          <a:xfrm>
            <a:off x="4229480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111"/>
          <p:cNvSpPr/>
          <p:nvPr/>
        </p:nvSpPr>
        <p:spPr>
          <a:xfrm>
            <a:off x="4972016" y="198322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111"/>
          <p:cNvSpPr/>
          <p:nvPr/>
        </p:nvSpPr>
        <p:spPr>
          <a:xfrm>
            <a:off x="5687251" y="198268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111"/>
          <p:cNvSpPr/>
          <p:nvPr/>
        </p:nvSpPr>
        <p:spPr>
          <a:xfrm>
            <a:off x="4005698" y="2246475"/>
            <a:ext cx="2901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111"/>
          <p:cNvSpPr/>
          <p:nvPr/>
        </p:nvSpPr>
        <p:spPr>
          <a:xfrm>
            <a:off x="1798240" y="333440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111"/>
          <p:cNvSpPr/>
          <p:nvPr/>
        </p:nvSpPr>
        <p:spPr>
          <a:xfrm>
            <a:off x="2504943" y="333247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111"/>
          <p:cNvSpPr/>
          <p:nvPr/>
        </p:nvSpPr>
        <p:spPr>
          <a:xfrm>
            <a:off x="1562527" y="3590600"/>
            <a:ext cx="141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111"/>
          <p:cNvSpPr/>
          <p:nvPr/>
        </p:nvSpPr>
        <p:spPr>
          <a:xfrm>
            <a:off x="3526918" y="333048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111"/>
          <p:cNvSpPr/>
          <p:nvPr/>
        </p:nvSpPr>
        <p:spPr>
          <a:xfrm>
            <a:off x="4288543" y="332426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111"/>
          <p:cNvSpPr/>
          <p:nvPr/>
        </p:nvSpPr>
        <p:spPr>
          <a:xfrm>
            <a:off x="5005901" y="332108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111"/>
          <p:cNvSpPr/>
          <p:nvPr/>
        </p:nvSpPr>
        <p:spPr>
          <a:xfrm>
            <a:off x="5721526" y="332408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111"/>
          <p:cNvSpPr/>
          <p:nvPr/>
        </p:nvSpPr>
        <p:spPr>
          <a:xfrm>
            <a:off x="3289950" y="3602725"/>
            <a:ext cx="2901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111"/>
          <p:cNvSpPr/>
          <p:nvPr/>
        </p:nvSpPr>
        <p:spPr>
          <a:xfrm>
            <a:off x="6444733" y="199290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111"/>
          <p:cNvSpPr/>
          <p:nvPr/>
        </p:nvSpPr>
        <p:spPr>
          <a:xfrm>
            <a:off x="3244756" y="198321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6" name="Google Shape;726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2"/>
          <p:cNvSpPr txBox="1"/>
          <p:nvPr/>
        </p:nvSpPr>
        <p:spPr>
          <a:xfrm>
            <a:off x="234700" y="784125"/>
            <a:ext cx="3861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y Lucas van a visitar a sus amigos en una nave enorme. Todos suben lentamente y seguros. Todos buscan su lugar y se amarran la soga de seguridad.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112"/>
          <p:cNvSpPr txBox="1"/>
          <p:nvPr/>
        </p:nvSpPr>
        <p:spPr>
          <a:xfrm>
            <a:off x="5249250" y="784125"/>
            <a:ext cx="34611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busca en su bolsa.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—Toma tu biberón y tu vaca favorita, Lucas —dice mamá.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da papel y marcadores a Camila por si gusta pintar.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112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despegue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4" name="Google Shape;73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50" y="898526"/>
            <a:ext cx="642335" cy="5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75" y="2308075"/>
            <a:ext cx="2260877" cy="24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9025" y="2572350"/>
            <a:ext cx="1962738" cy="21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13"/>
          <p:cNvSpPr txBox="1"/>
          <p:nvPr/>
        </p:nvSpPr>
        <p:spPr>
          <a:xfrm>
            <a:off x="463300" y="1043275"/>
            <a:ext cx="36495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se asoma por la ventana. La nave despega lentamente, y los niños miran el despegue.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¡Todo es tan diminuto desde arriba!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113"/>
          <p:cNvSpPr txBox="1"/>
          <p:nvPr/>
        </p:nvSpPr>
        <p:spPr>
          <a:xfrm>
            <a:off x="996700" y="2921225"/>
            <a:ext cx="3204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ve montañas y lagunas largas por la ventana.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dice —¡Qué bonito es volar! —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3" name="Google Shape;74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0" y="2984650"/>
            <a:ext cx="622375" cy="6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700" y="1075850"/>
            <a:ext cx="4503526" cy="24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25" y="613775"/>
            <a:ext cx="2228850" cy="291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51"/>
          <p:cNvCxnSpPr/>
          <p:nvPr/>
        </p:nvCxnSpPr>
        <p:spPr>
          <a:xfrm>
            <a:off x="2734075" y="931300"/>
            <a:ext cx="1273200" cy="9741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1" name="Google Shape;281;p5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14"/>
          <p:cNvSpPr txBox="1"/>
          <p:nvPr/>
        </p:nvSpPr>
        <p:spPr>
          <a:xfrm>
            <a:off x="398300" y="382850"/>
            <a:ext cx="40392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arriba Camila sigue mirando. Por la ventana ve muchos animales: vacas, gatos y  burros.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114"/>
          <p:cNvSpPr txBox="1"/>
          <p:nvPr/>
        </p:nvSpPr>
        <p:spPr>
          <a:xfrm>
            <a:off x="5243725" y="314134"/>
            <a:ext cx="35145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aterrizar, los niños bajan de la nave y corren a buscar a sus amigos. Los espera Ramona y Magui. Se ven y se dan un montón de cálidos saludos.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1" name="Google Shape;75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625" y="385984"/>
            <a:ext cx="592425" cy="5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250" y="1877575"/>
            <a:ext cx="2560075" cy="28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00" y="1680000"/>
            <a:ext cx="2776476" cy="30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5"/>
          <p:cNvSpPr txBox="1"/>
          <p:nvPr/>
        </p:nvSpPr>
        <p:spPr>
          <a:xfrm>
            <a:off x="463300" y="3176875"/>
            <a:ext cx="3788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apartamento de Ramona y Magui, todos comen un guiso de verduras y albóndigas. Los niños esperan con gusto.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15"/>
          <p:cNvSpPr txBox="1"/>
          <p:nvPr/>
        </p:nvSpPr>
        <p:spPr>
          <a:xfrm>
            <a:off x="5151850" y="3196900"/>
            <a:ext cx="35682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fin del día. Camila está en la cama y Lucas está en su cuna con Luna.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día tan fantástico de amigos!</a:t>
            </a: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0" name="Google Shape;760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401" y="3253074"/>
            <a:ext cx="618450" cy="6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25" y="444325"/>
            <a:ext cx="2283054" cy="25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5575" y="458800"/>
            <a:ext cx="2062050" cy="226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050" y="476250"/>
            <a:ext cx="18669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93" name="Google Shape;2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