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369F17-25BF-4E1B-B4BA-783BB4382800}">
  <a:tblStyle styleId="{CC369F17-25BF-4E1B-B4BA-783BB43828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2d8e368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2d8e368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2d8e368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2d8e368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2d8e3686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2d8e3686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busca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4b3bf8e3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34b3bf8e3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edf0c6f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32edf0c6f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2d8e3686c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2d8e3686c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2d8e3686c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2d8e3686c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sigue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2d8e3686c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32d8e3686c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boca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busca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4b3bf8e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34b3bf8e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gafas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gorro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b99e6e7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b99e6e7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2b99e6e7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2b99e6e7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4b3bf8e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34b3bf8e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gafas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2d8e3686c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32d8e3686c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4b3bf8e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4b3bf8e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golpe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7.png"/><Relationship Id="rId4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7.png"/><Relationship Id="rId4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7.png"/><Relationship Id="rId4" Type="http://schemas.openxmlformats.org/officeDocument/2006/relationships/image" Target="../media/image40.jpg"/><Relationship Id="rId5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7.png"/><Relationship Id="rId4" Type="http://schemas.openxmlformats.org/officeDocument/2006/relationships/image" Target="../media/image41.jpg"/><Relationship Id="rId5" Type="http://schemas.openxmlformats.org/officeDocument/2006/relationships/image" Target="../media/image39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961" y="1410239"/>
            <a:ext cx="1803265" cy="297195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449825" y="3191525"/>
            <a:ext cx="241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845150" y="3191875"/>
            <a:ext cx="15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4135875" y="3191525"/>
            <a:ext cx="9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34050" y="3191525"/>
            <a:ext cx="180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fis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881050" y="3201325"/>
            <a:ext cx="145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fas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704650" y="3115325"/>
            <a:ext cx="190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685050" y="3191525"/>
            <a:ext cx="194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513000" y="3228975"/>
            <a:ext cx="230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gon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410625" y="3191525"/>
            <a:ext cx="243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8925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258350" y="1793875"/>
            <a:ext cx="19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3067600" y="3267725"/>
            <a:ext cx="293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0246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bo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725438" y="1657825"/>
            <a:ext cx="18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264775" y="3131675"/>
            <a:ext cx="323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725" y="760050"/>
            <a:ext cx="5355550" cy="325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21673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3554425" y="1785375"/>
            <a:ext cx="298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26245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4011625" y="1785375"/>
            <a:ext cx="298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411" name="Google Shape;411;p66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>
            <p:ph idx="4294967295" type="body"/>
          </p:nvPr>
        </p:nvSpPr>
        <p:spPr>
          <a:xfrm>
            <a:off x="1550265" y="1807000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18" name="Google Shape;418;p67"/>
          <p:cNvSpPr txBox="1"/>
          <p:nvPr>
            <p:ph idx="4294967295" type="body"/>
          </p:nvPr>
        </p:nvSpPr>
        <p:spPr>
          <a:xfrm>
            <a:off x="3190763" y="1775575"/>
            <a:ext cx="262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419" name="Google Shape;419;p67"/>
          <p:cNvSpPr/>
          <p:nvPr/>
        </p:nvSpPr>
        <p:spPr>
          <a:xfrm>
            <a:off x="2059000" y="3183025"/>
            <a:ext cx="51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5382925" y="17755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pic>
        <p:nvPicPr>
          <p:cNvPr id="421" name="Google Shape;4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/>
          <p:nvPr>
            <p:ph idx="4294967295" type="body"/>
          </p:nvPr>
        </p:nvSpPr>
        <p:spPr>
          <a:xfrm>
            <a:off x="2672100" y="1649300"/>
            <a:ext cx="242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4472475" y="1649300"/>
            <a:ext cx="284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ca</a:t>
            </a:r>
            <a:endParaRPr sz="9600"/>
          </a:p>
        </p:txBody>
      </p:sp>
      <p:sp>
        <p:nvSpPr>
          <p:cNvPr id="428" name="Google Shape;428;p68"/>
          <p:cNvSpPr/>
          <p:nvPr/>
        </p:nvSpPr>
        <p:spPr>
          <a:xfrm>
            <a:off x="2871600" y="3123150"/>
            <a:ext cx="373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9"/>
          <p:cNvSpPr txBox="1"/>
          <p:nvPr>
            <p:ph idx="4294967295" type="body"/>
          </p:nvPr>
        </p:nvSpPr>
        <p:spPr>
          <a:xfrm>
            <a:off x="2264600" y="1627975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3812189" y="16279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fas</a:t>
            </a:r>
            <a:endParaRPr sz="9600"/>
          </a:p>
        </p:txBody>
      </p:sp>
      <p:sp>
        <p:nvSpPr>
          <p:cNvPr id="436" name="Google Shape;436;p69"/>
          <p:cNvSpPr/>
          <p:nvPr/>
        </p:nvSpPr>
        <p:spPr>
          <a:xfrm>
            <a:off x="2861575" y="3147250"/>
            <a:ext cx="34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7" name="Google Shape;437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0"/>
          <p:cNvSpPr txBox="1"/>
          <p:nvPr>
            <p:ph idx="4294967295" type="body"/>
          </p:nvPr>
        </p:nvSpPr>
        <p:spPr>
          <a:xfrm>
            <a:off x="2526975" y="18699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443" name="Google Shape;443;p70"/>
          <p:cNvSpPr txBox="1"/>
          <p:nvPr>
            <p:ph idx="4294967295" type="body"/>
          </p:nvPr>
        </p:nvSpPr>
        <p:spPr>
          <a:xfrm>
            <a:off x="3103525" y="1869975"/>
            <a:ext cx="260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44" name="Google Shape;444;p70"/>
          <p:cNvSpPr/>
          <p:nvPr/>
        </p:nvSpPr>
        <p:spPr>
          <a:xfrm>
            <a:off x="2526988" y="3277525"/>
            <a:ext cx="453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5094800" y="18699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res</a:t>
            </a:r>
            <a:endParaRPr sz="9600"/>
          </a:p>
        </p:txBody>
      </p:sp>
      <p:pic>
        <p:nvPicPr>
          <p:cNvPr id="446" name="Google Shape;44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1"/>
          <p:cNvSpPr txBox="1"/>
          <p:nvPr>
            <p:ph idx="4294967295" type="body"/>
          </p:nvPr>
        </p:nvSpPr>
        <p:spPr>
          <a:xfrm>
            <a:off x="1621102" y="1816800"/>
            <a:ext cx="24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3558388" y="18168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53" name="Google Shape;453;p71"/>
          <p:cNvSpPr/>
          <p:nvPr/>
        </p:nvSpPr>
        <p:spPr>
          <a:xfrm>
            <a:off x="1783725" y="3267725"/>
            <a:ext cx="597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5905713" y="18168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455" name="Google Shape;45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>
            <p:ph idx="4294967295" type="body"/>
          </p:nvPr>
        </p:nvSpPr>
        <p:spPr>
          <a:xfrm>
            <a:off x="1770103" y="1740600"/>
            <a:ext cx="259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3329788" y="17406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tec</a:t>
            </a:r>
            <a:endParaRPr sz="9600"/>
          </a:p>
        </p:txBody>
      </p:sp>
      <p:sp>
        <p:nvSpPr>
          <p:cNvPr id="462" name="Google Shape;462;p72"/>
          <p:cNvSpPr/>
          <p:nvPr/>
        </p:nvSpPr>
        <p:spPr>
          <a:xfrm>
            <a:off x="2259650" y="3267725"/>
            <a:ext cx="484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5219913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64" name="Google Shape;46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0" name="Google Shape;470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1" name="Google Shape;4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81400" y="420950"/>
            <a:ext cx="3432825" cy="4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588" y="855825"/>
            <a:ext cx="3424825" cy="33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8" name="Google Shape;48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{CC369F17-25BF-4E1B-B4BA-783BB4382800}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0" name="Google Shape;50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512" name="Google Shape;512;p80"/>
          <p:cNvSpPr/>
          <p:nvPr/>
        </p:nvSpPr>
        <p:spPr>
          <a:xfrm>
            <a:off x="3920250" y="3191525"/>
            <a:ext cx="151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19" name="Google Shape;519;p81"/>
          <p:cNvSpPr/>
          <p:nvPr/>
        </p:nvSpPr>
        <p:spPr>
          <a:xfrm>
            <a:off x="3391025" y="3191525"/>
            <a:ext cx="246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526" name="Google Shape;526;p82"/>
          <p:cNvSpPr/>
          <p:nvPr/>
        </p:nvSpPr>
        <p:spPr>
          <a:xfrm>
            <a:off x="3945025" y="3191525"/>
            <a:ext cx="13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533" name="Google Shape;533;p83"/>
          <p:cNvSpPr/>
          <p:nvPr/>
        </p:nvSpPr>
        <p:spPr>
          <a:xfrm>
            <a:off x="3959450" y="3191525"/>
            <a:ext cx="129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0" name="Google Shape;540;p84"/>
          <p:cNvSpPr/>
          <p:nvPr/>
        </p:nvSpPr>
        <p:spPr>
          <a:xfrm>
            <a:off x="4189345" y="3191525"/>
            <a:ext cx="8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363" y="1471875"/>
            <a:ext cx="2356125" cy="21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547" name="Google Shape;547;p85"/>
          <p:cNvSpPr/>
          <p:nvPr/>
        </p:nvSpPr>
        <p:spPr>
          <a:xfrm>
            <a:off x="37980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7"/>
          <p:cNvSpPr txBox="1"/>
          <p:nvPr>
            <p:ph idx="4294967295" type="body"/>
          </p:nvPr>
        </p:nvSpPr>
        <p:spPr>
          <a:xfrm>
            <a:off x="921300" y="1101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Luna   se   mete   en   su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manta.</a:t>
            </a:r>
            <a:endParaRPr sz="4500"/>
          </a:p>
        </p:txBody>
      </p:sp>
      <p:sp>
        <p:nvSpPr>
          <p:cNvPr id="560" name="Google Shape;560;p87"/>
          <p:cNvSpPr/>
          <p:nvPr/>
        </p:nvSpPr>
        <p:spPr>
          <a:xfrm>
            <a:off x="138547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7"/>
          <p:cNvSpPr/>
          <p:nvPr/>
        </p:nvSpPr>
        <p:spPr>
          <a:xfrm>
            <a:off x="2846788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4381663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591655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705300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1692500" y="35219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8"/>
          <p:cNvSpPr txBox="1"/>
          <p:nvPr>
            <p:ph idx="4294967295" type="body"/>
          </p:nvPr>
        </p:nvSpPr>
        <p:spPr>
          <a:xfrm>
            <a:off x="795900" y="793100"/>
            <a:ext cx="85206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Lucas   se   pone   unas   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000"/>
              <a:t>gafas    y     sigue   buscando.</a:t>
            </a:r>
            <a:endParaRPr sz="4000"/>
          </a:p>
        </p:txBody>
      </p:sp>
      <p:sp>
        <p:nvSpPr>
          <p:cNvPr id="572" name="Google Shape;572;p88"/>
          <p:cNvSpPr/>
          <p:nvPr/>
        </p:nvSpPr>
        <p:spPr>
          <a:xfrm>
            <a:off x="1393650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8"/>
          <p:cNvSpPr/>
          <p:nvPr/>
        </p:nvSpPr>
        <p:spPr>
          <a:xfrm>
            <a:off x="2664850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4101625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5833075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139365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2768025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439800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6581375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6" name="Google Shape;58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66" y="1149575"/>
            <a:ext cx="7581861" cy="26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0"/>
          <p:cNvSpPr/>
          <p:nvPr/>
        </p:nvSpPr>
        <p:spPr>
          <a:xfrm>
            <a:off x="1792309" y="2960969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2784990" y="294181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3735818" y="293071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4745289" y="2931185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5689212" y="292085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6633108" y="292084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442" y="1075998"/>
            <a:ext cx="5072000" cy="30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1"/>
          <p:cNvSpPr/>
          <p:nvPr/>
        </p:nvSpPr>
        <p:spPr>
          <a:xfrm>
            <a:off x="2479323" y="263273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2470981" y="365320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3433368" y="262352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3429786" y="364184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4362522" y="262392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4373650" y="364473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5338590" y="261431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5347814" y="364515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6281508" y="262409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6296258" y="364112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990" y="1203325"/>
            <a:ext cx="6094800" cy="272929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5163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597074" y="224647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500007" y="196532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322759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3243175" y="2228425"/>
            <a:ext cx="1584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5252385" y="198268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5025606" y="2228425"/>
            <a:ext cx="2172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857360" y="334425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2633038" y="334232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1608075" y="3602725"/>
            <a:ext cx="2283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388970" y="335019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4377224" y="334397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5124143" y="335064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879181" y="334379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6605510" y="334443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4147858" y="3602725"/>
            <a:ext cx="2969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019721" y="197343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6734738" y="197282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3"/>
          <p:cNvSpPr txBox="1"/>
          <p:nvPr/>
        </p:nvSpPr>
        <p:spPr>
          <a:xfrm>
            <a:off x="463300" y="1348075"/>
            <a:ext cx="36495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está cada día más estirado. Se para de todos los lugares y pone todo en su boca.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3"/>
          <p:cNvSpPr txBox="1"/>
          <p:nvPr/>
        </p:nvSpPr>
        <p:spPr>
          <a:xfrm>
            <a:off x="1072900" y="2845025"/>
            <a:ext cx="2523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 mamá cada rato que lo ve.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3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sigue a Luna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24" y="2960400"/>
            <a:ext cx="646625" cy="6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00" y="1406775"/>
            <a:ext cx="4539100" cy="24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4"/>
          <p:cNvSpPr txBox="1"/>
          <p:nvPr/>
        </p:nvSpPr>
        <p:spPr>
          <a:xfrm>
            <a:off x="387100" y="2719667"/>
            <a:ext cx="3829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Lucas solo sigue a Luna. La busca y la busca.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4"/>
          <p:cNvSpPr txBox="1"/>
          <p:nvPr/>
        </p:nvSpPr>
        <p:spPr>
          <a:xfrm>
            <a:off x="5263900" y="2692625"/>
            <a:ext cx="3387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esconde y Lucas la detecta en todos los lugares.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¡No Lucas! —señala papá.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999" y="2847875"/>
            <a:ext cx="543775" cy="5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726" y="431799"/>
            <a:ext cx="4067748" cy="22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613" y="426825"/>
            <a:ext cx="2621775" cy="373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>
            <a:off x="2107150" y="862450"/>
            <a:ext cx="1431000" cy="735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5"/>
          <p:cNvSpPr txBox="1"/>
          <p:nvPr/>
        </p:nvSpPr>
        <p:spPr>
          <a:xfrm>
            <a:off x="398300" y="371672"/>
            <a:ext cx="40392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mete en su manta.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sigue buscando a Luna.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 mamá.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5"/>
          <p:cNvSpPr txBox="1"/>
          <p:nvPr/>
        </p:nvSpPr>
        <p:spPr>
          <a:xfrm>
            <a:off x="5243729" y="332651"/>
            <a:ext cx="32643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mete en un gorro.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se pone unas gafas y sigue buscando a Luna.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 papá.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3" name="Google Shape;66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999" y="394675"/>
            <a:ext cx="613925" cy="6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425" y="1753650"/>
            <a:ext cx="2735600" cy="300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8750" y="1753650"/>
            <a:ext cx="2735600" cy="300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6"/>
          <p:cNvSpPr txBox="1"/>
          <p:nvPr/>
        </p:nvSpPr>
        <p:spPr>
          <a:xfrm>
            <a:off x="463300" y="2948275"/>
            <a:ext cx="37881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busca y busca a Luna.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buscando y se da un golpe.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—dicen mamá y papá.</a:t>
            </a: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6"/>
          <p:cNvSpPr txBox="1"/>
          <p:nvPr/>
        </p:nvSpPr>
        <p:spPr>
          <a:xfrm>
            <a:off x="5275099" y="2968300"/>
            <a:ext cx="30510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busca a Lucas.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busca y lo sigue…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cuna.</a:t>
            </a: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550" y="3034900"/>
            <a:ext cx="667700" cy="6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750" y="434475"/>
            <a:ext cx="2216227" cy="24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6100" y="393200"/>
            <a:ext cx="2313926" cy="254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999" y="660350"/>
            <a:ext cx="2712850" cy="3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