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aría Clara De Panfilis"/>
  <p:cmAuthor clrIdx="1" id="1" initials="" lastIdx="2" name="Liliana Martín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CD9055-0502-42B2-8CCE-28E109C9FF2E}">
  <a:tblStyle styleId="{FCCD9055-0502-42B2-8CCE-28E109C9FF2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765DC0A-955A-4CEB-82E6-B900CEE7466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24T02:33:52.908">
    <p:pos x="6000" y="0"/>
    <p:text>@liliana@holabooks.com These 4-syllable words are repeated from G1_Semana 18.3_PF. Should I update them with any 4-syllable words from the decodable and then update also the LP?
_Reassigned to liliana@holabooks.com_</p:text>
  </p:cm>
  <p:cm authorId="1" idx="1" dt="2025-04-24T02:19:59.343">
    <p:pos x="6000" y="0"/>
    <p:text>I'll replace it from 18.3 since that slide deck is not scripted yet.</p:text>
  </p:cm>
  <p:cm authorId="0" idx="2" dt="2025-04-24T02:26:18.786">
    <p:pos x="6000" y="0"/>
    <p:text>OK. The thing is that the words actually belong to the 18.3 decodable. Is that OK?</p:text>
  </p:cm>
  <p:cm authorId="1" idx="2" dt="2025-04-24T02:33:52.908">
    <p:pos x="6000" y="0"/>
    <p:text>Perfect! Thank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29555c5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429555c5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4f3b13e8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4f3b13e8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4f3b13e8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4f3b13e8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f3b13e84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4f3b13e84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4f3b13e8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4f3b13e8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31bf1d3b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331bf1d3bd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oi.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31bf1d3bd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331bf1d3bd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oi,</a:t>
            </a:r>
            <a:r>
              <a:rPr i="1" lang="en">
                <a:solidFill>
                  <a:srgbClr val="363535"/>
                </a:solidFill>
                <a:latin typeface="Century Gothic"/>
                <a:ea typeface="Century Gothic"/>
                <a:cs typeface="Century Gothic"/>
                <a:sym typeface="Century Gothic"/>
              </a:rPr>
              <a:t> /o/, /i/, oi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ui,</a:t>
            </a:r>
            <a:r>
              <a:rPr i="1" lang="en">
                <a:solidFill>
                  <a:srgbClr val="363535"/>
                </a:solidFill>
                <a:latin typeface="Century Gothic"/>
                <a:ea typeface="Century Gothic"/>
                <a:cs typeface="Century Gothic"/>
                <a:sym typeface="Century Gothic"/>
              </a:rPr>
              <a:t> /u/, /i/, ui</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i="1">
              <a:solidFill>
                <a:srgbClr val="363535"/>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fro.</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29555c5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29555c5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has.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cui.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gar.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si.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ri.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an.</a:t>
            </a:r>
            <a:r>
              <a:rPr i="1" lang="en">
                <a:solidFill>
                  <a:srgbClr val="363535"/>
                </a:solidFill>
                <a:latin typeface="Century Gothic"/>
                <a:ea typeface="Century Gothic"/>
                <a:cs typeface="Century Gothic"/>
                <a:sym typeface="Century Gothic"/>
              </a:rPr>
              <a:t> ¿Cuántos sonidos tiene la sílaba? (2)</a:t>
            </a:r>
            <a:r>
              <a:rPr lang="en">
                <a:solidFill>
                  <a:srgbClr val="363535"/>
                </a:solidFill>
                <a:latin typeface="Century Gothic"/>
                <a:ea typeface="Century Gothic"/>
                <a:cs typeface="Century Gothic"/>
                <a:sym typeface="Century Gothic"/>
              </a:rPr>
              <a:t> /a/, /n/, an.</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a:t>
            </a:r>
            <a:r>
              <a:rPr lang="en">
                <a:solidFill>
                  <a:srgbClr val="363535"/>
                </a:solidFill>
                <a:latin typeface="Century Gothic"/>
                <a:ea typeface="Century Gothic"/>
                <a:cs typeface="Century Gothic"/>
                <a:sym typeface="Century Gothic"/>
              </a:rPr>
              <a:t>sílaba</a:t>
            </a:r>
            <a:r>
              <a:rPr lang="en">
                <a:solidFill>
                  <a:srgbClr val="363535"/>
                </a:solidFill>
                <a:latin typeface="Century Gothic"/>
                <a:ea typeface="Century Gothic"/>
                <a:cs typeface="Century Gothic"/>
                <a:sym typeface="Century Gothic"/>
              </a:rPr>
              <a:t>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29555c59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429555c59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cui.</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/k/, /u/, /i/, cui.</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429555c595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3429555c595_0_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fro - tar, frotar.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cui - da, cuida.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 - ne, tiene.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rán, harán.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ju - gar, jugar.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sies - ta, siesta.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pe - tu - nia, Petunia.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29555c595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429555c595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cui - da, cuida.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cui - da?</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(cui - da, cuida)</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cuida, cui - da.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cuida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(cuida, cui - da)</a:t>
            </a:r>
            <a:r>
              <a:rPr lang="en">
                <a:solidFill>
                  <a:srgbClr val="0E0E0E"/>
                </a:solidFill>
                <a:latin typeface="Century Gothic"/>
                <a:ea typeface="Century Gothic"/>
                <a:cs typeface="Century Gothic"/>
                <a:sym typeface="Century Gothic"/>
              </a:rPr>
              <a:t> </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cui - dar - la, cuidarla.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em - pie - za, empieza.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fro - tar - se, frotarse.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me - rien - da, merienda.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mo - ción, emoción.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429555c595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429555c595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em - pi - na - das, empinadas.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al - bo - ro - to, alboroto.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429555c595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3429555c595_0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eu - fó - ri - co, eufórico.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pe - di - da, despedida.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cuen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cuen - to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(cuen - to, cuento)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cuento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(cuento, cuen - to)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pa - sán - do - la, pasándola.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hoy. </a:t>
            </a:r>
            <a:r>
              <a:rPr i="1" lang="en">
                <a:solidFill>
                  <a:srgbClr val="363535"/>
                </a:solidFill>
                <a:latin typeface="Century Gothic"/>
                <a:ea typeface="Century Gothic"/>
                <a:cs typeface="Century Gothic"/>
                <a:sym typeface="Century Gothic"/>
              </a:rPr>
              <a:t>¿Cuántas sílabas tiene la palabra? (1)</a:t>
            </a:r>
            <a:r>
              <a:rPr lang="en">
                <a:solidFill>
                  <a:srgbClr val="363535"/>
                </a:solidFill>
                <a:latin typeface="Century Gothic"/>
                <a:ea typeface="Century Gothic"/>
                <a:cs typeface="Century Gothic"/>
                <a:sym typeface="Century Gothic"/>
              </a:rPr>
              <a:t> hoy</a:t>
            </a:r>
            <a:r>
              <a:rPr i="1" lang="en">
                <a:solidFill>
                  <a:srgbClr val="363535"/>
                </a:solidFill>
                <a:latin typeface="Century Gothic"/>
                <a:ea typeface="Century Gothic"/>
                <a:cs typeface="Century Gothic"/>
                <a:sym typeface="Century Gothic"/>
              </a:rPr>
              <a:t>. La palabra </a:t>
            </a:r>
            <a:r>
              <a:rPr lang="en">
                <a:solidFill>
                  <a:srgbClr val="363535"/>
                </a:solidFill>
                <a:latin typeface="Century Gothic"/>
                <a:ea typeface="Century Gothic"/>
                <a:cs typeface="Century Gothic"/>
                <a:sym typeface="Century Gothic"/>
              </a:rPr>
              <a:t>hoy</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/o/, /i/</a:t>
            </a:r>
            <a:r>
              <a:rPr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hoy.</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cuidar, cui - dar, cuidar.</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cui - dar</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cui</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/k/, /u/, /i/</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dar,</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/d/, /a/, /r/. Cuidar, /k/, /u/, /i/, /d/, /a/, /r/.</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35b92710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335b927109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petunia, pe - tu - nia, Petunia. </a:t>
            </a:r>
            <a:r>
              <a:rPr i="1" lang="en">
                <a:solidFill>
                  <a:srgbClr val="363535"/>
                </a:solidFill>
                <a:latin typeface="Century Gothic"/>
                <a:ea typeface="Century Gothic"/>
                <a:cs typeface="Century Gothic"/>
                <a:sym typeface="Century Gothic"/>
              </a:rPr>
              <a:t>¿Cuántas sílabas tiene la palabra? (3)</a:t>
            </a:r>
            <a:r>
              <a:rPr lang="en">
                <a:solidFill>
                  <a:srgbClr val="363535"/>
                </a:solidFill>
                <a:latin typeface="Century Gothic"/>
                <a:ea typeface="Century Gothic"/>
                <a:cs typeface="Century Gothic"/>
                <a:sym typeface="Century Gothic"/>
              </a:rPr>
              <a:t> pe - tu - nia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pe</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/p/, /e/</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tu,</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/u/.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nia,</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/n/, /i/, /a/. Petunia, /p/, /e/, /t/, /u/, /n/, /i/,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Cuándo.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Gracias.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92172fb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392172fb2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sua - ve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sua - ve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(sua - ve, suave)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suave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(suave, sua - ve)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 Valentina le encanta cuidar a Petunia</a:t>
            </a:r>
            <a:r>
              <a:rPr i="1" lang="en" sz="1000">
                <a:solidFill>
                  <a:srgbClr val="363535"/>
                </a:solidFill>
                <a:latin typeface="Century Gothic"/>
                <a:ea typeface="Century Gothic"/>
                <a:cs typeface="Century Gothic"/>
                <a:sym typeface="Century Gothic"/>
              </a:rPr>
              <a:t>.</a:t>
            </a:r>
            <a:r>
              <a:rPr lang="en">
                <a:solidFill>
                  <a:srgbClr val="363535"/>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3ba7a5ce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33ba7a5ce5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429555c595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429555c595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429555c595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429555c595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pe - tu - nia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pe - tu - nia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(pe - tu - nia, Petunia)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Petunia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(Petunia, pe - tu - nia)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392172fb2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3392172fb2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me - rien - da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me - rien - da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(me - rien - da, merienda)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merienda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(merienda, me - rien - da)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/u/, /i/, como en </a:t>
            </a:r>
            <a:r>
              <a:rPr lang="en">
                <a:solidFill>
                  <a:srgbClr val="0E0E0E"/>
                </a:solidFill>
                <a:latin typeface="Century Gothic"/>
                <a:ea typeface="Century Gothic"/>
                <a:cs typeface="Century Gothic"/>
                <a:sym typeface="Century Gothic"/>
              </a:rPr>
              <a:t>cuida</a:t>
            </a:r>
            <a:r>
              <a:rPr i="1" lang="en">
                <a:solidFill>
                  <a:srgbClr val="0E0E0E"/>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10-15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{FCCD9055-0502-42B2-8CCE-28E109C9FF2E}</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comments" Target="../comments/comment1.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 Id="rId3"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150" name="Google Shape;150;p25"/>
          <p:cNvPicPr preferRelativeResize="0"/>
          <p:nvPr/>
        </p:nvPicPr>
        <p:blipFill rotWithShape="1">
          <a:blip r:embed="rId3">
            <a:alphaModFix/>
          </a:blip>
          <a:srcRect b="0" l="504" r="514" t="0"/>
          <a:stretch/>
        </p:blipFill>
        <p:spPr>
          <a:xfrm>
            <a:off x="3302890" y="1374075"/>
            <a:ext cx="2027074" cy="3161425"/>
          </a:xfrm>
          <a:prstGeom prst="rect">
            <a:avLst/>
          </a:prstGeom>
          <a:noFill/>
          <a:ln>
            <a:noFill/>
          </a:ln>
        </p:spPr>
      </p:pic>
      <p:sp>
        <p:nvSpPr>
          <p:cNvPr id="151" name="Google Shape;151;p2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19.1</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04" name="Google Shape;204;p3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10" name="Google Shape;210;p3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16" name="Google Shape;216;p3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22" name="Google Shape;222;p3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idx="4294967295" type="body"/>
          </p:nvPr>
        </p:nvSpPr>
        <p:spPr>
          <a:xfrm>
            <a:off x="311700" y="18168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oi</a:t>
            </a:r>
            <a:endParaRPr sz="9600"/>
          </a:p>
        </p:txBody>
      </p:sp>
      <p:pic>
        <p:nvPicPr>
          <p:cNvPr id="228" name="Google Shape;228;p38"/>
          <p:cNvPicPr preferRelativeResize="0"/>
          <p:nvPr>
            <p:ph idx="2" type="pic"/>
          </p:nvPr>
        </p:nvPicPr>
        <p:blipFill rotWithShape="1">
          <a:blip r:embed="rId3">
            <a:alphaModFix/>
          </a:blip>
          <a:srcRect b="0" l="0" r="0" t="0"/>
          <a:stretch/>
        </p:blipFill>
        <p:spPr>
          <a:xfrm>
            <a:off x="82550" y="4166775"/>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a:t>
            </a:r>
            <a:r>
              <a:rPr lang="en" sz="9600"/>
              <a:t>i</a:t>
            </a:r>
            <a:endParaRPr sz="9600"/>
          </a:p>
        </p:txBody>
      </p:sp>
      <p:pic>
        <p:nvPicPr>
          <p:cNvPr id="234" name="Google Shape;234;p39"/>
          <p:cNvPicPr preferRelativeResize="0"/>
          <p:nvPr>
            <p:ph idx="2" type="pic"/>
          </p:nvPr>
        </p:nvPicPr>
        <p:blipFill rotWithShape="1">
          <a:blip r:embed="rId3">
            <a:alphaModFix/>
          </a:blip>
          <a:srcRect b="0" l="0" r="0" t="0"/>
          <a:stretch/>
        </p:blipFill>
        <p:spPr>
          <a:xfrm>
            <a:off x="82575" y="4166775"/>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8" name="Shape 238"/>
        <p:cNvGrpSpPr/>
        <p:nvPr/>
      </p:nvGrpSpPr>
      <p:grpSpPr>
        <a:xfrm>
          <a:off x="0" y="0"/>
          <a:ext cx="0" cy="0"/>
          <a:chOff x="0" y="0"/>
          <a:chExt cx="0" cy="0"/>
        </a:xfrm>
      </p:grpSpPr>
      <p:pic>
        <p:nvPicPr>
          <p:cNvPr id="239" name="Google Shape;239;p4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240" name="Google Shape;240;p40"/>
          <p:cNvSpPr txBox="1"/>
          <p:nvPr>
            <p:ph type="ctrTitle"/>
          </p:nvPr>
        </p:nvSpPr>
        <p:spPr>
          <a:xfrm>
            <a:off x="457200" y="37708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aphicFrame>
        <p:nvGraphicFramePr>
          <p:cNvPr id="245" name="Google Shape;245;p41"/>
          <p:cNvGraphicFramePr/>
          <p:nvPr/>
        </p:nvGraphicFramePr>
        <p:xfrm>
          <a:off x="2635475" y="1477400"/>
          <a:ext cx="3000000" cy="3000000"/>
        </p:xfrm>
        <a:graphic>
          <a:graphicData uri="http://schemas.openxmlformats.org/drawingml/2006/table">
            <a:tbl>
              <a:tblPr>
                <a:noFill/>
                <a:tableStyleId>{F765DC0A-955A-4CEB-82E6-B900CEE74665}</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46" name="Google Shape;246;p41"/>
          <p:cNvPicPr preferRelativeResize="0"/>
          <p:nvPr>
            <p:ph idx="2" type="pic"/>
          </p:nvPr>
        </p:nvPicPr>
        <p:blipFill rotWithShape="1">
          <a:blip r:embed="rId3">
            <a:alphaModFix/>
          </a:blip>
          <a:srcRect b="0" l="0" r="0" t="0"/>
          <a:stretch/>
        </p:blipFill>
        <p:spPr>
          <a:xfrm>
            <a:off x="-2" y="4159400"/>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0" name="Shape 250"/>
        <p:cNvGrpSpPr/>
        <p:nvPr/>
      </p:nvGrpSpPr>
      <p:grpSpPr>
        <a:xfrm>
          <a:off x="0" y="0"/>
          <a:ext cx="0" cy="0"/>
          <a:chOff x="0" y="0"/>
          <a:chExt cx="0" cy="0"/>
        </a:xfrm>
      </p:grpSpPr>
      <p:pic>
        <p:nvPicPr>
          <p:cNvPr id="251" name="Google Shape;251;p4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252" name="Google Shape;252;p42"/>
          <p:cNvSpPr txBox="1"/>
          <p:nvPr>
            <p:ph type="ctrTitle"/>
          </p:nvPr>
        </p:nvSpPr>
        <p:spPr>
          <a:xfrm>
            <a:off x="457200" y="36736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253" name="Google Shape;253;p4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idx="4294967295" type="body"/>
          </p:nvPr>
        </p:nvSpPr>
        <p:spPr>
          <a:xfrm>
            <a:off x="311700" y="16438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fro</a:t>
            </a:r>
            <a:endParaRPr sz="9600"/>
          </a:p>
        </p:txBody>
      </p:sp>
      <p:sp>
        <p:nvSpPr>
          <p:cNvPr id="259" name="Google Shape;259;p43"/>
          <p:cNvSpPr/>
          <p:nvPr/>
        </p:nvSpPr>
        <p:spPr>
          <a:xfrm>
            <a:off x="3709000" y="3006438"/>
            <a:ext cx="1821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60" name="Google Shape;260;p43"/>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5" name="Shape 155"/>
        <p:cNvGrpSpPr/>
        <p:nvPr/>
      </p:nvGrpSpPr>
      <p:grpSpPr>
        <a:xfrm>
          <a:off x="0" y="0"/>
          <a:ext cx="0" cy="0"/>
          <a:chOff x="0" y="0"/>
          <a:chExt cx="0" cy="0"/>
        </a:xfrm>
      </p:grpSpPr>
      <p:sp>
        <p:nvSpPr>
          <p:cNvPr id="156" name="Google Shape;156;p2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idx="4294967295" type="body"/>
          </p:nvPr>
        </p:nvSpPr>
        <p:spPr>
          <a:xfrm>
            <a:off x="311700" y="16057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has</a:t>
            </a:r>
            <a:endParaRPr sz="9600"/>
          </a:p>
        </p:txBody>
      </p:sp>
      <p:sp>
        <p:nvSpPr>
          <p:cNvPr id="266" name="Google Shape;266;p44"/>
          <p:cNvSpPr/>
          <p:nvPr/>
        </p:nvSpPr>
        <p:spPr>
          <a:xfrm>
            <a:off x="3542050" y="3044538"/>
            <a:ext cx="2235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67" name="Google Shape;267;p44"/>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ph idx="4294967295" type="body"/>
          </p:nvPr>
        </p:nvSpPr>
        <p:spPr>
          <a:xfrm>
            <a:off x="311700" y="163943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cui</a:t>
            </a:r>
            <a:endParaRPr sz="9600"/>
          </a:p>
        </p:txBody>
      </p:sp>
      <p:sp>
        <p:nvSpPr>
          <p:cNvPr id="273" name="Google Shape;273;p45"/>
          <p:cNvSpPr/>
          <p:nvPr/>
        </p:nvSpPr>
        <p:spPr>
          <a:xfrm>
            <a:off x="3735175" y="3010863"/>
            <a:ext cx="1980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74" name="Google Shape;274;p45"/>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gar</a:t>
            </a:r>
            <a:endParaRPr sz="9600"/>
          </a:p>
        </p:txBody>
      </p:sp>
      <p:sp>
        <p:nvSpPr>
          <p:cNvPr id="280" name="Google Shape;280;p46"/>
          <p:cNvSpPr/>
          <p:nvPr/>
        </p:nvSpPr>
        <p:spPr>
          <a:xfrm>
            <a:off x="3649625" y="3050613"/>
            <a:ext cx="2139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81" name="Google Shape;281;p46"/>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idx="4294967295" type="body"/>
          </p:nvPr>
        </p:nvSpPr>
        <p:spPr>
          <a:xfrm>
            <a:off x="311700" y="163502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a:t>
            </a:r>
            <a:endParaRPr sz="9600"/>
          </a:p>
        </p:txBody>
      </p:sp>
      <p:sp>
        <p:nvSpPr>
          <p:cNvPr id="287" name="Google Shape;287;p47"/>
          <p:cNvSpPr/>
          <p:nvPr/>
        </p:nvSpPr>
        <p:spPr>
          <a:xfrm>
            <a:off x="4143525" y="3015275"/>
            <a:ext cx="103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88" name="Google Shape;288;p47"/>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8"/>
          <p:cNvSpPr txBox="1"/>
          <p:nvPr>
            <p:ph idx="4294967295" type="body"/>
          </p:nvPr>
        </p:nvSpPr>
        <p:spPr>
          <a:xfrm>
            <a:off x="311700" y="162177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an</a:t>
            </a:r>
            <a:endParaRPr sz="9600"/>
          </a:p>
        </p:txBody>
      </p:sp>
      <p:sp>
        <p:nvSpPr>
          <p:cNvPr id="294" name="Google Shape;294;p48"/>
          <p:cNvSpPr/>
          <p:nvPr/>
        </p:nvSpPr>
        <p:spPr>
          <a:xfrm>
            <a:off x="3783375" y="3028525"/>
            <a:ext cx="1755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95" name="Google Shape;295;p48"/>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idx="4294967295" type="body"/>
          </p:nvPr>
        </p:nvSpPr>
        <p:spPr>
          <a:xfrm>
            <a:off x="311700" y="163061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ri</a:t>
            </a:r>
            <a:endParaRPr sz="9600"/>
          </a:p>
        </p:txBody>
      </p:sp>
      <p:sp>
        <p:nvSpPr>
          <p:cNvPr id="301" name="Google Shape;301;p49"/>
          <p:cNvSpPr/>
          <p:nvPr/>
        </p:nvSpPr>
        <p:spPr>
          <a:xfrm>
            <a:off x="4187675" y="3019688"/>
            <a:ext cx="98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02" name="Google Shape;302;p49"/>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idx="4294967295" type="body"/>
          </p:nvPr>
        </p:nvSpPr>
        <p:spPr>
          <a:xfrm>
            <a:off x="311700" y="159527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dar</a:t>
            </a:r>
            <a:endParaRPr sz="9600"/>
          </a:p>
        </p:txBody>
      </p:sp>
      <p:sp>
        <p:nvSpPr>
          <p:cNvPr id="308" name="Google Shape;308;p50"/>
          <p:cNvSpPr/>
          <p:nvPr/>
        </p:nvSpPr>
        <p:spPr>
          <a:xfrm>
            <a:off x="3544100" y="3055025"/>
            <a:ext cx="2215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09" name="Google Shape;309;p50"/>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ph idx="4294967295" type="body"/>
          </p:nvPr>
        </p:nvSpPr>
        <p:spPr>
          <a:xfrm>
            <a:off x="311700" y="16571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t>
            </a:r>
            <a:r>
              <a:rPr lang="en" sz="9600"/>
              <a:t>e</a:t>
            </a:r>
            <a:endParaRPr sz="9600"/>
          </a:p>
        </p:txBody>
      </p:sp>
      <p:sp>
        <p:nvSpPr>
          <p:cNvPr id="315" name="Google Shape;315;p51"/>
          <p:cNvSpPr/>
          <p:nvPr/>
        </p:nvSpPr>
        <p:spPr>
          <a:xfrm>
            <a:off x="3749175" y="3221775"/>
            <a:ext cx="1799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16" name="Google Shape;316;p51"/>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20" name="Shape 320"/>
        <p:cNvGrpSpPr/>
        <p:nvPr/>
      </p:nvGrpSpPr>
      <p:grpSpPr>
        <a:xfrm>
          <a:off x="0" y="0"/>
          <a:ext cx="0" cy="0"/>
          <a:chOff x="0" y="0"/>
          <a:chExt cx="0" cy="0"/>
        </a:xfrm>
      </p:grpSpPr>
      <p:pic>
        <p:nvPicPr>
          <p:cNvPr id="321" name="Google Shape;321;p5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22" name="Google Shape;322;p52"/>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aphicFrame>
        <p:nvGraphicFramePr>
          <p:cNvPr id="327" name="Google Shape;327;p53"/>
          <p:cNvGraphicFramePr/>
          <p:nvPr/>
        </p:nvGraphicFramePr>
        <p:xfrm>
          <a:off x="3362350" y="1733575"/>
          <a:ext cx="3000000" cy="3000000"/>
        </p:xfrm>
        <a:graphic>
          <a:graphicData uri="http://schemas.openxmlformats.org/drawingml/2006/table">
            <a:tbl>
              <a:tblPr>
                <a:noFill/>
                <a:tableStyleId>{FCCD9055-0502-42B2-8CCE-28E109C9FF2E}</a:tableStyleId>
              </a:tblPr>
              <a:tblGrid>
                <a:gridCol w="120982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328" name="Google Shape;328;p53"/>
          <p:cNvPicPr preferRelativeResize="0"/>
          <p:nvPr>
            <p:ph idx="2" type="pic"/>
          </p:nvPr>
        </p:nvPicPr>
        <p:blipFill rotWithShape="1">
          <a:blip r:embed="rId3">
            <a:alphaModFix/>
          </a:blip>
          <a:srcRect b="0" l="0" r="0" t="0"/>
          <a:stretch/>
        </p:blipFill>
        <p:spPr>
          <a:xfrm>
            <a:off x="-2" y="4141625"/>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162" name="Google Shape;162;p2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aphicFrame>
        <p:nvGraphicFramePr>
          <p:cNvPr id="333" name="Google Shape;333;p54"/>
          <p:cNvGraphicFramePr/>
          <p:nvPr/>
        </p:nvGraphicFramePr>
        <p:xfrm>
          <a:off x="2219350" y="1733575"/>
          <a:ext cx="3000000" cy="3000000"/>
        </p:xfrm>
        <a:graphic>
          <a:graphicData uri="http://schemas.openxmlformats.org/drawingml/2006/table">
            <a:tbl>
              <a:tblPr>
                <a:noFill/>
                <a:tableStyleId>{FCCD9055-0502-42B2-8CCE-28E109C9FF2E}</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334" name="Google Shape;334;p54"/>
          <p:cNvPicPr preferRelativeResize="0"/>
          <p:nvPr>
            <p:ph idx="2" type="pic"/>
          </p:nvPr>
        </p:nvPicPr>
        <p:blipFill rotWithShape="1">
          <a:blip r:embed="rId3">
            <a:alphaModFix/>
          </a:blip>
          <a:srcRect b="0" l="0" r="0" t="0"/>
          <a:stretch/>
        </p:blipFill>
        <p:spPr>
          <a:xfrm>
            <a:off x="-2" y="4154350"/>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8" name="Shape 338"/>
        <p:cNvGrpSpPr/>
        <p:nvPr/>
      </p:nvGrpSpPr>
      <p:grpSpPr>
        <a:xfrm>
          <a:off x="0" y="0"/>
          <a:ext cx="0" cy="0"/>
          <a:chOff x="0" y="0"/>
          <a:chExt cx="0" cy="0"/>
        </a:xfrm>
      </p:grpSpPr>
      <p:sp>
        <p:nvSpPr>
          <p:cNvPr id="339" name="Google Shape;339;p55"/>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340" name="Google Shape;340;p55"/>
          <p:cNvPicPr preferRelativeResize="0"/>
          <p:nvPr/>
        </p:nvPicPr>
        <p:blipFill rotWithShape="1">
          <a:blip r:embed="rId3">
            <a:alphaModFix/>
          </a:blip>
          <a:srcRect b="0" l="0" r="0" t="0"/>
          <a:stretch/>
        </p:blipFill>
        <p:spPr>
          <a:xfrm>
            <a:off x="3392507" y="1229574"/>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6"/>
          <p:cNvSpPr txBox="1"/>
          <p:nvPr>
            <p:ph idx="4294967295" type="body"/>
          </p:nvPr>
        </p:nvSpPr>
        <p:spPr>
          <a:xfrm>
            <a:off x="2385275" y="1588225"/>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fro</a:t>
            </a:r>
            <a:endParaRPr sz="9600"/>
          </a:p>
        </p:txBody>
      </p:sp>
      <p:sp>
        <p:nvSpPr>
          <p:cNvPr id="346" name="Google Shape;346;p56"/>
          <p:cNvSpPr txBox="1"/>
          <p:nvPr>
            <p:ph idx="4294967295" type="body"/>
          </p:nvPr>
        </p:nvSpPr>
        <p:spPr>
          <a:xfrm>
            <a:off x="4144725"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tar</a:t>
            </a:r>
            <a:endParaRPr sz="9600"/>
          </a:p>
        </p:txBody>
      </p:sp>
      <p:sp>
        <p:nvSpPr>
          <p:cNvPr id="347" name="Google Shape;347;p56"/>
          <p:cNvSpPr/>
          <p:nvPr/>
        </p:nvSpPr>
        <p:spPr>
          <a:xfrm>
            <a:off x="3050625" y="3036650"/>
            <a:ext cx="3369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48" name="Google Shape;348;p56"/>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7"/>
          <p:cNvSpPr txBox="1"/>
          <p:nvPr>
            <p:ph idx="4294967295" type="body"/>
          </p:nvPr>
        </p:nvSpPr>
        <p:spPr>
          <a:xfrm>
            <a:off x="2374802"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cui</a:t>
            </a:r>
            <a:endParaRPr sz="9600"/>
          </a:p>
        </p:txBody>
      </p:sp>
      <p:sp>
        <p:nvSpPr>
          <p:cNvPr id="354" name="Google Shape;354;p57"/>
          <p:cNvSpPr txBox="1"/>
          <p:nvPr>
            <p:ph idx="4294967295" type="body"/>
          </p:nvPr>
        </p:nvSpPr>
        <p:spPr>
          <a:xfrm>
            <a:off x="4635388" y="15869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da</a:t>
            </a:r>
            <a:endParaRPr sz="9600"/>
          </a:p>
        </p:txBody>
      </p:sp>
      <p:sp>
        <p:nvSpPr>
          <p:cNvPr id="355" name="Google Shape;355;p57"/>
          <p:cNvSpPr/>
          <p:nvPr/>
        </p:nvSpPr>
        <p:spPr>
          <a:xfrm>
            <a:off x="2978100" y="3063375"/>
            <a:ext cx="3699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6" name="Google Shape;356;p57"/>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8"/>
          <p:cNvSpPr txBox="1"/>
          <p:nvPr>
            <p:ph idx="4294967295" type="body"/>
          </p:nvPr>
        </p:nvSpPr>
        <p:spPr>
          <a:xfrm>
            <a:off x="2151513" y="1607300"/>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tie</a:t>
            </a:r>
            <a:endParaRPr sz="9600"/>
          </a:p>
        </p:txBody>
      </p:sp>
      <p:sp>
        <p:nvSpPr>
          <p:cNvPr id="362" name="Google Shape;362;p58"/>
          <p:cNvSpPr txBox="1"/>
          <p:nvPr>
            <p:ph idx="4294967295" type="body"/>
          </p:nvPr>
        </p:nvSpPr>
        <p:spPr>
          <a:xfrm>
            <a:off x="3940338" y="1607300"/>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ne</a:t>
            </a:r>
            <a:endParaRPr sz="9600"/>
          </a:p>
        </p:txBody>
      </p:sp>
      <p:sp>
        <p:nvSpPr>
          <p:cNvPr id="363" name="Google Shape;363;p58"/>
          <p:cNvSpPr/>
          <p:nvPr/>
        </p:nvSpPr>
        <p:spPr>
          <a:xfrm>
            <a:off x="3106838" y="3043000"/>
            <a:ext cx="3020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4" name="Google Shape;364;p58"/>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9"/>
          <p:cNvSpPr txBox="1"/>
          <p:nvPr>
            <p:ph idx="4294967295" type="body"/>
          </p:nvPr>
        </p:nvSpPr>
        <p:spPr>
          <a:xfrm>
            <a:off x="2392062" y="1626325"/>
            <a:ext cx="2688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ha</a:t>
            </a:r>
            <a:endParaRPr sz="9600"/>
          </a:p>
        </p:txBody>
      </p:sp>
      <p:sp>
        <p:nvSpPr>
          <p:cNvPr id="370" name="Google Shape;370;p59"/>
          <p:cNvSpPr txBox="1"/>
          <p:nvPr>
            <p:ph idx="4294967295" type="body"/>
          </p:nvPr>
        </p:nvSpPr>
        <p:spPr>
          <a:xfrm>
            <a:off x="3601950" y="1626325"/>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rán</a:t>
            </a:r>
            <a:endParaRPr sz="9600"/>
          </a:p>
        </p:txBody>
      </p:sp>
      <p:sp>
        <p:nvSpPr>
          <p:cNvPr id="371" name="Google Shape;371;p59"/>
          <p:cNvSpPr/>
          <p:nvPr/>
        </p:nvSpPr>
        <p:spPr>
          <a:xfrm>
            <a:off x="2493588" y="3023975"/>
            <a:ext cx="3690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2" name="Google Shape;372;p59"/>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0"/>
          <p:cNvSpPr txBox="1"/>
          <p:nvPr>
            <p:ph idx="4294967295" type="body"/>
          </p:nvPr>
        </p:nvSpPr>
        <p:spPr>
          <a:xfrm>
            <a:off x="2392925" y="15882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ju</a:t>
            </a:r>
            <a:endParaRPr sz="9600"/>
          </a:p>
        </p:txBody>
      </p:sp>
      <p:sp>
        <p:nvSpPr>
          <p:cNvPr id="378" name="Google Shape;378;p60"/>
          <p:cNvSpPr txBox="1"/>
          <p:nvPr>
            <p:ph idx="4294967295" type="body"/>
          </p:nvPr>
        </p:nvSpPr>
        <p:spPr>
          <a:xfrm>
            <a:off x="404055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gar</a:t>
            </a:r>
            <a:endParaRPr sz="9600"/>
          </a:p>
        </p:txBody>
      </p:sp>
      <p:sp>
        <p:nvSpPr>
          <p:cNvPr id="379" name="Google Shape;379;p60"/>
          <p:cNvSpPr/>
          <p:nvPr/>
        </p:nvSpPr>
        <p:spPr>
          <a:xfrm>
            <a:off x="3174600" y="3084075"/>
            <a:ext cx="3285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0" name="Google Shape;380;p60"/>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1"/>
          <p:cNvSpPr txBox="1"/>
          <p:nvPr>
            <p:ph idx="4294967295" type="body"/>
          </p:nvPr>
        </p:nvSpPr>
        <p:spPr>
          <a:xfrm>
            <a:off x="2336550" y="1588225"/>
            <a:ext cx="279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sies</a:t>
            </a:r>
            <a:endParaRPr sz="9600"/>
          </a:p>
        </p:txBody>
      </p:sp>
      <p:sp>
        <p:nvSpPr>
          <p:cNvPr id="386" name="Google Shape;386;p61"/>
          <p:cNvSpPr txBox="1"/>
          <p:nvPr>
            <p:ph idx="4294967295" type="body"/>
          </p:nvPr>
        </p:nvSpPr>
        <p:spPr>
          <a:xfrm>
            <a:off x="3911225" y="1588225"/>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a:t>
            </a:r>
            <a:endParaRPr sz="9600"/>
          </a:p>
        </p:txBody>
      </p:sp>
      <p:sp>
        <p:nvSpPr>
          <p:cNvPr id="387" name="Google Shape;387;p61"/>
          <p:cNvSpPr/>
          <p:nvPr/>
        </p:nvSpPr>
        <p:spPr>
          <a:xfrm>
            <a:off x="2640600" y="3062075"/>
            <a:ext cx="3529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8" name="Google Shape;388;p61"/>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92" name="Shape 392"/>
        <p:cNvGrpSpPr/>
        <p:nvPr/>
      </p:nvGrpSpPr>
      <p:grpSpPr>
        <a:xfrm>
          <a:off x="0" y="0"/>
          <a:ext cx="0" cy="0"/>
          <a:chOff x="0" y="0"/>
          <a:chExt cx="0" cy="0"/>
        </a:xfrm>
      </p:grpSpPr>
      <p:sp>
        <p:nvSpPr>
          <p:cNvPr id="393" name="Google Shape;393;p62"/>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394" name="Google Shape;394;p6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3"/>
          <p:cNvSpPr txBox="1"/>
          <p:nvPr>
            <p:ph idx="4294967295" type="body"/>
          </p:nvPr>
        </p:nvSpPr>
        <p:spPr>
          <a:xfrm>
            <a:off x="2146300" y="1633050"/>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Pe</a:t>
            </a:r>
            <a:endParaRPr sz="9600"/>
          </a:p>
        </p:txBody>
      </p:sp>
      <p:sp>
        <p:nvSpPr>
          <p:cNvPr id="400" name="Google Shape;400;p63"/>
          <p:cNvSpPr txBox="1"/>
          <p:nvPr>
            <p:ph idx="4294967295" type="body"/>
          </p:nvPr>
        </p:nvSpPr>
        <p:spPr>
          <a:xfrm>
            <a:off x="3064800" y="1633050"/>
            <a:ext cx="3113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tu</a:t>
            </a:r>
            <a:endParaRPr sz="9600"/>
          </a:p>
        </p:txBody>
      </p:sp>
      <p:sp>
        <p:nvSpPr>
          <p:cNvPr id="401" name="Google Shape;401;p63"/>
          <p:cNvSpPr txBox="1"/>
          <p:nvPr>
            <p:ph idx="4294967295" type="body"/>
          </p:nvPr>
        </p:nvSpPr>
        <p:spPr>
          <a:xfrm>
            <a:off x="4827602" y="1633050"/>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nia</a:t>
            </a:r>
            <a:endParaRPr sz="9600"/>
          </a:p>
        </p:txBody>
      </p:sp>
      <p:sp>
        <p:nvSpPr>
          <p:cNvPr id="402" name="Google Shape;402;p63"/>
          <p:cNvSpPr/>
          <p:nvPr/>
        </p:nvSpPr>
        <p:spPr>
          <a:xfrm>
            <a:off x="2396200" y="3017250"/>
            <a:ext cx="466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3" name="Google Shape;403;p63"/>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168" name="Google Shape;168;p28"/>
          <p:cNvPicPr preferRelativeResize="0"/>
          <p:nvPr/>
        </p:nvPicPr>
        <p:blipFill>
          <a:blip r:embed="rId4">
            <a:alphaModFix/>
          </a:blip>
          <a:stretch>
            <a:fillRect/>
          </a:stretch>
        </p:blipFill>
        <p:spPr>
          <a:xfrm>
            <a:off x="2643775" y="602588"/>
            <a:ext cx="3856449" cy="3938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4"/>
          <p:cNvSpPr txBox="1"/>
          <p:nvPr>
            <p:ph idx="4294967295" type="body"/>
          </p:nvPr>
        </p:nvSpPr>
        <p:spPr>
          <a:xfrm>
            <a:off x="1859000" y="1633050"/>
            <a:ext cx="2573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cui</a:t>
            </a:r>
            <a:endParaRPr sz="9600"/>
          </a:p>
        </p:txBody>
      </p:sp>
      <p:sp>
        <p:nvSpPr>
          <p:cNvPr id="409" name="Google Shape;409;p64"/>
          <p:cNvSpPr txBox="1"/>
          <p:nvPr>
            <p:ph idx="4294967295" type="body"/>
          </p:nvPr>
        </p:nvSpPr>
        <p:spPr>
          <a:xfrm>
            <a:off x="3742850" y="1633050"/>
            <a:ext cx="2397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dar     </a:t>
            </a:r>
            <a:endParaRPr sz="9600"/>
          </a:p>
        </p:txBody>
      </p:sp>
      <p:sp>
        <p:nvSpPr>
          <p:cNvPr id="410" name="Google Shape;410;p64"/>
          <p:cNvSpPr txBox="1"/>
          <p:nvPr>
            <p:ph idx="4294967295" type="body"/>
          </p:nvPr>
        </p:nvSpPr>
        <p:spPr>
          <a:xfrm>
            <a:off x="5938002" y="1633050"/>
            <a:ext cx="1858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la</a:t>
            </a:r>
            <a:endParaRPr sz="9600"/>
          </a:p>
        </p:txBody>
      </p:sp>
      <p:sp>
        <p:nvSpPr>
          <p:cNvPr id="411" name="Google Shape;411;p64"/>
          <p:cNvSpPr/>
          <p:nvPr/>
        </p:nvSpPr>
        <p:spPr>
          <a:xfrm>
            <a:off x="2200050" y="3017250"/>
            <a:ext cx="5125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2" name="Google Shape;412;p64"/>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5"/>
          <p:cNvSpPr txBox="1"/>
          <p:nvPr>
            <p:ph idx="4294967295" type="body"/>
          </p:nvPr>
        </p:nvSpPr>
        <p:spPr>
          <a:xfrm>
            <a:off x="1418450" y="1599238"/>
            <a:ext cx="3019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em</a:t>
            </a:r>
            <a:endParaRPr sz="9600"/>
          </a:p>
        </p:txBody>
      </p:sp>
      <p:sp>
        <p:nvSpPr>
          <p:cNvPr id="418" name="Google Shape;418;p65"/>
          <p:cNvSpPr txBox="1"/>
          <p:nvPr>
            <p:ph idx="4294967295" type="body"/>
          </p:nvPr>
        </p:nvSpPr>
        <p:spPr>
          <a:xfrm>
            <a:off x="3748162" y="1599238"/>
            <a:ext cx="2206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pie</a:t>
            </a:r>
            <a:endParaRPr sz="9600"/>
          </a:p>
        </p:txBody>
      </p:sp>
      <p:sp>
        <p:nvSpPr>
          <p:cNvPr id="419" name="Google Shape;419;p65"/>
          <p:cNvSpPr txBox="1"/>
          <p:nvPr>
            <p:ph idx="4294967295" type="body"/>
          </p:nvPr>
        </p:nvSpPr>
        <p:spPr>
          <a:xfrm>
            <a:off x="5162328" y="1601013"/>
            <a:ext cx="256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za</a:t>
            </a:r>
            <a:endParaRPr sz="9600"/>
          </a:p>
        </p:txBody>
      </p:sp>
      <p:sp>
        <p:nvSpPr>
          <p:cNvPr id="420" name="Google Shape;420;p65"/>
          <p:cNvSpPr/>
          <p:nvPr/>
        </p:nvSpPr>
        <p:spPr>
          <a:xfrm>
            <a:off x="1848588" y="3051063"/>
            <a:ext cx="5540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21" name="Google Shape;421;p65"/>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6"/>
          <p:cNvSpPr txBox="1"/>
          <p:nvPr>
            <p:ph idx="4294967295" type="body"/>
          </p:nvPr>
        </p:nvSpPr>
        <p:spPr>
          <a:xfrm>
            <a:off x="2013275" y="1594950"/>
            <a:ext cx="2234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fro</a:t>
            </a:r>
            <a:endParaRPr sz="9600"/>
          </a:p>
        </p:txBody>
      </p:sp>
      <p:sp>
        <p:nvSpPr>
          <p:cNvPr id="427" name="Google Shape;427;p66"/>
          <p:cNvSpPr txBox="1"/>
          <p:nvPr>
            <p:ph idx="4294967295" type="body"/>
          </p:nvPr>
        </p:nvSpPr>
        <p:spPr>
          <a:xfrm>
            <a:off x="3690225" y="1594950"/>
            <a:ext cx="1870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tar</a:t>
            </a:r>
            <a:endParaRPr sz="9600"/>
          </a:p>
        </p:txBody>
      </p:sp>
      <p:sp>
        <p:nvSpPr>
          <p:cNvPr id="428" name="Google Shape;428;p66"/>
          <p:cNvSpPr txBox="1"/>
          <p:nvPr>
            <p:ph idx="4294967295" type="body"/>
          </p:nvPr>
        </p:nvSpPr>
        <p:spPr>
          <a:xfrm>
            <a:off x="4966725" y="1594950"/>
            <a:ext cx="209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se</a:t>
            </a:r>
            <a:endParaRPr sz="9600"/>
          </a:p>
        </p:txBody>
      </p:sp>
      <p:sp>
        <p:nvSpPr>
          <p:cNvPr id="429" name="Google Shape;429;p66"/>
          <p:cNvSpPr/>
          <p:nvPr/>
        </p:nvSpPr>
        <p:spPr>
          <a:xfrm>
            <a:off x="2286750" y="3055350"/>
            <a:ext cx="4575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30" name="Google Shape;430;p66"/>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7"/>
          <p:cNvSpPr txBox="1"/>
          <p:nvPr>
            <p:ph idx="4294967295" type="body"/>
          </p:nvPr>
        </p:nvSpPr>
        <p:spPr>
          <a:xfrm>
            <a:off x="1303675" y="1614025"/>
            <a:ext cx="2739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436" name="Google Shape;436;p67"/>
          <p:cNvSpPr txBox="1"/>
          <p:nvPr>
            <p:ph idx="4294967295" type="body"/>
          </p:nvPr>
        </p:nvSpPr>
        <p:spPr>
          <a:xfrm>
            <a:off x="3505450" y="1614025"/>
            <a:ext cx="25923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rien</a:t>
            </a:r>
            <a:endParaRPr sz="9600"/>
          </a:p>
        </p:txBody>
      </p:sp>
      <p:sp>
        <p:nvSpPr>
          <p:cNvPr id="437" name="Google Shape;437;p67"/>
          <p:cNvSpPr txBox="1"/>
          <p:nvPr>
            <p:ph idx="4294967295" type="body"/>
          </p:nvPr>
        </p:nvSpPr>
        <p:spPr>
          <a:xfrm>
            <a:off x="5206325" y="1614025"/>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438" name="Google Shape;438;p67"/>
          <p:cNvSpPr/>
          <p:nvPr/>
        </p:nvSpPr>
        <p:spPr>
          <a:xfrm>
            <a:off x="1646850" y="3036275"/>
            <a:ext cx="5943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39" name="Google Shape;439;p67"/>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8"/>
          <p:cNvSpPr txBox="1"/>
          <p:nvPr>
            <p:ph idx="4294967295" type="body"/>
          </p:nvPr>
        </p:nvSpPr>
        <p:spPr>
          <a:xfrm>
            <a:off x="1578075" y="1601313"/>
            <a:ext cx="18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445" name="Google Shape;445;p68"/>
          <p:cNvSpPr txBox="1"/>
          <p:nvPr>
            <p:ph idx="4294967295" type="body"/>
          </p:nvPr>
        </p:nvSpPr>
        <p:spPr>
          <a:xfrm>
            <a:off x="2701402" y="1601313"/>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a:t>
            </a:r>
            <a:endParaRPr sz="9600"/>
          </a:p>
        </p:txBody>
      </p:sp>
      <p:sp>
        <p:nvSpPr>
          <p:cNvPr id="446" name="Google Shape;446;p68"/>
          <p:cNvSpPr txBox="1"/>
          <p:nvPr>
            <p:ph idx="4294967295" type="body"/>
          </p:nvPr>
        </p:nvSpPr>
        <p:spPr>
          <a:xfrm>
            <a:off x="4606400" y="1601313"/>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ción</a:t>
            </a:r>
            <a:endParaRPr sz="9600"/>
          </a:p>
        </p:txBody>
      </p:sp>
      <p:sp>
        <p:nvSpPr>
          <p:cNvPr id="447" name="Google Shape;447;p68"/>
          <p:cNvSpPr/>
          <p:nvPr/>
        </p:nvSpPr>
        <p:spPr>
          <a:xfrm>
            <a:off x="2182725" y="3048988"/>
            <a:ext cx="5383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8" name="Google Shape;448;p68"/>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52" name="Shape 452"/>
        <p:cNvGrpSpPr/>
        <p:nvPr/>
      </p:nvGrpSpPr>
      <p:grpSpPr>
        <a:xfrm>
          <a:off x="0" y="0"/>
          <a:ext cx="0" cy="0"/>
          <a:chOff x="0" y="0"/>
          <a:chExt cx="0" cy="0"/>
        </a:xfrm>
      </p:grpSpPr>
      <p:sp>
        <p:nvSpPr>
          <p:cNvPr id="453" name="Google Shape;453;p69"/>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454" name="Google Shape;454;p6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0"/>
          <p:cNvSpPr txBox="1"/>
          <p:nvPr>
            <p:ph idx="4294967295" type="body"/>
          </p:nvPr>
        </p:nvSpPr>
        <p:spPr>
          <a:xfrm>
            <a:off x="635950" y="1561588"/>
            <a:ext cx="2820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em</a:t>
            </a:r>
            <a:endParaRPr sz="9600"/>
          </a:p>
        </p:txBody>
      </p:sp>
      <p:sp>
        <p:nvSpPr>
          <p:cNvPr id="460" name="Google Shape;460;p70"/>
          <p:cNvSpPr txBox="1"/>
          <p:nvPr>
            <p:ph idx="4294967295" type="body"/>
          </p:nvPr>
        </p:nvSpPr>
        <p:spPr>
          <a:xfrm>
            <a:off x="2496100" y="1561588"/>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pi</a:t>
            </a:r>
            <a:endParaRPr sz="9600"/>
          </a:p>
        </p:txBody>
      </p:sp>
      <p:sp>
        <p:nvSpPr>
          <p:cNvPr id="461" name="Google Shape;461;p70"/>
          <p:cNvSpPr txBox="1"/>
          <p:nvPr/>
        </p:nvSpPr>
        <p:spPr>
          <a:xfrm>
            <a:off x="4026100" y="15615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a:t>
            </a:r>
            <a:endParaRPr b="0" i="0" sz="9600" u="none" cap="none" strike="noStrike">
              <a:solidFill>
                <a:srgbClr val="363535"/>
              </a:solidFill>
              <a:latin typeface="Century Gothic"/>
              <a:ea typeface="Century Gothic"/>
              <a:cs typeface="Century Gothic"/>
              <a:sym typeface="Century Gothic"/>
            </a:endParaRPr>
          </a:p>
        </p:txBody>
      </p:sp>
      <p:sp>
        <p:nvSpPr>
          <p:cNvPr id="462" name="Google Shape;462;p70"/>
          <p:cNvSpPr/>
          <p:nvPr/>
        </p:nvSpPr>
        <p:spPr>
          <a:xfrm>
            <a:off x="1081175" y="3088713"/>
            <a:ext cx="7155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63" name="Google Shape;463;p70"/>
          <p:cNvSpPr txBox="1"/>
          <p:nvPr/>
        </p:nvSpPr>
        <p:spPr>
          <a:xfrm>
            <a:off x="5322950" y="1561588"/>
            <a:ext cx="3185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das</a:t>
            </a:r>
            <a:endParaRPr b="0" i="0" sz="9600" u="none" cap="none" strike="noStrike">
              <a:solidFill>
                <a:srgbClr val="363535"/>
              </a:solidFill>
              <a:latin typeface="Century Gothic"/>
              <a:ea typeface="Century Gothic"/>
              <a:cs typeface="Century Gothic"/>
              <a:sym typeface="Century Gothic"/>
            </a:endParaRPr>
          </a:p>
        </p:txBody>
      </p:sp>
      <p:pic>
        <p:nvPicPr>
          <p:cNvPr id="464" name="Google Shape;464;p70"/>
          <p:cNvPicPr preferRelativeResize="0"/>
          <p:nvPr>
            <p:ph idx="2" type="pic"/>
          </p:nvPr>
        </p:nvPicPr>
        <p:blipFill rotWithShape="1">
          <a:blip r:embed="rId4">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1"/>
          <p:cNvSpPr txBox="1"/>
          <p:nvPr>
            <p:ph idx="4294967295" type="body"/>
          </p:nvPr>
        </p:nvSpPr>
        <p:spPr>
          <a:xfrm>
            <a:off x="1011350" y="1599688"/>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al</a:t>
            </a:r>
            <a:endParaRPr sz="9600"/>
          </a:p>
        </p:txBody>
      </p:sp>
      <p:sp>
        <p:nvSpPr>
          <p:cNvPr id="470" name="Google Shape;470;p71"/>
          <p:cNvSpPr txBox="1"/>
          <p:nvPr>
            <p:ph idx="4294967295" type="body"/>
          </p:nvPr>
        </p:nvSpPr>
        <p:spPr>
          <a:xfrm>
            <a:off x="2600100" y="1599688"/>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bo</a:t>
            </a:r>
            <a:endParaRPr sz="9600"/>
          </a:p>
        </p:txBody>
      </p:sp>
      <p:sp>
        <p:nvSpPr>
          <p:cNvPr id="471" name="Google Shape;471;p71"/>
          <p:cNvSpPr txBox="1"/>
          <p:nvPr/>
        </p:nvSpPr>
        <p:spPr>
          <a:xfrm>
            <a:off x="4434900" y="1599688"/>
            <a:ext cx="15309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ro</a:t>
            </a:r>
            <a:endParaRPr b="0" i="0" sz="9600" u="none" cap="none" strike="noStrike">
              <a:solidFill>
                <a:srgbClr val="363535"/>
              </a:solidFill>
              <a:latin typeface="Century Gothic"/>
              <a:ea typeface="Century Gothic"/>
              <a:cs typeface="Century Gothic"/>
              <a:sym typeface="Century Gothic"/>
            </a:endParaRPr>
          </a:p>
        </p:txBody>
      </p:sp>
      <p:sp>
        <p:nvSpPr>
          <p:cNvPr id="472" name="Google Shape;472;p71"/>
          <p:cNvSpPr txBox="1"/>
          <p:nvPr/>
        </p:nvSpPr>
        <p:spPr>
          <a:xfrm>
            <a:off x="5097300" y="1599688"/>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to</a:t>
            </a:r>
            <a:endParaRPr b="0" i="0" sz="9600" u="none" cap="none" strike="noStrike">
              <a:solidFill>
                <a:srgbClr val="363535"/>
              </a:solidFill>
              <a:latin typeface="Century Gothic"/>
              <a:ea typeface="Century Gothic"/>
              <a:cs typeface="Century Gothic"/>
              <a:sym typeface="Century Gothic"/>
            </a:endParaRPr>
          </a:p>
        </p:txBody>
      </p:sp>
      <p:sp>
        <p:nvSpPr>
          <p:cNvPr id="473" name="Google Shape;473;p71"/>
          <p:cNvSpPr/>
          <p:nvPr/>
        </p:nvSpPr>
        <p:spPr>
          <a:xfrm>
            <a:off x="1716900" y="3050613"/>
            <a:ext cx="5473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4" name="Google Shape;474;p71"/>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2"/>
          <p:cNvSpPr txBox="1"/>
          <p:nvPr>
            <p:ph idx="4294967295" type="body"/>
          </p:nvPr>
        </p:nvSpPr>
        <p:spPr>
          <a:xfrm>
            <a:off x="2144800" y="1643970"/>
            <a:ext cx="2390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eu</a:t>
            </a:r>
            <a:endParaRPr sz="9600"/>
          </a:p>
        </p:txBody>
      </p:sp>
      <p:sp>
        <p:nvSpPr>
          <p:cNvPr id="480" name="Google Shape;480;p72"/>
          <p:cNvSpPr txBox="1"/>
          <p:nvPr/>
        </p:nvSpPr>
        <p:spPr>
          <a:xfrm>
            <a:off x="3415498" y="1640963"/>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fó</a:t>
            </a:r>
            <a:endParaRPr b="0" i="0" sz="9600" u="none" cap="none" strike="noStrike">
              <a:solidFill>
                <a:srgbClr val="363535"/>
              </a:solidFill>
              <a:latin typeface="Century Gothic"/>
              <a:ea typeface="Century Gothic"/>
              <a:cs typeface="Century Gothic"/>
              <a:sym typeface="Century Gothic"/>
            </a:endParaRPr>
          </a:p>
        </p:txBody>
      </p:sp>
      <p:sp>
        <p:nvSpPr>
          <p:cNvPr id="481" name="Google Shape;481;p72"/>
          <p:cNvSpPr txBox="1"/>
          <p:nvPr/>
        </p:nvSpPr>
        <p:spPr>
          <a:xfrm>
            <a:off x="4783497" y="1637788"/>
            <a:ext cx="1368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ri</a:t>
            </a:r>
            <a:endParaRPr b="0" i="0" sz="9600" u="none" cap="none" strike="noStrike">
              <a:solidFill>
                <a:srgbClr val="363535"/>
              </a:solidFill>
              <a:latin typeface="Century Gothic"/>
              <a:ea typeface="Century Gothic"/>
              <a:cs typeface="Century Gothic"/>
              <a:sym typeface="Century Gothic"/>
            </a:endParaRPr>
          </a:p>
        </p:txBody>
      </p:sp>
      <p:sp>
        <p:nvSpPr>
          <p:cNvPr id="482" name="Google Shape;482;p72"/>
          <p:cNvSpPr/>
          <p:nvPr/>
        </p:nvSpPr>
        <p:spPr>
          <a:xfrm>
            <a:off x="2022925" y="3012513"/>
            <a:ext cx="5508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83" name="Google Shape;483;p72"/>
          <p:cNvSpPr txBox="1"/>
          <p:nvPr/>
        </p:nvSpPr>
        <p:spPr>
          <a:xfrm>
            <a:off x="5660375" y="1637788"/>
            <a:ext cx="187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co</a:t>
            </a:r>
            <a:endParaRPr b="0" i="0" sz="9600" u="none" cap="none" strike="noStrike">
              <a:solidFill>
                <a:srgbClr val="363535"/>
              </a:solidFill>
              <a:latin typeface="Century Gothic"/>
              <a:ea typeface="Century Gothic"/>
              <a:cs typeface="Century Gothic"/>
              <a:sym typeface="Century Gothic"/>
            </a:endParaRPr>
          </a:p>
        </p:txBody>
      </p:sp>
      <p:pic>
        <p:nvPicPr>
          <p:cNvPr id="484" name="Google Shape;484;p72"/>
          <p:cNvPicPr preferRelativeResize="0"/>
          <p:nvPr>
            <p:ph idx="2" type="pic"/>
          </p:nvPr>
        </p:nvPicPr>
        <p:blipFill rotWithShape="1">
          <a:blip r:embed="rId3">
            <a:alphaModFix/>
          </a:blip>
          <a:srcRect b="0" l="0" r="0" t="0"/>
          <a:stretch/>
        </p:blipFill>
        <p:spPr>
          <a:xfrm>
            <a:off x="38400" y="415792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3"/>
          <p:cNvSpPr txBox="1"/>
          <p:nvPr>
            <p:ph idx="4294967295" type="body"/>
          </p:nvPr>
        </p:nvSpPr>
        <p:spPr>
          <a:xfrm>
            <a:off x="997660" y="1606154"/>
            <a:ext cx="236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490" name="Google Shape;490;p73"/>
          <p:cNvSpPr txBox="1"/>
          <p:nvPr>
            <p:ph idx="4294967295" type="body"/>
          </p:nvPr>
        </p:nvSpPr>
        <p:spPr>
          <a:xfrm>
            <a:off x="2819785" y="1606154"/>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pe</a:t>
            </a:r>
            <a:endParaRPr sz="9600"/>
          </a:p>
        </p:txBody>
      </p:sp>
      <p:sp>
        <p:nvSpPr>
          <p:cNvPr id="491" name="Google Shape;491;p73"/>
          <p:cNvSpPr txBox="1"/>
          <p:nvPr/>
        </p:nvSpPr>
        <p:spPr>
          <a:xfrm>
            <a:off x="3905807" y="1606154"/>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di</a:t>
            </a:r>
            <a:endParaRPr b="0" i="0" sz="9600" u="none" cap="none" strike="noStrike">
              <a:solidFill>
                <a:srgbClr val="363535"/>
              </a:solidFill>
              <a:latin typeface="Century Gothic"/>
              <a:ea typeface="Century Gothic"/>
              <a:cs typeface="Century Gothic"/>
              <a:sym typeface="Century Gothic"/>
            </a:endParaRPr>
          </a:p>
        </p:txBody>
      </p:sp>
      <p:sp>
        <p:nvSpPr>
          <p:cNvPr id="492" name="Google Shape;492;p73"/>
          <p:cNvSpPr/>
          <p:nvPr/>
        </p:nvSpPr>
        <p:spPr>
          <a:xfrm>
            <a:off x="1123488" y="3107738"/>
            <a:ext cx="6897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93" name="Google Shape;493;p73"/>
          <p:cNvSpPr txBox="1"/>
          <p:nvPr/>
        </p:nvSpPr>
        <p:spPr>
          <a:xfrm>
            <a:off x="5402235" y="1606154"/>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pic>
        <p:nvPicPr>
          <p:cNvPr id="494" name="Google Shape;494;p73"/>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9"/>
          <p:cNvPicPr preferRelativeResize="0"/>
          <p:nvPr/>
        </p:nvPicPr>
        <p:blipFill>
          <a:blip r:embed="rId3">
            <a:alphaModFix/>
          </a:blip>
          <a:stretch>
            <a:fillRect/>
          </a:stretch>
        </p:blipFill>
        <p:spPr>
          <a:xfrm>
            <a:off x="2796500" y="780950"/>
            <a:ext cx="3551001" cy="3581600"/>
          </a:xfrm>
          <a:prstGeom prst="rect">
            <a:avLst/>
          </a:prstGeom>
          <a:noFill/>
          <a:ln>
            <a:noFill/>
          </a:ln>
        </p:spPr>
      </p:pic>
      <p:pic>
        <p:nvPicPr>
          <p:cNvPr id="174" name="Google Shape;174;p29"/>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4"/>
          <p:cNvSpPr txBox="1"/>
          <p:nvPr>
            <p:ph idx="4294967295" type="body"/>
          </p:nvPr>
        </p:nvSpPr>
        <p:spPr>
          <a:xfrm>
            <a:off x="1218600" y="1652275"/>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a:t>
            </a:r>
            <a:endParaRPr sz="9600"/>
          </a:p>
        </p:txBody>
      </p:sp>
      <p:sp>
        <p:nvSpPr>
          <p:cNvPr id="500" name="Google Shape;500;p74"/>
          <p:cNvSpPr txBox="1"/>
          <p:nvPr>
            <p:ph idx="4294967295" type="body"/>
          </p:nvPr>
        </p:nvSpPr>
        <p:spPr>
          <a:xfrm>
            <a:off x="2498400" y="1652275"/>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sán</a:t>
            </a:r>
            <a:endParaRPr sz="9600"/>
          </a:p>
        </p:txBody>
      </p:sp>
      <p:sp>
        <p:nvSpPr>
          <p:cNvPr id="501" name="Google Shape;501;p74"/>
          <p:cNvSpPr txBox="1"/>
          <p:nvPr/>
        </p:nvSpPr>
        <p:spPr>
          <a:xfrm>
            <a:off x="4192625" y="1652275"/>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502" name="Google Shape;502;p74"/>
          <p:cNvSpPr/>
          <p:nvPr/>
        </p:nvSpPr>
        <p:spPr>
          <a:xfrm>
            <a:off x="1218600" y="3188794"/>
            <a:ext cx="6706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03" name="Google Shape;503;p74"/>
          <p:cNvSpPr txBox="1"/>
          <p:nvPr/>
        </p:nvSpPr>
        <p:spPr>
          <a:xfrm>
            <a:off x="5650900" y="1652275"/>
            <a:ext cx="2926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la</a:t>
            </a:r>
            <a:endParaRPr b="0" i="0" sz="9600" u="none" cap="none" strike="noStrike">
              <a:solidFill>
                <a:srgbClr val="363535"/>
              </a:solidFill>
              <a:latin typeface="Century Gothic"/>
              <a:ea typeface="Century Gothic"/>
              <a:cs typeface="Century Gothic"/>
              <a:sym typeface="Century Gothic"/>
            </a:endParaRPr>
          </a:p>
        </p:txBody>
      </p:sp>
      <p:pic>
        <p:nvPicPr>
          <p:cNvPr id="504" name="Google Shape;504;p74"/>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08" name="Shape 508"/>
        <p:cNvGrpSpPr/>
        <p:nvPr/>
      </p:nvGrpSpPr>
      <p:grpSpPr>
        <a:xfrm>
          <a:off x="0" y="0"/>
          <a:ext cx="0" cy="0"/>
          <a:chOff x="0" y="0"/>
          <a:chExt cx="0" cy="0"/>
        </a:xfrm>
      </p:grpSpPr>
      <p:pic>
        <p:nvPicPr>
          <p:cNvPr id="509" name="Google Shape;509;p7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10" name="Google Shape;510;p75"/>
          <p:cNvSpPr txBox="1"/>
          <p:nvPr>
            <p:ph type="ctrTitle"/>
          </p:nvPr>
        </p:nvSpPr>
        <p:spPr>
          <a:xfrm>
            <a:off x="420700" y="38722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aphicFrame>
        <p:nvGraphicFramePr>
          <p:cNvPr id="515" name="Google Shape;515;p76"/>
          <p:cNvGraphicFramePr/>
          <p:nvPr/>
        </p:nvGraphicFramePr>
        <p:xfrm>
          <a:off x="1790700" y="1735750"/>
          <a:ext cx="3000000" cy="3000000"/>
        </p:xfrm>
        <a:graphic>
          <a:graphicData uri="http://schemas.openxmlformats.org/drawingml/2006/table">
            <a:tbl>
              <a:tblPr>
                <a:noFill/>
                <a:tableStyleId>{FCCD9055-0502-42B2-8CCE-28E109C9FF2E}</a:tableStyleId>
              </a:tblPr>
              <a:tblGrid>
                <a:gridCol w="1809750"/>
                <a:gridCol w="1809750"/>
                <a:gridCol w="18097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16" name="Google Shape;516;p76"/>
          <p:cNvPicPr preferRelativeResize="0"/>
          <p:nvPr>
            <p:ph idx="2" type="pic"/>
          </p:nvPr>
        </p:nvPicPr>
        <p:blipFill rotWithShape="1">
          <a:blip r:embed="rId3">
            <a:alphaModFix/>
          </a:blip>
          <a:srcRect b="0" l="0" r="0" t="0"/>
          <a:stretch/>
        </p:blipFill>
        <p:spPr>
          <a:xfrm>
            <a:off x="-2" y="4167050"/>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aphicFrame>
        <p:nvGraphicFramePr>
          <p:cNvPr id="521" name="Google Shape;521;p77"/>
          <p:cNvGraphicFramePr/>
          <p:nvPr/>
        </p:nvGraphicFramePr>
        <p:xfrm>
          <a:off x="952500" y="1735750"/>
          <a:ext cx="3000000" cy="3000000"/>
        </p:xfrm>
        <a:graphic>
          <a:graphicData uri="http://schemas.openxmlformats.org/drawingml/2006/table">
            <a:tbl>
              <a:tblPr>
                <a:noFill/>
                <a:tableStyleId>{FCCD9055-0502-42B2-8CCE-28E109C9FF2E}</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22" name="Google Shape;522;p77"/>
          <p:cNvPicPr preferRelativeResize="0"/>
          <p:nvPr>
            <p:ph idx="2" type="pic"/>
          </p:nvPr>
        </p:nvPicPr>
        <p:blipFill rotWithShape="1">
          <a:blip r:embed="rId3">
            <a:alphaModFix/>
          </a:blip>
          <a:srcRect b="0" l="0" r="0" t="0"/>
          <a:stretch/>
        </p:blipFill>
        <p:spPr>
          <a:xfrm>
            <a:off x="-2" y="4167050"/>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aphicFrame>
        <p:nvGraphicFramePr>
          <p:cNvPr id="527" name="Google Shape;527;p78"/>
          <p:cNvGraphicFramePr/>
          <p:nvPr/>
        </p:nvGraphicFramePr>
        <p:xfrm>
          <a:off x="952500" y="1735750"/>
          <a:ext cx="3000000" cy="3000000"/>
        </p:xfrm>
        <a:graphic>
          <a:graphicData uri="http://schemas.openxmlformats.org/drawingml/2006/table">
            <a:tbl>
              <a:tblPr>
                <a:noFill/>
                <a:tableStyleId>{FCCD9055-0502-42B2-8CCE-28E109C9FF2E}</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28" name="Google Shape;528;p78"/>
          <p:cNvPicPr preferRelativeResize="0"/>
          <p:nvPr>
            <p:ph idx="2" type="pic"/>
          </p:nvPr>
        </p:nvPicPr>
        <p:blipFill rotWithShape="1">
          <a:blip r:embed="rId3">
            <a:alphaModFix/>
          </a:blip>
          <a:srcRect b="0" l="0" r="0" t="0"/>
          <a:stretch/>
        </p:blipFill>
        <p:spPr>
          <a:xfrm>
            <a:off x="-2" y="4154325"/>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32" name="Shape 532"/>
        <p:cNvGrpSpPr/>
        <p:nvPr/>
      </p:nvGrpSpPr>
      <p:grpSpPr>
        <a:xfrm>
          <a:off x="0" y="0"/>
          <a:ext cx="0" cy="0"/>
          <a:chOff x="0" y="0"/>
          <a:chExt cx="0" cy="0"/>
        </a:xfrm>
      </p:grpSpPr>
      <p:pic>
        <p:nvPicPr>
          <p:cNvPr id="533" name="Google Shape;533;p79"/>
          <p:cNvPicPr preferRelativeResize="0"/>
          <p:nvPr/>
        </p:nvPicPr>
        <p:blipFill rotWithShape="1">
          <a:blip r:embed="rId3">
            <a:alphaModFix/>
          </a:blip>
          <a:srcRect b="0" l="0" r="0" t="0"/>
          <a:stretch/>
        </p:blipFill>
        <p:spPr>
          <a:xfrm>
            <a:off x="3429000" y="1050925"/>
            <a:ext cx="2286000" cy="2286000"/>
          </a:xfrm>
          <a:prstGeom prst="rect">
            <a:avLst/>
          </a:prstGeom>
          <a:noFill/>
          <a:ln>
            <a:noFill/>
          </a:ln>
        </p:spPr>
      </p:pic>
      <p:sp>
        <p:nvSpPr>
          <p:cNvPr id="534" name="Google Shape;534;p79"/>
          <p:cNvSpPr txBox="1"/>
          <p:nvPr>
            <p:ph type="ctrTitle"/>
          </p:nvPr>
        </p:nvSpPr>
        <p:spPr>
          <a:xfrm>
            <a:off x="420700" y="37477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0"/>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A Valentina le encanta cuidar a Petunia.</a:t>
            </a:r>
            <a:endParaRPr sz="4500"/>
          </a:p>
          <a:p>
            <a:pPr indent="0" lvl="0" marL="0" rtl="0" algn="l">
              <a:lnSpc>
                <a:spcPct val="115000"/>
              </a:lnSpc>
              <a:spcBef>
                <a:spcPts val="200"/>
              </a:spcBef>
              <a:spcAft>
                <a:spcPts val="200"/>
              </a:spcAft>
              <a:buSzPts val="1800"/>
              <a:buNone/>
            </a:pPr>
            <a:r>
              <a:t/>
            </a:r>
            <a:endParaRPr sz="4500"/>
          </a:p>
        </p:txBody>
      </p:sp>
      <p:pic>
        <p:nvPicPr>
          <p:cNvPr id="540" name="Google Shape;540;p80"/>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1"/>
          <p:cNvSpPr txBox="1"/>
          <p:nvPr>
            <p:ph idx="4294967295" type="body"/>
          </p:nvPr>
        </p:nvSpPr>
        <p:spPr>
          <a:xfrm>
            <a:off x="275125" y="761425"/>
            <a:ext cx="85206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—¿Cuándo llegará Petunia, mamá? —pregunta Valentina con emoción.</a:t>
            </a:r>
            <a:endParaRPr sz="4500"/>
          </a:p>
        </p:txBody>
      </p:sp>
      <p:pic>
        <p:nvPicPr>
          <p:cNvPr id="546" name="Google Shape;546;p81"/>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2"/>
          <p:cNvSpPr txBox="1"/>
          <p:nvPr>
            <p:ph idx="4294967295" type="body"/>
          </p:nvPr>
        </p:nvSpPr>
        <p:spPr>
          <a:xfrm>
            <a:off x="275125" y="7614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—¡Gracias, Valentina! —dice Rosina. Eres una gran ayuda con Petunia.</a:t>
            </a:r>
            <a:endParaRPr sz="4500"/>
          </a:p>
          <a:p>
            <a:pPr indent="0" lvl="0" marL="0" rtl="0" algn="l">
              <a:lnSpc>
                <a:spcPct val="115000"/>
              </a:lnSpc>
              <a:spcBef>
                <a:spcPts val="200"/>
              </a:spcBef>
              <a:spcAft>
                <a:spcPts val="200"/>
              </a:spcAft>
              <a:buSzPts val="1800"/>
              <a:buNone/>
            </a:pPr>
            <a:r>
              <a:t/>
            </a:r>
            <a:endParaRPr sz="4500"/>
          </a:p>
        </p:txBody>
      </p:sp>
      <p:pic>
        <p:nvPicPr>
          <p:cNvPr id="552" name="Google Shape;552;p82"/>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6" name="Shape 556"/>
        <p:cNvGrpSpPr/>
        <p:nvPr/>
      </p:nvGrpSpPr>
      <p:grpSpPr>
        <a:xfrm>
          <a:off x="0" y="0"/>
          <a:ext cx="0" cy="0"/>
          <a:chOff x="0" y="0"/>
          <a:chExt cx="0" cy="0"/>
        </a:xfrm>
      </p:grpSpPr>
      <p:pic>
        <p:nvPicPr>
          <p:cNvPr id="557" name="Google Shape;557;p8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58" name="Google Shape;558;p83"/>
          <p:cNvSpPr txBox="1"/>
          <p:nvPr>
            <p:ph type="ctrTitle"/>
          </p:nvPr>
        </p:nvSpPr>
        <p:spPr>
          <a:xfrm>
            <a:off x="420700" y="37350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0"/>
          <p:cNvPicPr preferRelativeResize="0"/>
          <p:nvPr/>
        </p:nvPicPr>
        <p:blipFill>
          <a:blip r:embed="rId3">
            <a:alphaModFix/>
          </a:blip>
          <a:stretch>
            <a:fillRect/>
          </a:stretch>
        </p:blipFill>
        <p:spPr>
          <a:xfrm>
            <a:off x="2996950" y="806713"/>
            <a:ext cx="3150100" cy="3530075"/>
          </a:xfrm>
          <a:prstGeom prst="rect">
            <a:avLst/>
          </a:prstGeom>
          <a:noFill/>
          <a:ln>
            <a:noFill/>
          </a:ln>
        </p:spPr>
      </p:pic>
      <p:pic>
        <p:nvPicPr>
          <p:cNvPr id="180" name="Google Shape;180;p30"/>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84"/>
          <p:cNvSpPr txBox="1"/>
          <p:nvPr>
            <p:ph idx="4294967295" type="body"/>
          </p:nvPr>
        </p:nvSpPr>
        <p:spPr>
          <a:xfrm>
            <a:off x="375300" y="17705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564" name="Google Shape;564;p84"/>
          <p:cNvPicPr preferRelativeResize="0"/>
          <p:nvPr>
            <p:ph idx="2" type="pic"/>
          </p:nvPr>
        </p:nvPicPr>
        <p:blipFill rotWithShape="1">
          <a:blip r:embed="rId3">
            <a:alphaModFix/>
          </a:blip>
          <a:srcRect b="0" l="0" r="0" t="0"/>
          <a:stretch/>
        </p:blipFill>
        <p:spPr>
          <a:xfrm>
            <a:off x="-2" y="4167050"/>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5"/>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A Valentina le encanta cuidar a Petunia.</a:t>
            </a:r>
            <a:endParaRPr sz="4500"/>
          </a:p>
          <a:p>
            <a:pPr indent="0" lvl="0" marL="0" rtl="0" algn="l">
              <a:lnSpc>
                <a:spcPct val="115000"/>
              </a:lnSpc>
              <a:spcBef>
                <a:spcPts val="200"/>
              </a:spcBef>
              <a:spcAft>
                <a:spcPts val="200"/>
              </a:spcAft>
              <a:buSzPts val="1800"/>
              <a:buNone/>
            </a:pPr>
            <a:r>
              <a:t/>
            </a:r>
            <a:endParaRPr sz="4500"/>
          </a:p>
        </p:txBody>
      </p:sp>
      <p:pic>
        <p:nvPicPr>
          <p:cNvPr id="570" name="Google Shape;570;p85"/>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4" name="Shape 574"/>
        <p:cNvGrpSpPr/>
        <p:nvPr/>
      </p:nvGrpSpPr>
      <p:grpSpPr>
        <a:xfrm>
          <a:off x="0" y="0"/>
          <a:ext cx="0" cy="0"/>
          <a:chOff x="0" y="0"/>
          <a:chExt cx="0" cy="0"/>
        </a:xfrm>
      </p:grpSpPr>
      <p:sp>
        <p:nvSpPr>
          <p:cNvPr id="575" name="Google Shape;575;p8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576" name="Google Shape;576;p8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577" name="Google Shape;577;p8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8" name="Google Shape;578;p8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9" name="Google Shape;579;p8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0" name="Google Shape;580;p8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1" name="Google Shape;581;p8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2" name="Google Shape;582;p8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83" name="Google Shape;583;p8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1"/>
          <p:cNvPicPr preferRelativeResize="0"/>
          <p:nvPr/>
        </p:nvPicPr>
        <p:blipFill>
          <a:blip r:embed="rId3">
            <a:alphaModFix/>
          </a:blip>
          <a:stretch>
            <a:fillRect/>
          </a:stretch>
        </p:blipFill>
        <p:spPr>
          <a:xfrm>
            <a:off x="2947875" y="984200"/>
            <a:ext cx="3248250" cy="3175100"/>
          </a:xfrm>
          <a:prstGeom prst="rect">
            <a:avLst/>
          </a:prstGeom>
          <a:noFill/>
          <a:ln>
            <a:noFill/>
          </a:ln>
        </p:spPr>
      </p:pic>
      <p:pic>
        <p:nvPicPr>
          <p:cNvPr id="186" name="Google Shape;186;p31"/>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2"/>
          <p:cNvPicPr preferRelativeResize="0"/>
          <p:nvPr/>
        </p:nvPicPr>
        <p:blipFill>
          <a:blip r:embed="rId3">
            <a:alphaModFix/>
          </a:blip>
          <a:stretch>
            <a:fillRect/>
          </a:stretch>
        </p:blipFill>
        <p:spPr>
          <a:xfrm>
            <a:off x="3104588" y="1375000"/>
            <a:ext cx="2934825" cy="2502200"/>
          </a:xfrm>
          <a:prstGeom prst="rect">
            <a:avLst/>
          </a:prstGeom>
          <a:noFill/>
          <a:ln>
            <a:noFill/>
          </a:ln>
        </p:spPr>
      </p:pic>
      <p:pic>
        <p:nvPicPr>
          <p:cNvPr id="192" name="Google Shape;192;p32"/>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6" name="Shape 196"/>
        <p:cNvGrpSpPr/>
        <p:nvPr/>
      </p:nvGrpSpPr>
      <p:grpSpPr>
        <a:xfrm>
          <a:off x="0" y="0"/>
          <a:ext cx="0" cy="0"/>
          <a:chOff x="0" y="0"/>
          <a:chExt cx="0" cy="0"/>
        </a:xfrm>
      </p:grpSpPr>
      <p:sp>
        <p:nvSpPr>
          <p:cNvPr id="197" name="Google Shape;197;p33"/>
          <p:cNvSpPr txBox="1"/>
          <p:nvPr>
            <p:ph type="ctrTitle"/>
          </p:nvPr>
        </p:nvSpPr>
        <p:spPr>
          <a:xfrm>
            <a:off x="457200" y="36294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decrecientes</a:t>
            </a:r>
            <a:endParaRPr sz="3500"/>
          </a:p>
        </p:txBody>
      </p:sp>
      <p:pic>
        <p:nvPicPr>
          <p:cNvPr id="198" name="Google Shape;198;p3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