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</p:sldIdLst>
  <p:sldSz cy="5143500" cx="9144000"/>
  <p:notesSz cx="6858000" cy="9144000"/>
  <p:embeddedFontLst>
    <p:embeddedFont>
      <p:font typeface="Century Gothic"/>
      <p:regular r:id="rId69"/>
      <p:bold r:id="rId70"/>
      <p:italic r:id="rId71"/>
      <p:boldItalic r:id="rId7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  <p15:guide id="3" pos="196">
          <p15:clr>
            <a:srgbClr val="747775"/>
          </p15:clr>
        </p15:guide>
        <p15:guide id="4" pos="5564">
          <p15:clr>
            <a:srgbClr val="747775"/>
          </p15:clr>
        </p15:guide>
        <p15:guide id="5" pos="2719">
          <p15:clr>
            <a:srgbClr val="747775"/>
          </p15:clr>
        </p15:guide>
        <p15:guide id="6" pos="3041">
          <p15:clr>
            <a:srgbClr val="747775"/>
          </p15:clr>
        </p15:guide>
        <p15:guide id="7" pos="2857">
          <p15:clr>
            <a:srgbClr val="747775"/>
          </p15:clr>
        </p15:guide>
        <p15:guide id="8" orient="horz" pos="605">
          <p15:clr>
            <a:srgbClr val="747775"/>
          </p15:clr>
        </p15:guide>
        <p15:guide id="9" orient="horz" pos="2857">
          <p15:clr>
            <a:srgbClr val="747775"/>
          </p15:clr>
        </p15:guide>
        <p15:guide id="10" orient="horz" pos="662">
          <p15:clr>
            <a:srgbClr val="747775"/>
          </p15:clr>
        </p15:guide>
        <p15:guide id="11" orient="horz" pos="2667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FDC7E5D-4F2B-4D4D-A6BD-FE86305A5692}">
  <a:tblStyle styleId="{9FDC7E5D-4F2B-4D4D-A6BD-FE86305A569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196"/>
        <p:guide pos="5564"/>
        <p:guide pos="2719"/>
        <p:guide pos="3041"/>
        <p:guide pos="2857"/>
        <p:guide pos="605" orient="horz"/>
        <p:guide pos="2857" orient="horz"/>
        <p:guide pos="662" orient="horz"/>
        <p:guide pos="2667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2" Type="http://schemas.openxmlformats.org/officeDocument/2006/relationships/font" Target="fonts/CenturyGothic-boldItalic.fntdata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71" Type="http://schemas.openxmlformats.org/officeDocument/2006/relationships/font" Target="fonts/CenturyGothic-italic.fntdata"/><Relationship Id="rId70" Type="http://schemas.openxmlformats.org/officeDocument/2006/relationships/font" Target="fonts/CenturyGothic-bold.fntdata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slide" Target="slides/slide62.xml"/><Relationship Id="rId23" Type="http://schemas.openxmlformats.org/officeDocument/2006/relationships/slide" Target="slides/slide17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font" Target="fonts/CenturyGothic-regular.fntdata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357fb9cc4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357fb9cc4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22c8fe422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22c8fe422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/a/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Estudiantes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/a/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 para las próximas letras diremos el sonido juntos. 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22c8fe4227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322c8fe4227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/l/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22c8fe4227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322c8fe4227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/e/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22c8fe4227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322c8fe4227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/s/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22c8fe4227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22c8fe4227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/i/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22c8fe4227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322c8fe4227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/rr/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22c8fe4227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322c8fe4227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/o/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22c8fe4227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322c8fe4227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/p/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22c8fe4227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322c8fe4227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/u/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22c8fe4227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22c8fe4227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/d/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357fb9cc4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357fb9cc4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repasar sonidos iniciales y leer y escribir palabras.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22c8fe4227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322c8fe4227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/r/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22c8fe4227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322c8fe4227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/n/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22c8fe4227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322c8fe4227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/b/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22c8fe4227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322c8fe4227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/f/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22c8fe4227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322c8fe4227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/ñ/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22c8fe4227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322c8fe4227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/b/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22c8fe4227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322c8fe4227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22c8fe4227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322c8fe4227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 sonido en voz alta. Todos repetirán el sonido y escribirán en su pizarra qué letra corresponde al sonido.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uno de estos sonidos en el siguiente orden: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/a/, /l/, /e/, /s/, /i/, /rr/, /o/, /p/, /u/, /d/, /r/, /n/, /b/, /f/, /ñ/, /b/.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el sonido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/b/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acepte cualquiera de las letras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cada letra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22c8fe4227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322c8fe4227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con mínimo contraste. Son palabras que son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muy parecidas pero tienen un sonido diferente que cambia su significado, como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año</a:t>
            </a:r>
            <a:r>
              <a:rPr b="1"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años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Es muy importante que leas todas las partes de la palabra. ¿Listos?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29-34 una a la vez y diga cada palabra en voz alta junto con ellos. </a:t>
            </a:r>
            <a:endParaRPr sz="12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04a5ee84c5_0_2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304a5ee84c5_0_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- ño, 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ño.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357fb9cc49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357fb9cc49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4.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304a5ee84c5_0_2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304a5ee84c5_0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- ños, años.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hágalos leer más despacio. Enfatice el contraste en la segunda palabra.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04a5ee84c5_0_2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304a5ee84c5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 - to, foto.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04a5ee84c5_0_2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04a5ee84c5_0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 - tos, fotos.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hágalos leer más despacio. Enfatice el contraste en la segunda palabra.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304a5ee84c5_0_2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304a5ee84c5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ves - ti - do, vestido.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304a5ee84c5_0_2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304a5ee84c5_0_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ves - ti - dos, vestidos.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hágalos leer más despacio. Enfatice el contraste en la segunda palabra.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322c8fe4227_0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322c8fe4227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juntos. Algunas tienen 2 sílabas y otras tienen 3. Asegúrate de leer cada palabra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04a5ee84c5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304a5ee84c5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 - red, pared.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304a5ee84c5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304a5ee84c5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 - rrón, marrón.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04a5ee84c5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304a5ee84c5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- ñor, señor.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304a5ee84c5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304a5ee84c5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 - do - ra, fedora.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18902bad14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18902bad14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combinar sílabas para formar palabras.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ejemplo, re - fi - na -dos, refinados. ¿Qué palabra formamos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 - fi - na -dos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(re - fi - na - dos, refinados)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 y fonemas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palabras en sílabas y después cada sílaba en fonemas.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 practican: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¿Cuáles son las partes de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refinados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		Estudiantes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refinados	 	refinados, re - fi - na - dos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re			re, /rr/ /e/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fi 			fi, /f/ /i/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 na			na, /n/ /a/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5. dos			dos, /d/ /o/ /s/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304a5ee84c5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304a5ee84c5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- mar - se, tomarse.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304a5ee84c5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304a5ee84c5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man - da - ron, mandaron.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318902bad14_0_3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318902bad14_0_3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más palabras juntos. Estas son palabras más largas, con 4 o más sílabas. Asegúrate de leer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43-44 una a la vez y repita lentamente si es necesario.</a:t>
            </a:r>
            <a:endParaRPr sz="120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3087ac198d5_1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3087ac198d5_1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den - ta - du - ra, dentadura.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3087ac198d5_1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3087ac198d5_1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man - dár - se - las, mandárselas.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318902bad14_0_4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318902bad14_0_4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unas palabras en voz alta. Todos repetirán la palabra parte por parte y escribirán la palabra en su pizarra lo mejor que puedan. 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46-48 una a la vez.</a:t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33046ea413f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33046ea413f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señor, se -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ñor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se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ñor.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¿Cuántas sílabas tiene la palabra?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-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ñor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/s/, /e/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ñor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ñ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/, /o/, /r/. Se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ñor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/s/, /e/, /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ñ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/, /o/, /r/.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33046ea413f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33046ea413f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vestido, ves - ti - do, vestido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¿Cuántas sílabas tiene la palabra?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ves - ti - do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/b/, /e/, /s/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/i/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/d/, /o/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Vestido, /b/, /e/, /s/, /t/, /i/, /d/, /o/.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33046ea413f_0_3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33046ea413f_0_3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fedora, fe - do - ra, fedora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¿Cuántas sílabas tiene la palabra?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 - do - ra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/f/, /e/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/d/, /o/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/r/, /a/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Fedora, /f/, /e/, /d/, /o/, /r/, /a/.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318902bad14_0_5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318902bad14_0_5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que vemos todo el tiempo y podemos leer rápidamente. Vamos a leer estas palabras juntos.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50-54 una a la vez y lea cada palabra junto con ellos.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diapositiva 50.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18902bad14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18902bad14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 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 - vo - ri - to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 - vo - ri - to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(fa - vo - ri - to, favorito)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 y fonemas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	Estudiantes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favorito	favorito, fa - vo - ri - to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		fa, /f/ /a/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		vo, /b/ /o/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		ri, /r/ /i/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		to, /t/ /o/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302b7b9b47b_0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302b7b9b47b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un.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302b7b9b47b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302b7b9b47b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el.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302b7b9b47b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302b7b9b47b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ver.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302b7b9b47b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302b7b9b47b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una.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302b7b9b47b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302b7b9b47b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muy.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318902bad14_0_6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318902bad14_0_6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la entonación de tu voz. Primero las vamos a leer despacio y luego con más fluidez.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302b7b9b47b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302b7b9b47b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Todos,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302b7b9b47b_0_2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g302b7b9b47b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La,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318902bad14_0_7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318902bad14_0_7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318902bad14_0_7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Google Shape;563;g318902bad14_0_7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escuchen atentamente la siguiente oración. Primero, quiero que me ayuden a contar cuántas palabras tiene.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Todos posan para tomarse la foto.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palabras escucharon? Vamos a repetirla juntos mientras contamos cada palabra.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cada línea en la diapositiva al decir cada palabra: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Todos (1), posan (2), para (3), tomarse (4), la (5), foto (6). ¡Tiene seis palabras!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escriban todas las palabras de la oración.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Puedes dividir cada palabra en sílabas y luego en sonidos para asegurarte de escribir todos los sonidos que escuchas correctamente.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para verificar su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18902bad14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18902bad14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 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 - bu - lo - so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 - bu - lo - so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(fa - bu - lo - so, fabuloso)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 y fonemas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	Estudiantes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fabuloso	fabuloso, fa - bu - lo - so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		fa, /f/ /a/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		bu, /b/ /u/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		lo, /l/ /o/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		so, /s/ /o/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31ebb594871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31ebb594871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lean la oración en voz alta y comparen su oración con la oración que muestra la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autocorregir su escritura.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3357fb9cc49_0_4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3357fb9cc49_0_4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3357fb9cc49_0_4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Google Shape;588;g3357fb9cc49_0_4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18902bad14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18902bad14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 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den - ta - du - ra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den - ta - du - ra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(den - ta - du - ra, dentadura)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 y fonemas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	Estudiantes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dentadura 	dentadura, den - ta - du - ra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den		den, /d/ /e/ /n/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		ta, /t/ /a/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		du, /d/ /u/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		ra, /r/ /a/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18902bad14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18902bad14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 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 - sar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 - sar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(po - sar, posar)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 y fonemas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	Estudiantes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posar		posar, po - sar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		po, /p/ /o/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sar		sar, /s/ /a/ /r/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22c8fe422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22c8fe422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mostrar una letra y ustedes van a decir el sonido de la letra juntos.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10-25 una a la vez y diga cada sonido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ave Light" type="title">
  <p:cSld name="TITLE">
    <p:bg>
      <p:bgPr>
        <a:solidFill>
          <a:srgbClr val="EFFAF9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dobe Light">
  <p:cSld name="TITLE_AND_BODY_1_1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1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11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" name="Google Shape;55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">
  <p:cSld name="TITLE_AND_BODY_1_1_1_1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2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9" name="Google Shape;59;p12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0" name="Google Shape;60;p12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1" name="Google Shape;61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 1">
  <p:cSld name="TITLE_AND_BODY_1_1_1_1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3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" name="Google Shape;65;p13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6" name="Google Shape;66;p13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7" name="Google Shape;67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" type="titleOnly">
  <p:cSld name="TITLE_ONL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70" name="Google Shape;70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311700" y="1017725"/>
            <a:ext cx="8520600" cy="24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 with Subheading">
  <p:cSld name="TITLE_ONLY_2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74" name="Google Shape;74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311700" y="1450125"/>
            <a:ext cx="8520600" cy="24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15"/>
          <p:cNvSpPr txBox="1"/>
          <p:nvPr>
            <p:ph idx="2" type="subTitle"/>
          </p:nvPr>
        </p:nvSpPr>
        <p:spPr>
          <a:xfrm>
            <a:off x="311850" y="980925"/>
            <a:ext cx="8520600" cy="46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3 Pictures">
  <p:cSld name="TITLE_ONLY_1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79" name="Google Shape;79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>
            <p:ph idx="1" type="subTitle"/>
          </p:nvPr>
        </p:nvSpPr>
        <p:spPr>
          <a:xfrm>
            <a:off x="3117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16"/>
          <p:cNvSpPr txBox="1"/>
          <p:nvPr>
            <p:ph idx="2" type="subTitle"/>
          </p:nvPr>
        </p:nvSpPr>
        <p:spPr>
          <a:xfrm>
            <a:off x="32310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6"/>
          <p:cNvSpPr txBox="1"/>
          <p:nvPr>
            <p:ph idx="3" type="subTitle"/>
          </p:nvPr>
        </p:nvSpPr>
        <p:spPr>
          <a:xfrm>
            <a:off x="61503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6"/>
          <p:cNvSpPr/>
          <p:nvPr>
            <p:ph idx="4" type="pic"/>
          </p:nvPr>
        </p:nvSpPr>
        <p:spPr>
          <a:xfrm>
            <a:off x="7153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  <p:sp>
        <p:nvSpPr>
          <p:cNvPr id="84" name="Google Shape;84;p16"/>
          <p:cNvSpPr/>
          <p:nvPr>
            <p:ph idx="5" type="pic"/>
          </p:nvPr>
        </p:nvSpPr>
        <p:spPr>
          <a:xfrm>
            <a:off x="36346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  <p:sp>
        <p:nvSpPr>
          <p:cNvPr id="85" name="Google Shape;85;p16"/>
          <p:cNvSpPr/>
          <p:nvPr>
            <p:ph idx="6" type="pic"/>
          </p:nvPr>
        </p:nvSpPr>
        <p:spPr>
          <a:xfrm>
            <a:off x="65539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">
  <p:cSld name="MAIN_POIN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/>
          <p:nvPr/>
        </p:nvSpPr>
        <p:spPr>
          <a:xfrm>
            <a:off x="286200" y="1076350"/>
            <a:ext cx="8571600" cy="3404100"/>
          </a:xfrm>
          <a:prstGeom prst="rect">
            <a:avLst/>
          </a:prstGeom>
          <a:solidFill>
            <a:srgbClr val="FDF0B1"/>
          </a:solidFill>
          <a:ln>
            <a:noFill/>
          </a:ln>
          <a:effectLst>
            <a:outerShdw blurRad="57150" rotWithShape="0" algn="bl" dir="2700000" dist="104775">
              <a:srgbClr val="FDF0B1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88" name="Google Shape;88;p17"/>
          <p:cNvGraphicFramePr/>
          <p:nvPr/>
        </p:nvGraphicFramePr>
        <p:xfrm>
          <a:off x="280700" y="1076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{9FDC7E5D-4F2B-4D4D-A6BD-FE86305A5692}</a:tableStyleId>
              </a:tblPr>
              <a:tblGrid>
                <a:gridCol w="2857175"/>
                <a:gridCol w="2857175"/>
                <a:gridCol w="2857175"/>
              </a:tblGrid>
              <a:tr h="417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ADC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C2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B497"/>
                    </a:solidFill>
                  </a:tcPr>
                </a:tc>
              </a:tr>
              <a:tr h="294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2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2D6"/>
                    </a:solidFill>
                  </a:tcPr>
                </a:tc>
              </a:tr>
            </a:tbl>
          </a:graphicData>
        </a:graphic>
      </p:graphicFrame>
      <p:sp>
        <p:nvSpPr>
          <p:cNvPr id="89" name="Google Shape;8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90" name="Google Shape;90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over">
  <p:cSld name="TITLE_4_1_3">
    <p:bg>
      <p:bgPr>
        <a:noFill/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9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19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19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19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" name="Google Shape;98;p19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" name="Google Shape;99;p19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" name="Google Shape;100;p19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" name="Google Shape;101;p19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19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19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19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05" name="Google Shape;105;p19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106" name="Google Shape;106;p19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07" name="Google Shape;107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8" name="Google Shape;108;p19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9" name="Google Shape;109;p19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0" name="Google Shape;110;p19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ía">
  <p:cSld name="TITLE_4_1_3_1_1">
    <p:bg>
      <p:bgPr>
        <a:solidFill>
          <a:srgbClr val="E3F5EA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0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4" name="Google Shape;114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Pétalo Light">
  <p:cSld name="TITLE_1">
    <p:bg>
      <p:bgPr>
        <a:solidFill>
          <a:srgbClr val="F6F2F7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5" name="Google Shape;15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Section Title">
  <p:cSld name="TITLE_4_1_3_1_1_1">
    <p:bg>
      <p:bgPr>
        <a:solidFill>
          <a:srgbClr val="E3F5EA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1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9" name="Google Shape;119;p21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20" name="Google Shape;120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2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5" name="Google Shape;125;p22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" name="Google Shape;126;p22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8" name="Google Shape;12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2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0" name="Google Shape;130;p22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elebration">
  <p:cSld name="TITLE_4_1_3_1_2">
    <p:bg>
      <p:bgPr>
        <a:solidFill>
          <a:srgbClr val="E3F5EA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3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4" name="Google Shape;134;p23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5" name="Google Shape;135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6" name="Google Shape;13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3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8" name="Google Shape;138;p23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9" name="Google Shape;139;p23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Google Shape;140;p23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23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23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End">
  <p:cSld name="TITLE_4_1_2">
    <p:bg>
      <p:bgPr>
        <a:solidFill>
          <a:srgbClr val="E3F5EA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ua Light">
  <p:cSld name="TITLE_2">
    <p:bg>
      <p:bgPr>
        <a:solidFill>
          <a:srgbClr val="C8F0FA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8" name="Google Shape;18;p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9" name="Google Shape;19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dobe Light">
  <p:cSld name="TITLE_3">
    <p:bg>
      <p:bgPr>
        <a:solidFill>
          <a:srgbClr val="FFE2D6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2" name="Google Shape;22;p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3" name="Google Shape;23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">
  <p:cSld name="TITLE_4">
    <p:bg>
      <p:bgPr>
        <a:solidFill>
          <a:srgbClr val="FDF0B1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6" name="Google Shape;26;p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7" name="Google Shape;27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 1">
  <p:cSld name="TITLE_4_1">
    <p:bg>
      <p:bgPr>
        <a:solidFill>
          <a:srgbClr val="E3F5EA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0" name="Google Shape;30;p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1" name="Google Shape;31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ave Light" type="tx">
  <p:cSld name="TITLE_AND_BOD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8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8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6" name="Google Shape;36;p8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7" name="Google Shape;37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Pétalo Light">
  <p:cSld name="TITLE_AND_BODY_1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9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2" name="Google Shape;42;p9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" name="Google Shape;43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ua Light">
  <p:cSld name="TITLE_AND_BODY_1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10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8" name="Google Shape;48;p10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9" name="Google Shape;49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24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6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7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7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7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7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7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7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7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7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7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7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1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7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7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1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0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0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0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3.png"/><Relationship Id="rId4" Type="http://schemas.openxmlformats.org/officeDocument/2006/relationships/image" Target="../media/image5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7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7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7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7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7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19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7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7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11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7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26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2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/>
          <p:nvPr>
            <p:ph type="ctrTitle"/>
          </p:nvPr>
        </p:nvSpPr>
        <p:spPr>
          <a:xfrm>
            <a:off x="311700" y="458700"/>
            <a:ext cx="8520600" cy="46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pic>
        <p:nvPicPr>
          <p:cNvPr id="150" name="Google Shape;15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4575" y="1451675"/>
            <a:ext cx="1881698" cy="288072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151" name="Google Shape;151;p25"/>
          <p:cNvSpPr txBox="1"/>
          <p:nvPr/>
        </p:nvSpPr>
        <p:spPr>
          <a:xfrm>
            <a:off x="8166125" y="1176775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.1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</a:t>
            </a:r>
            <a:endParaRPr sz="9600"/>
          </a:p>
        </p:txBody>
      </p:sp>
      <p:pic>
        <p:nvPicPr>
          <p:cNvPr id="206" name="Google Shape;206;p3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l</a:t>
            </a:r>
            <a:endParaRPr sz="9600"/>
          </a:p>
        </p:txBody>
      </p:sp>
      <p:pic>
        <p:nvPicPr>
          <p:cNvPr id="212" name="Google Shape;212;p3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6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</a:t>
            </a:r>
            <a:endParaRPr sz="9600"/>
          </a:p>
        </p:txBody>
      </p:sp>
      <p:pic>
        <p:nvPicPr>
          <p:cNvPr id="218" name="Google Shape;218;p3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7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</a:t>
            </a:r>
            <a:endParaRPr sz="9600"/>
          </a:p>
        </p:txBody>
      </p:sp>
      <p:pic>
        <p:nvPicPr>
          <p:cNvPr id="224" name="Google Shape;224;p3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8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i</a:t>
            </a:r>
            <a:endParaRPr sz="9600"/>
          </a:p>
        </p:txBody>
      </p:sp>
      <p:pic>
        <p:nvPicPr>
          <p:cNvPr id="230" name="Google Shape;230;p3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9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rr</a:t>
            </a:r>
            <a:endParaRPr sz="9600"/>
          </a:p>
        </p:txBody>
      </p:sp>
      <p:pic>
        <p:nvPicPr>
          <p:cNvPr id="236" name="Google Shape;236;p3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0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o</a:t>
            </a:r>
            <a:endParaRPr sz="9600"/>
          </a:p>
        </p:txBody>
      </p:sp>
      <p:pic>
        <p:nvPicPr>
          <p:cNvPr id="242" name="Google Shape;242;p4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1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</a:t>
            </a:r>
            <a:endParaRPr sz="9600"/>
          </a:p>
        </p:txBody>
      </p:sp>
      <p:pic>
        <p:nvPicPr>
          <p:cNvPr id="248" name="Google Shape;248;p4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2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u</a:t>
            </a:r>
            <a:endParaRPr sz="9600"/>
          </a:p>
        </p:txBody>
      </p:sp>
      <p:pic>
        <p:nvPicPr>
          <p:cNvPr id="254" name="Google Shape;254;p4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3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d</a:t>
            </a:r>
            <a:endParaRPr sz="9600"/>
          </a:p>
        </p:txBody>
      </p:sp>
      <p:pic>
        <p:nvPicPr>
          <p:cNvPr id="260" name="Google Shape;260;p4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 txBox="1"/>
          <p:nvPr>
            <p:ph type="ctrTitle"/>
          </p:nvPr>
        </p:nvSpPr>
        <p:spPr>
          <a:xfrm>
            <a:off x="457188" y="2110039"/>
            <a:ext cx="82296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r</a:t>
            </a:r>
            <a:endParaRPr sz="9600"/>
          </a:p>
        </p:txBody>
      </p:sp>
      <p:pic>
        <p:nvPicPr>
          <p:cNvPr id="266" name="Google Shape;266;p4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n</a:t>
            </a:r>
            <a:endParaRPr sz="9600"/>
          </a:p>
        </p:txBody>
      </p:sp>
      <p:pic>
        <p:nvPicPr>
          <p:cNvPr id="272" name="Google Shape;272;p4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6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b</a:t>
            </a:r>
            <a:endParaRPr sz="9600"/>
          </a:p>
        </p:txBody>
      </p:sp>
      <p:pic>
        <p:nvPicPr>
          <p:cNvPr id="278" name="Google Shape;278;p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7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f</a:t>
            </a:r>
            <a:endParaRPr sz="9600"/>
          </a:p>
        </p:txBody>
      </p:sp>
      <p:pic>
        <p:nvPicPr>
          <p:cNvPr id="284" name="Google Shape;284;p4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8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ñ</a:t>
            </a:r>
            <a:endParaRPr sz="9600"/>
          </a:p>
        </p:txBody>
      </p:sp>
      <p:pic>
        <p:nvPicPr>
          <p:cNvPr id="290" name="Google Shape;290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9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v</a:t>
            </a:r>
            <a:endParaRPr sz="9600"/>
          </a:p>
        </p:txBody>
      </p:sp>
      <p:pic>
        <p:nvPicPr>
          <p:cNvPr id="296" name="Google Shape;296;p4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5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3. Dictado</a:t>
            </a:r>
            <a:endParaRPr sz="35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" name="Google Shape;307;p51"/>
          <p:cNvGraphicFramePr/>
          <p:nvPr/>
        </p:nvGraphicFramePr>
        <p:xfrm>
          <a:off x="3601175" y="1721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{9FDC7E5D-4F2B-4D4D-A6BD-FE86305A5692}</a:tableStyleId>
              </a:tblPr>
              <a:tblGrid>
                <a:gridCol w="1941650"/>
              </a:tblGrid>
              <a:tr h="1699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308" name="Google Shape;308;p5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52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4. Palabras con mínimo contraste</a:t>
            </a:r>
            <a:endParaRPr sz="3500"/>
          </a:p>
        </p:txBody>
      </p:sp>
      <p:pic>
        <p:nvPicPr>
          <p:cNvPr id="314" name="Google Shape;314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53"/>
          <p:cNvSpPr txBox="1"/>
          <p:nvPr>
            <p:ph idx="4294967295" type="body"/>
          </p:nvPr>
        </p:nvSpPr>
        <p:spPr>
          <a:xfrm>
            <a:off x="227675" y="1740600"/>
            <a:ext cx="7668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</a:t>
            </a:r>
            <a:endParaRPr sz="9600"/>
          </a:p>
        </p:txBody>
      </p:sp>
      <p:sp>
        <p:nvSpPr>
          <p:cNvPr id="320" name="Google Shape;320;p53"/>
          <p:cNvSpPr txBox="1"/>
          <p:nvPr/>
        </p:nvSpPr>
        <p:spPr>
          <a:xfrm>
            <a:off x="4315975" y="1740600"/>
            <a:ext cx="219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ño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1" name="Google Shape;321;p53"/>
          <p:cNvSpPr/>
          <p:nvPr/>
        </p:nvSpPr>
        <p:spPr>
          <a:xfrm>
            <a:off x="3611750" y="3176950"/>
            <a:ext cx="2387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2" name="Google Shape;322;p5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 txBox="1"/>
          <p:nvPr>
            <p:ph type="ctrTitle"/>
          </p:nvPr>
        </p:nvSpPr>
        <p:spPr>
          <a:xfrm>
            <a:off x="457200" y="3470325"/>
            <a:ext cx="8229600" cy="5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1. Conciencia fonémica </a:t>
            </a:r>
            <a:endParaRPr/>
          </a:p>
        </p:txBody>
      </p:sp>
      <p:pic>
        <p:nvPicPr>
          <p:cNvPr id="162" name="Google Shape;162;p2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1051550"/>
            <a:ext cx="2286000" cy="2286000"/>
          </a:xfrm>
          <a:prstGeom prst="ellipse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54"/>
          <p:cNvSpPr txBox="1"/>
          <p:nvPr>
            <p:ph idx="4294967295" type="body"/>
          </p:nvPr>
        </p:nvSpPr>
        <p:spPr>
          <a:xfrm>
            <a:off x="2878907" y="1608098"/>
            <a:ext cx="13371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</a:t>
            </a:r>
            <a:endParaRPr sz="9600"/>
          </a:p>
        </p:txBody>
      </p:sp>
      <p:sp>
        <p:nvSpPr>
          <p:cNvPr id="328" name="Google Shape;328;p54"/>
          <p:cNvSpPr txBox="1"/>
          <p:nvPr/>
        </p:nvSpPr>
        <p:spPr>
          <a:xfrm>
            <a:off x="3654613" y="1606975"/>
            <a:ext cx="258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ños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9" name="Google Shape;329;p54"/>
          <p:cNvSpPr/>
          <p:nvPr/>
        </p:nvSpPr>
        <p:spPr>
          <a:xfrm>
            <a:off x="2904288" y="3043325"/>
            <a:ext cx="2901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0" name="Google Shape;330;p5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5"/>
          <p:cNvSpPr txBox="1"/>
          <p:nvPr>
            <p:ph idx="4294967295" type="body"/>
          </p:nvPr>
        </p:nvSpPr>
        <p:spPr>
          <a:xfrm>
            <a:off x="3154828" y="1606975"/>
            <a:ext cx="14829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fo</a:t>
            </a:r>
            <a:endParaRPr sz="9600"/>
          </a:p>
        </p:txBody>
      </p:sp>
      <p:sp>
        <p:nvSpPr>
          <p:cNvPr id="336" name="Google Shape;336;p55"/>
          <p:cNvSpPr txBox="1"/>
          <p:nvPr/>
        </p:nvSpPr>
        <p:spPr>
          <a:xfrm>
            <a:off x="4321475" y="1606975"/>
            <a:ext cx="1667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7" name="Google Shape;337;p55"/>
          <p:cNvSpPr/>
          <p:nvPr/>
        </p:nvSpPr>
        <p:spPr>
          <a:xfrm>
            <a:off x="3181450" y="3043325"/>
            <a:ext cx="2541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8" name="Google Shape;338;p5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56"/>
          <p:cNvSpPr txBox="1"/>
          <p:nvPr>
            <p:ph idx="4294967295" type="body"/>
          </p:nvPr>
        </p:nvSpPr>
        <p:spPr>
          <a:xfrm>
            <a:off x="2890540" y="1645075"/>
            <a:ext cx="14949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fo</a:t>
            </a:r>
            <a:endParaRPr sz="9600"/>
          </a:p>
        </p:txBody>
      </p:sp>
      <p:sp>
        <p:nvSpPr>
          <p:cNvPr id="344" name="Google Shape;344;p56"/>
          <p:cNvSpPr txBox="1"/>
          <p:nvPr/>
        </p:nvSpPr>
        <p:spPr>
          <a:xfrm>
            <a:off x="4090513" y="1645075"/>
            <a:ext cx="2089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5" name="Google Shape;345;p56"/>
          <p:cNvSpPr/>
          <p:nvPr/>
        </p:nvSpPr>
        <p:spPr>
          <a:xfrm>
            <a:off x="2981163" y="3005225"/>
            <a:ext cx="3022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46" name="Google Shape;346;p5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57"/>
          <p:cNvSpPr txBox="1"/>
          <p:nvPr>
            <p:ph idx="4294967295" type="body"/>
          </p:nvPr>
        </p:nvSpPr>
        <p:spPr>
          <a:xfrm>
            <a:off x="-215900" y="1645075"/>
            <a:ext cx="7668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ves</a:t>
            </a:r>
            <a:endParaRPr sz="9600"/>
          </a:p>
        </p:txBody>
      </p:sp>
      <p:sp>
        <p:nvSpPr>
          <p:cNvPr id="352" name="Google Shape;352;p57"/>
          <p:cNvSpPr txBox="1"/>
          <p:nvPr/>
        </p:nvSpPr>
        <p:spPr>
          <a:xfrm>
            <a:off x="4110075" y="1645075"/>
            <a:ext cx="219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3" name="Google Shape;353;p57"/>
          <p:cNvSpPr txBox="1"/>
          <p:nvPr/>
        </p:nvSpPr>
        <p:spPr>
          <a:xfrm>
            <a:off x="4768825" y="1645075"/>
            <a:ext cx="219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4" name="Google Shape;354;p57"/>
          <p:cNvSpPr/>
          <p:nvPr/>
        </p:nvSpPr>
        <p:spPr>
          <a:xfrm>
            <a:off x="2774350" y="3005225"/>
            <a:ext cx="4147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5" name="Google Shape;355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8"/>
          <p:cNvSpPr txBox="1"/>
          <p:nvPr>
            <p:ph idx="4294967295" type="body"/>
          </p:nvPr>
        </p:nvSpPr>
        <p:spPr>
          <a:xfrm>
            <a:off x="1216800" y="1606975"/>
            <a:ext cx="41439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ves</a:t>
            </a:r>
            <a:endParaRPr sz="9600"/>
          </a:p>
        </p:txBody>
      </p:sp>
      <p:sp>
        <p:nvSpPr>
          <p:cNvPr id="361" name="Google Shape;361;p58"/>
          <p:cNvSpPr txBox="1"/>
          <p:nvPr/>
        </p:nvSpPr>
        <p:spPr>
          <a:xfrm>
            <a:off x="3807700" y="1606975"/>
            <a:ext cx="2429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2" name="Google Shape;362;p58"/>
          <p:cNvSpPr txBox="1"/>
          <p:nvPr/>
        </p:nvSpPr>
        <p:spPr>
          <a:xfrm>
            <a:off x="4415200" y="1606975"/>
            <a:ext cx="2704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dos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3" name="Google Shape;363;p58"/>
          <p:cNvSpPr/>
          <p:nvPr/>
        </p:nvSpPr>
        <p:spPr>
          <a:xfrm>
            <a:off x="2406575" y="3043325"/>
            <a:ext cx="4794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64" name="Google Shape;364;p5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5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5. Palabras con 2 y 3 </a:t>
            </a:r>
            <a:r>
              <a:rPr lang="en" sz="3500"/>
              <a:t>sílabas</a:t>
            </a:r>
            <a:r>
              <a:rPr lang="en" sz="3500"/>
              <a:t> </a:t>
            </a:r>
            <a:endParaRPr sz="3500"/>
          </a:p>
        </p:txBody>
      </p:sp>
      <p:pic>
        <p:nvPicPr>
          <p:cNvPr id="370" name="Google Shape;370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81107" y="960123"/>
            <a:ext cx="22860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43307" y="960123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60"/>
          <p:cNvSpPr txBox="1"/>
          <p:nvPr>
            <p:ph idx="4294967295" type="body"/>
          </p:nvPr>
        </p:nvSpPr>
        <p:spPr>
          <a:xfrm>
            <a:off x="2579229" y="1740600"/>
            <a:ext cx="22701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pa</a:t>
            </a:r>
            <a:endParaRPr sz="9600"/>
          </a:p>
        </p:txBody>
      </p:sp>
      <p:sp>
        <p:nvSpPr>
          <p:cNvPr id="377" name="Google Shape;377;p60"/>
          <p:cNvSpPr txBox="1"/>
          <p:nvPr/>
        </p:nvSpPr>
        <p:spPr>
          <a:xfrm>
            <a:off x="4264725" y="1740600"/>
            <a:ext cx="219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red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8" name="Google Shape;378;p60"/>
          <p:cNvSpPr/>
          <p:nvPr/>
        </p:nvSpPr>
        <p:spPr>
          <a:xfrm>
            <a:off x="2640475" y="3201064"/>
            <a:ext cx="38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79" name="Google Shape;379;p6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61"/>
          <p:cNvSpPr txBox="1"/>
          <p:nvPr>
            <p:ph idx="4294967295" type="body"/>
          </p:nvPr>
        </p:nvSpPr>
        <p:spPr>
          <a:xfrm>
            <a:off x="-318282" y="1645075"/>
            <a:ext cx="7668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ma</a:t>
            </a:r>
            <a:endParaRPr sz="9600"/>
          </a:p>
        </p:txBody>
      </p:sp>
      <p:sp>
        <p:nvSpPr>
          <p:cNvPr id="385" name="Google Shape;385;p61"/>
          <p:cNvSpPr txBox="1"/>
          <p:nvPr/>
        </p:nvSpPr>
        <p:spPr>
          <a:xfrm>
            <a:off x="4395968" y="1645075"/>
            <a:ext cx="2818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rrón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6" name="Google Shape;386;p61"/>
          <p:cNvSpPr/>
          <p:nvPr/>
        </p:nvSpPr>
        <p:spPr>
          <a:xfrm>
            <a:off x="2423443" y="3005225"/>
            <a:ext cx="4441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7" name="Google Shape;387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62"/>
          <p:cNvSpPr txBox="1"/>
          <p:nvPr>
            <p:ph idx="4294967295" type="body"/>
          </p:nvPr>
        </p:nvSpPr>
        <p:spPr>
          <a:xfrm>
            <a:off x="2402688" y="1619063"/>
            <a:ext cx="30531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se</a:t>
            </a:r>
            <a:endParaRPr sz="9600"/>
          </a:p>
        </p:txBody>
      </p:sp>
      <p:sp>
        <p:nvSpPr>
          <p:cNvPr id="393" name="Google Shape;393;p62"/>
          <p:cNvSpPr txBox="1"/>
          <p:nvPr/>
        </p:nvSpPr>
        <p:spPr>
          <a:xfrm>
            <a:off x="4546213" y="1619063"/>
            <a:ext cx="219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ñor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4" name="Google Shape;394;p62"/>
          <p:cNvSpPr/>
          <p:nvPr/>
        </p:nvSpPr>
        <p:spPr>
          <a:xfrm>
            <a:off x="3214838" y="3031238"/>
            <a:ext cx="3520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95" name="Google Shape;395;p6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63"/>
          <p:cNvSpPr txBox="1"/>
          <p:nvPr>
            <p:ph idx="4294967295" type="body"/>
          </p:nvPr>
        </p:nvSpPr>
        <p:spPr>
          <a:xfrm>
            <a:off x="2290355" y="1622229"/>
            <a:ext cx="20637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 fe</a:t>
            </a:r>
            <a:endParaRPr sz="9600"/>
          </a:p>
        </p:txBody>
      </p:sp>
      <p:sp>
        <p:nvSpPr>
          <p:cNvPr id="401" name="Google Shape;401;p63"/>
          <p:cNvSpPr txBox="1"/>
          <p:nvPr/>
        </p:nvSpPr>
        <p:spPr>
          <a:xfrm>
            <a:off x="3824588" y="1619050"/>
            <a:ext cx="219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2" name="Google Shape;402;p63"/>
          <p:cNvSpPr txBox="1"/>
          <p:nvPr/>
        </p:nvSpPr>
        <p:spPr>
          <a:xfrm>
            <a:off x="5369246" y="1619063"/>
            <a:ext cx="1484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3" name="Google Shape;403;p63"/>
          <p:cNvSpPr/>
          <p:nvPr/>
        </p:nvSpPr>
        <p:spPr>
          <a:xfrm>
            <a:off x="2744788" y="3031225"/>
            <a:ext cx="4108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04" name="Google Shape;404;p6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8926" y="557950"/>
            <a:ext cx="2826150" cy="389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8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64"/>
          <p:cNvSpPr txBox="1"/>
          <p:nvPr>
            <p:ph idx="4294967295" type="body"/>
          </p:nvPr>
        </p:nvSpPr>
        <p:spPr>
          <a:xfrm>
            <a:off x="1660138" y="1619063"/>
            <a:ext cx="25089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to</a:t>
            </a:r>
            <a:endParaRPr sz="9600"/>
          </a:p>
        </p:txBody>
      </p:sp>
      <p:sp>
        <p:nvSpPr>
          <p:cNvPr id="410" name="Google Shape;410;p64"/>
          <p:cNvSpPr txBox="1"/>
          <p:nvPr/>
        </p:nvSpPr>
        <p:spPr>
          <a:xfrm>
            <a:off x="3397388" y="1619063"/>
            <a:ext cx="2891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1" name="Google Shape;411;p64"/>
          <p:cNvSpPr txBox="1"/>
          <p:nvPr/>
        </p:nvSpPr>
        <p:spPr>
          <a:xfrm>
            <a:off x="5043663" y="1619063"/>
            <a:ext cx="2440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se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2" name="Google Shape;412;p64"/>
          <p:cNvSpPr/>
          <p:nvPr/>
        </p:nvSpPr>
        <p:spPr>
          <a:xfrm>
            <a:off x="2361613" y="3031238"/>
            <a:ext cx="4774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13" name="Google Shape;413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65"/>
          <p:cNvSpPr txBox="1"/>
          <p:nvPr>
            <p:ph idx="4294967295" type="body"/>
          </p:nvPr>
        </p:nvSpPr>
        <p:spPr>
          <a:xfrm>
            <a:off x="1228038" y="1637288"/>
            <a:ext cx="32811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man</a:t>
            </a:r>
            <a:endParaRPr sz="9600"/>
          </a:p>
        </p:txBody>
      </p:sp>
      <p:sp>
        <p:nvSpPr>
          <p:cNvPr id="419" name="Google Shape;419;p65"/>
          <p:cNvSpPr txBox="1"/>
          <p:nvPr/>
        </p:nvSpPr>
        <p:spPr>
          <a:xfrm>
            <a:off x="4060488" y="1637288"/>
            <a:ext cx="2496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0" name="Google Shape;420;p65"/>
          <p:cNvSpPr txBox="1"/>
          <p:nvPr/>
        </p:nvSpPr>
        <p:spPr>
          <a:xfrm>
            <a:off x="5720863" y="1637288"/>
            <a:ext cx="219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1" name="Google Shape;421;p65"/>
          <p:cNvSpPr/>
          <p:nvPr/>
        </p:nvSpPr>
        <p:spPr>
          <a:xfrm>
            <a:off x="1511238" y="3013013"/>
            <a:ext cx="6291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2" name="Google Shape;422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66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6</a:t>
            </a:r>
            <a:r>
              <a:rPr lang="en" sz="3500"/>
              <a:t>. Palabras con 4 o más </a:t>
            </a:r>
            <a:r>
              <a:rPr lang="en" sz="3500"/>
              <a:t>sílabas</a:t>
            </a:r>
            <a:r>
              <a:rPr lang="en" sz="3500"/>
              <a:t> </a:t>
            </a:r>
            <a:endParaRPr sz="3500"/>
          </a:p>
        </p:txBody>
      </p:sp>
      <p:pic>
        <p:nvPicPr>
          <p:cNvPr id="428" name="Google Shape;428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67"/>
          <p:cNvSpPr txBox="1"/>
          <p:nvPr>
            <p:ph idx="4294967295" type="body"/>
          </p:nvPr>
        </p:nvSpPr>
        <p:spPr>
          <a:xfrm>
            <a:off x="1082350" y="1645075"/>
            <a:ext cx="2886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den</a:t>
            </a:r>
            <a:endParaRPr sz="9600"/>
          </a:p>
        </p:txBody>
      </p:sp>
      <p:sp>
        <p:nvSpPr>
          <p:cNvPr id="434" name="Google Shape;434;p67"/>
          <p:cNvSpPr txBox="1"/>
          <p:nvPr/>
        </p:nvSpPr>
        <p:spPr>
          <a:xfrm>
            <a:off x="3525025" y="1645075"/>
            <a:ext cx="2496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5" name="Google Shape;435;p67"/>
          <p:cNvSpPr txBox="1"/>
          <p:nvPr/>
        </p:nvSpPr>
        <p:spPr>
          <a:xfrm>
            <a:off x="4693375" y="1645075"/>
            <a:ext cx="2116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6" name="Google Shape;436;p67"/>
          <p:cNvSpPr txBox="1"/>
          <p:nvPr/>
        </p:nvSpPr>
        <p:spPr>
          <a:xfrm>
            <a:off x="6257400" y="1645075"/>
            <a:ext cx="2886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7" name="Google Shape;437;p67"/>
          <p:cNvSpPr/>
          <p:nvPr/>
        </p:nvSpPr>
        <p:spPr>
          <a:xfrm>
            <a:off x="1441050" y="3005225"/>
            <a:ext cx="6251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8" name="Google Shape;438;p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68"/>
          <p:cNvSpPr txBox="1"/>
          <p:nvPr>
            <p:ph idx="4294967295" type="body"/>
          </p:nvPr>
        </p:nvSpPr>
        <p:spPr>
          <a:xfrm>
            <a:off x="400031" y="1645075"/>
            <a:ext cx="34071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man</a:t>
            </a:r>
            <a:endParaRPr sz="9600"/>
          </a:p>
        </p:txBody>
      </p:sp>
      <p:sp>
        <p:nvSpPr>
          <p:cNvPr id="444" name="Google Shape;444;p68"/>
          <p:cNvSpPr txBox="1"/>
          <p:nvPr/>
        </p:nvSpPr>
        <p:spPr>
          <a:xfrm>
            <a:off x="3363331" y="1645075"/>
            <a:ext cx="2496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dár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5" name="Google Shape;445;p68"/>
          <p:cNvSpPr txBox="1"/>
          <p:nvPr/>
        </p:nvSpPr>
        <p:spPr>
          <a:xfrm>
            <a:off x="5457531" y="1645075"/>
            <a:ext cx="2116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6" name="Google Shape;446;p68"/>
          <p:cNvSpPr txBox="1"/>
          <p:nvPr/>
        </p:nvSpPr>
        <p:spPr>
          <a:xfrm>
            <a:off x="6718131" y="1645075"/>
            <a:ext cx="2886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7" name="Google Shape;447;p68"/>
          <p:cNvSpPr/>
          <p:nvPr/>
        </p:nvSpPr>
        <p:spPr>
          <a:xfrm>
            <a:off x="845081" y="3005225"/>
            <a:ext cx="7505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48" name="Google Shape;448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6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7</a:t>
            </a:r>
            <a:r>
              <a:rPr lang="en" sz="3500"/>
              <a:t>. Dictado</a:t>
            </a:r>
            <a:endParaRPr sz="3500"/>
          </a:p>
        </p:txBody>
      </p:sp>
      <p:pic>
        <p:nvPicPr>
          <p:cNvPr id="454" name="Google Shape;454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9" name="Google Shape;459;p70"/>
          <p:cNvGraphicFramePr/>
          <p:nvPr/>
        </p:nvGraphicFramePr>
        <p:xfrm>
          <a:off x="952500" y="17163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{9FDC7E5D-4F2B-4D4D-A6BD-FE86305A5692}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1710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460" name="Google Shape;460;p7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5" name="Google Shape;465;p71"/>
          <p:cNvGraphicFramePr/>
          <p:nvPr/>
        </p:nvGraphicFramePr>
        <p:xfrm>
          <a:off x="952475" y="1807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{9FDC7E5D-4F2B-4D4D-A6BD-FE86305A5692}</a:tableStyleId>
              </a:tblPr>
              <a:tblGrid>
                <a:gridCol w="1034150"/>
                <a:gridCol w="1034150"/>
                <a:gridCol w="1034150"/>
                <a:gridCol w="1034150"/>
                <a:gridCol w="1034150"/>
                <a:gridCol w="1034150"/>
                <a:gridCol w="1034150"/>
              </a:tblGrid>
              <a:tr h="1528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466" name="Google Shape;466;p7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" name="Google Shape;471;p72"/>
          <p:cNvGraphicFramePr/>
          <p:nvPr/>
        </p:nvGraphicFramePr>
        <p:xfrm>
          <a:off x="952500" y="17163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{9FDC7E5D-4F2B-4D4D-A6BD-FE86305A5692}</a:tableStyleId>
              </a:tblPr>
              <a:tblGrid>
                <a:gridCol w="1206500"/>
                <a:gridCol w="1206500"/>
                <a:gridCol w="1206500"/>
                <a:gridCol w="1206500"/>
                <a:gridCol w="1206500"/>
                <a:gridCol w="1206500"/>
              </a:tblGrid>
              <a:tr h="1710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472" name="Google Shape;472;p7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73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8</a:t>
            </a:r>
            <a:r>
              <a:rPr lang="en" sz="3500"/>
              <a:t>. Repaso</a:t>
            </a:r>
            <a:endParaRPr sz="3500"/>
          </a:p>
        </p:txBody>
      </p:sp>
      <p:pic>
        <p:nvPicPr>
          <p:cNvPr id="478" name="Google Shape;478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3875" y="1553632"/>
            <a:ext cx="2036250" cy="203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9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74"/>
          <p:cNvSpPr txBox="1"/>
          <p:nvPr>
            <p:ph idx="4294967295" type="body"/>
          </p:nvPr>
        </p:nvSpPr>
        <p:spPr>
          <a:xfrm>
            <a:off x="311700" y="1606975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un</a:t>
            </a:r>
            <a:endParaRPr sz="9600"/>
          </a:p>
        </p:txBody>
      </p:sp>
      <p:sp>
        <p:nvSpPr>
          <p:cNvPr id="484" name="Google Shape;484;p74"/>
          <p:cNvSpPr/>
          <p:nvPr/>
        </p:nvSpPr>
        <p:spPr>
          <a:xfrm>
            <a:off x="3900725" y="3043325"/>
            <a:ext cx="1515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85" name="Google Shape;485;p7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75"/>
          <p:cNvSpPr txBox="1"/>
          <p:nvPr>
            <p:ph idx="4294967295" type="body"/>
          </p:nvPr>
        </p:nvSpPr>
        <p:spPr>
          <a:xfrm>
            <a:off x="311700" y="1606975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el</a:t>
            </a:r>
            <a:endParaRPr sz="9600"/>
          </a:p>
        </p:txBody>
      </p:sp>
      <p:sp>
        <p:nvSpPr>
          <p:cNvPr id="491" name="Google Shape;491;p75"/>
          <p:cNvSpPr/>
          <p:nvPr/>
        </p:nvSpPr>
        <p:spPr>
          <a:xfrm>
            <a:off x="4039825" y="3043325"/>
            <a:ext cx="1239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92" name="Google Shape;492;p7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76"/>
          <p:cNvSpPr txBox="1"/>
          <p:nvPr>
            <p:ph idx="4294967295" type="body"/>
          </p:nvPr>
        </p:nvSpPr>
        <p:spPr>
          <a:xfrm>
            <a:off x="311700" y="1606975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ver</a:t>
            </a:r>
            <a:endParaRPr sz="9600"/>
          </a:p>
        </p:txBody>
      </p:sp>
      <p:sp>
        <p:nvSpPr>
          <p:cNvPr id="498" name="Google Shape;498;p76"/>
          <p:cNvSpPr/>
          <p:nvPr/>
        </p:nvSpPr>
        <p:spPr>
          <a:xfrm>
            <a:off x="3850975" y="3043325"/>
            <a:ext cx="1590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99" name="Google Shape;499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77"/>
          <p:cNvSpPr txBox="1"/>
          <p:nvPr>
            <p:ph idx="4294967295" type="body"/>
          </p:nvPr>
        </p:nvSpPr>
        <p:spPr>
          <a:xfrm>
            <a:off x="311700" y="1606975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una</a:t>
            </a:r>
            <a:endParaRPr sz="9600"/>
          </a:p>
        </p:txBody>
      </p:sp>
      <p:sp>
        <p:nvSpPr>
          <p:cNvPr id="505" name="Google Shape;505;p77"/>
          <p:cNvSpPr/>
          <p:nvPr/>
        </p:nvSpPr>
        <p:spPr>
          <a:xfrm>
            <a:off x="3528775" y="3043325"/>
            <a:ext cx="2250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06" name="Google Shape;506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78"/>
          <p:cNvSpPr txBox="1"/>
          <p:nvPr>
            <p:ph idx="4294967295" type="body"/>
          </p:nvPr>
        </p:nvSpPr>
        <p:spPr>
          <a:xfrm>
            <a:off x="311700" y="1606975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muy</a:t>
            </a:r>
            <a:endParaRPr sz="9600"/>
          </a:p>
        </p:txBody>
      </p:sp>
      <p:sp>
        <p:nvSpPr>
          <p:cNvPr id="512" name="Google Shape;512;p78"/>
          <p:cNvSpPr/>
          <p:nvPr/>
        </p:nvSpPr>
        <p:spPr>
          <a:xfrm>
            <a:off x="3317725" y="3043325"/>
            <a:ext cx="2609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13" name="Google Shape;513;p7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" name="Google Shape;518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Google Shape;519;p7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9</a:t>
            </a:r>
            <a:r>
              <a:rPr lang="en" sz="3500"/>
              <a:t>. Oraciones</a:t>
            </a:r>
            <a:endParaRPr sz="350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80"/>
          <p:cNvSpPr txBox="1"/>
          <p:nvPr>
            <p:ph idx="4294967295" type="body"/>
          </p:nvPr>
        </p:nvSpPr>
        <p:spPr>
          <a:xfrm>
            <a:off x="311700" y="597600"/>
            <a:ext cx="8520600" cy="295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00000"/>
                </a:solidFill>
              </a:rPr>
              <a:t>Todos   posan   para</a:t>
            </a:r>
            <a:endParaRPr sz="6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00000"/>
                </a:solidFill>
              </a:rPr>
              <a:t>tomarse  la   foto.</a:t>
            </a:r>
            <a:endParaRPr sz="9600"/>
          </a:p>
        </p:txBody>
      </p:sp>
      <p:sp>
        <p:nvSpPr>
          <p:cNvPr id="525" name="Google Shape;525;p80"/>
          <p:cNvSpPr/>
          <p:nvPr/>
        </p:nvSpPr>
        <p:spPr>
          <a:xfrm>
            <a:off x="1131800" y="1559775"/>
            <a:ext cx="467400" cy="4527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6" name="Google Shape;526;p80"/>
          <p:cNvSpPr/>
          <p:nvPr/>
        </p:nvSpPr>
        <p:spPr>
          <a:xfrm>
            <a:off x="4179800" y="1559775"/>
            <a:ext cx="467400" cy="4527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7" name="Google Shape;527;p80"/>
          <p:cNvSpPr/>
          <p:nvPr/>
        </p:nvSpPr>
        <p:spPr>
          <a:xfrm>
            <a:off x="6923000" y="1559775"/>
            <a:ext cx="467400" cy="4527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8" name="Google Shape;528;p80"/>
          <p:cNvSpPr/>
          <p:nvPr/>
        </p:nvSpPr>
        <p:spPr>
          <a:xfrm>
            <a:off x="1589000" y="3388575"/>
            <a:ext cx="467400" cy="4527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9" name="Google Shape;529;p80"/>
          <p:cNvSpPr/>
          <p:nvPr/>
        </p:nvSpPr>
        <p:spPr>
          <a:xfrm>
            <a:off x="3951200" y="3388575"/>
            <a:ext cx="467400" cy="4527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0" name="Google Shape;530;p80"/>
          <p:cNvSpPr/>
          <p:nvPr/>
        </p:nvSpPr>
        <p:spPr>
          <a:xfrm>
            <a:off x="5780000" y="3388575"/>
            <a:ext cx="467400" cy="4527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31" name="Google Shape;531;p8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81"/>
          <p:cNvSpPr txBox="1"/>
          <p:nvPr>
            <p:ph idx="4294967295" type="body"/>
          </p:nvPr>
        </p:nvSpPr>
        <p:spPr>
          <a:xfrm>
            <a:off x="1188600" y="228450"/>
            <a:ext cx="8890200" cy="49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rgbClr val="000000"/>
                </a:solidFill>
              </a:rPr>
              <a:t>La familia apunta a  su ropa</a:t>
            </a:r>
            <a:endParaRPr sz="37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rgbClr val="000000"/>
                </a:solidFill>
              </a:rPr>
              <a:t>refinada  y  la  fedora </a:t>
            </a:r>
            <a:endParaRPr sz="37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rgbClr val="000000"/>
                </a:solidFill>
              </a:rPr>
              <a:t>fabulosa que  les  mandaron</a:t>
            </a:r>
            <a:endParaRPr sz="37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rgbClr val="000000"/>
                </a:solidFill>
              </a:rPr>
              <a:t>para la foto.</a:t>
            </a:r>
            <a:endParaRPr sz="37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t/>
            </a:r>
            <a:endParaRPr sz="4700"/>
          </a:p>
        </p:txBody>
      </p:sp>
      <p:sp>
        <p:nvSpPr>
          <p:cNvPr id="537" name="Google Shape;537;p81"/>
          <p:cNvSpPr/>
          <p:nvPr/>
        </p:nvSpPr>
        <p:spPr>
          <a:xfrm>
            <a:off x="1453525" y="900500"/>
            <a:ext cx="303300" cy="3021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8" name="Google Shape;538;p81"/>
          <p:cNvSpPr/>
          <p:nvPr/>
        </p:nvSpPr>
        <p:spPr>
          <a:xfrm>
            <a:off x="2646300" y="900500"/>
            <a:ext cx="303300" cy="3021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9" name="Google Shape;539;p81"/>
          <p:cNvSpPr/>
          <p:nvPr/>
        </p:nvSpPr>
        <p:spPr>
          <a:xfrm>
            <a:off x="4334929" y="900500"/>
            <a:ext cx="303300" cy="3021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0" name="Google Shape;540;p81"/>
          <p:cNvSpPr/>
          <p:nvPr/>
        </p:nvSpPr>
        <p:spPr>
          <a:xfrm>
            <a:off x="5482050" y="900500"/>
            <a:ext cx="303300" cy="3021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1" name="Google Shape;541;p81"/>
          <p:cNvSpPr/>
          <p:nvPr/>
        </p:nvSpPr>
        <p:spPr>
          <a:xfrm>
            <a:off x="6120075" y="900500"/>
            <a:ext cx="303300" cy="3021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2" name="Google Shape;542;p81"/>
          <p:cNvSpPr/>
          <p:nvPr/>
        </p:nvSpPr>
        <p:spPr>
          <a:xfrm>
            <a:off x="6952856" y="900499"/>
            <a:ext cx="303300" cy="3021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3" name="Google Shape;543;p81"/>
          <p:cNvSpPr/>
          <p:nvPr/>
        </p:nvSpPr>
        <p:spPr>
          <a:xfrm>
            <a:off x="2060125" y="2033700"/>
            <a:ext cx="303300" cy="3021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4" name="Google Shape;544;p81"/>
          <p:cNvSpPr/>
          <p:nvPr/>
        </p:nvSpPr>
        <p:spPr>
          <a:xfrm>
            <a:off x="3477775" y="2033700"/>
            <a:ext cx="303300" cy="3021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5" name="Google Shape;545;p81"/>
          <p:cNvSpPr/>
          <p:nvPr/>
        </p:nvSpPr>
        <p:spPr>
          <a:xfrm>
            <a:off x="4114775" y="2033700"/>
            <a:ext cx="303300" cy="3021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6" name="Google Shape;546;p81"/>
          <p:cNvSpPr/>
          <p:nvPr/>
        </p:nvSpPr>
        <p:spPr>
          <a:xfrm>
            <a:off x="5329825" y="2033700"/>
            <a:ext cx="303300" cy="3021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7" name="Google Shape;547;p81"/>
          <p:cNvSpPr/>
          <p:nvPr/>
        </p:nvSpPr>
        <p:spPr>
          <a:xfrm>
            <a:off x="2241400" y="3099650"/>
            <a:ext cx="303300" cy="3021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8" name="Google Shape;548;p81"/>
          <p:cNvSpPr/>
          <p:nvPr/>
        </p:nvSpPr>
        <p:spPr>
          <a:xfrm>
            <a:off x="4754050" y="3099650"/>
            <a:ext cx="303300" cy="3021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9" name="Google Shape;549;p81"/>
          <p:cNvSpPr/>
          <p:nvPr/>
        </p:nvSpPr>
        <p:spPr>
          <a:xfrm>
            <a:off x="3781075" y="3099650"/>
            <a:ext cx="303300" cy="3021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0" name="Google Shape;550;p81"/>
          <p:cNvSpPr/>
          <p:nvPr/>
        </p:nvSpPr>
        <p:spPr>
          <a:xfrm>
            <a:off x="6415925" y="3099650"/>
            <a:ext cx="303300" cy="3021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1" name="Google Shape;551;p81"/>
          <p:cNvSpPr/>
          <p:nvPr/>
        </p:nvSpPr>
        <p:spPr>
          <a:xfrm>
            <a:off x="1756825" y="4260608"/>
            <a:ext cx="303300" cy="3021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2" name="Google Shape;552;p81"/>
          <p:cNvSpPr/>
          <p:nvPr/>
        </p:nvSpPr>
        <p:spPr>
          <a:xfrm>
            <a:off x="2595500" y="4260608"/>
            <a:ext cx="303300" cy="3021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3" name="Google Shape;553;p81"/>
          <p:cNvSpPr/>
          <p:nvPr/>
        </p:nvSpPr>
        <p:spPr>
          <a:xfrm>
            <a:off x="3351625" y="4260608"/>
            <a:ext cx="303300" cy="3021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4" name="Google Shape;554;p8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82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9. Dictado</a:t>
            </a:r>
            <a:endParaRPr sz="3500"/>
          </a:p>
        </p:txBody>
      </p:sp>
      <p:pic>
        <p:nvPicPr>
          <p:cNvPr id="560" name="Google Shape;560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83"/>
          <p:cNvSpPr txBox="1"/>
          <p:nvPr>
            <p:ph idx="4294967295" type="body"/>
          </p:nvPr>
        </p:nvSpPr>
        <p:spPr>
          <a:xfrm>
            <a:off x="451150" y="729300"/>
            <a:ext cx="8520600" cy="203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00000"/>
                </a:solidFill>
              </a:rPr>
              <a:t>_____     _____     ____    _______    ___    ____.</a:t>
            </a:r>
            <a:endParaRPr sz="9600"/>
          </a:p>
        </p:txBody>
      </p:sp>
      <p:pic>
        <p:nvPicPr>
          <p:cNvPr id="566" name="Google Shape;566;p8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4875" y="659938"/>
            <a:ext cx="1834250" cy="3823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30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84"/>
          <p:cNvSpPr txBox="1"/>
          <p:nvPr>
            <p:ph idx="4294967295" type="body"/>
          </p:nvPr>
        </p:nvSpPr>
        <p:spPr>
          <a:xfrm>
            <a:off x="921300" y="1435800"/>
            <a:ext cx="8520600" cy="203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00000"/>
                </a:solidFill>
              </a:rPr>
              <a:t>Todos posan para tomarse la foto.</a:t>
            </a:r>
            <a:endParaRPr sz="9600"/>
          </a:p>
        </p:txBody>
      </p:sp>
      <p:pic>
        <p:nvPicPr>
          <p:cNvPr id="572" name="Google Shape;572;p8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85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578" name="Google Shape;578;p85"/>
          <p:cNvSpPr txBox="1"/>
          <p:nvPr>
            <p:ph idx="1" type="subTitle"/>
          </p:nvPr>
        </p:nvSpPr>
        <p:spPr>
          <a:xfrm>
            <a:off x="671775" y="2613550"/>
            <a:ext cx="3900300" cy="6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sp>
        <p:nvSpPr>
          <p:cNvPr id="579" name="Google Shape;579;p85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0" name="Google Shape;580;p85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1" name="Google Shape;581;p85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2" name="Google Shape;582;p85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3" name="Google Shape;583;p85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4" name="Google Shape;584;p85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85" name="Google Shape;585;p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8525" y="884800"/>
            <a:ext cx="2774429" cy="4000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31" title="Screenshot 2025-03-13 at 9.06.25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5613" y="1158425"/>
            <a:ext cx="2533650" cy="3162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6" name="Google Shape;186;p31"/>
          <p:cNvCxnSpPr/>
          <p:nvPr/>
        </p:nvCxnSpPr>
        <p:spPr>
          <a:xfrm>
            <a:off x="979725" y="2739575"/>
            <a:ext cx="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7" name="Google Shape;187;p31"/>
          <p:cNvCxnSpPr/>
          <p:nvPr/>
        </p:nvCxnSpPr>
        <p:spPr>
          <a:xfrm>
            <a:off x="2414738" y="2077350"/>
            <a:ext cx="2558100" cy="834600"/>
          </a:xfrm>
          <a:prstGeom prst="straightConnector1">
            <a:avLst/>
          </a:prstGeom>
          <a:noFill/>
          <a:ln cap="flat" cmpd="sng" w="28575">
            <a:solidFill>
              <a:srgbClr val="363535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88" name="Google Shape;188;p31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3675" y="622400"/>
            <a:ext cx="3956650" cy="389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32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3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2. Sonidos</a:t>
            </a:r>
            <a:endParaRPr sz="3500"/>
          </a:p>
        </p:txBody>
      </p:sp>
      <p:pic>
        <p:nvPicPr>
          <p:cNvPr id="200" name="Google Shape;200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