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2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B83790-B5B1-4905-A2BB-1C5C12DDAF5F}">
  <a:tblStyle styleId="{51B83790-B5B1-4905-A2BB-1C5C12DDA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2:33.050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1:45:22.698">
    <p:pos x="4172" y="1915"/>
    <p:text>pick a burro and delete the other - or I can find more. I did a group of roses - since the word is rosas.</p:text>
  </p:cm>
  <p:cm authorId="2" idx="1" dt="2025-12-03T01:45:22.698">
    <p:pos x="4172" y="1915"/>
    <p:text>Thank you!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5-12-02T16:34:47.978">
    <p:pos x="2788" y="854"/>
    <p:text>does this work?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alrededor.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fuerte. También le decimos “doble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encuentra al comienzo de una palabra, se escribe con una sola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y su sonido es /rr/.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principio de la palabra?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entre dos vocales, se escribe con doble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y su sonido es /rr/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doble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las dos vocales?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después de las letras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con usa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y su sonido es /rr/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76770bb9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76770bb9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_atón.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al comienzo de una palabra se escribe con una sola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es /rr/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tón, ratón.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¿En qué lugar de la palabra escuchan el sonido /rr/?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al comienzo!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comienzo de una palabra, ¿con qué letra se escribe el sonido /rr/?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niños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una sola 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al comienzo de una palabra, se escribe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6770bb98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6770bb98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pe__o.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entre dos vocales, se escribe con doble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y su sonido es /rr/.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 - rro, perro.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letras están a cada lado del sonido /rr/?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entre dos vocales, se escribe con doble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y su sonido es fuerte: /rr/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76770bb98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76770bb98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son_isa.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a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después de las letras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l, n, s,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- ri - sa, sonrisa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¿Qué sonido escuchamos en la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¡Sí! /rr/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/rr/)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una sola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burro camina despacio por el campo.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/o/. Burro, /b/, /u/, /rr/,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 y su sonido, /rr/. ¿Listos? 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risas de mis amigos se escuchan en todo el parque.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- sas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/s/. Risas, /rr/, /i/, /s/,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señor de la tienda es muy honrado.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honrado.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 - ra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Honrad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 /o/, /n/, /rr/,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manera.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pasado.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arriba.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Guadalajara hay mucho que recorrer y recordar.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(1), Guadalajara (2), hay (3), mucho (4), que (5), recorrer (6), y (7), recordar (8).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 y su sonido,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fuerte 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terreno.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sonido fuerte de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/rr/.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fuerte de la letra r, /rr/,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/rr/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sonido fuerte de 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r, /rr/.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enredo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Hicimos una carrera durante el recreo.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rre - 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Carrera, /k/, /a/, /rr/, /e/,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primo colecciona todo tipo de rocas.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cas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/s/. Rocas, /rr/, /o/, /k/, /a/,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enredo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se metió en un enredo y no sabe qué hacer.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enredo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re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Enredo, /e/, /n/, /rr/, /e/,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las contracciones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juntas en una oración, se unen para formar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la siguiente oración: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voy al fútbol.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vez de decir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 el fútbol”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arroz.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juntas en una oración, se unen para formar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la siguiente oración: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cinta es del gato.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vez de decir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“de el gato”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 que contienen las contracciones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alguna contracción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combinan para formar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y el)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Guadalajara es una ciudad renombrada de México.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el signo de puntuación.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reloj.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sonrisa.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{51B83790-B5B1-4905-A2BB-1C5C12DDAF5F}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3.xml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3.jpg"/><Relationship Id="rId7" Type="http://schemas.openxmlformats.org/officeDocument/2006/relationships/image" Target="../media/image4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3953700" y="2511650"/>
            <a:ext cx="1236600" cy="12366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4056300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ratón</a:t>
            </a:r>
            <a:endParaRPr sz="9600"/>
          </a:p>
        </p:txBody>
      </p:sp>
      <p:pic>
        <p:nvPicPr>
          <p:cNvPr id="467" name="Google Shape;46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66"/>
          <p:cNvSpPr/>
          <p:nvPr/>
        </p:nvSpPr>
        <p:spPr>
          <a:xfrm>
            <a:off x="3038475" y="3289125"/>
            <a:ext cx="306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alrededor</a:t>
            </a:r>
            <a:endParaRPr sz="9600"/>
          </a:p>
        </p:txBody>
      </p:sp>
      <p:pic>
        <p:nvPicPr>
          <p:cNvPr id="474" name="Google Shape;47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67"/>
          <p:cNvSpPr/>
          <p:nvPr/>
        </p:nvSpPr>
        <p:spPr>
          <a:xfrm>
            <a:off x="1763725" y="3289125"/>
            <a:ext cx="570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aburrida</a:t>
            </a:r>
            <a:endParaRPr sz="9600"/>
          </a:p>
        </p:txBody>
      </p:sp>
      <p:pic>
        <p:nvPicPr>
          <p:cNvPr id="481" name="Google Shape;48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68"/>
          <p:cNvSpPr/>
          <p:nvPr/>
        </p:nvSpPr>
        <p:spPr>
          <a:xfrm>
            <a:off x="2143125" y="3289125"/>
            <a:ext cx="495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88" name="Google Shape;488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/>
        </p:nvSpPr>
        <p:spPr>
          <a:xfrm>
            <a:off x="441600" y="439800"/>
            <a:ext cx="19062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70"/>
          <p:cNvSpPr txBox="1"/>
          <p:nvPr/>
        </p:nvSpPr>
        <p:spPr>
          <a:xfrm>
            <a:off x="441600" y="1920240"/>
            <a:ext cx="781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Al comienzo de una palabra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71"/>
          <p:cNvSpPr txBox="1"/>
          <p:nvPr/>
        </p:nvSpPr>
        <p:spPr>
          <a:xfrm>
            <a:off x="432000" y="567450"/>
            <a:ext cx="1392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6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71"/>
          <p:cNvSpPr txBox="1"/>
          <p:nvPr/>
        </p:nvSpPr>
        <p:spPr>
          <a:xfrm>
            <a:off x="2576300" y="64682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Al comienzo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ratón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432000" y="567450"/>
            <a:ext cx="1392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6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576300" y="64682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Al comienzo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8" name="Google Shape;528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9" name="Google Shape;529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3"/>
          <p:cNvSpPr txBox="1"/>
          <p:nvPr/>
        </p:nvSpPr>
        <p:spPr>
          <a:xfrm>
            <a:off x="432000" y="567450"/>
            <a:ext cx="1392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6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2576300" y="64377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Al comienzo de una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ratón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Entre dos vocales y se escribe con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Después de las letras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l, n, s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sonrisa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6" name="Google Shape;546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2" name="Google Shape;552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hon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4" name="Google Shape;564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manera</a:t>
            </a:r>
            <a:endParaRPr sz="9600"/>
          </a:p>
        </p:txBody>
      </p:sp>
      <p:pic>
        <p:nvPicPr>
          <p:cNvPr id="570" name="Google Shape;57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pasado</a:t>
            </a:r>
            <a:endParaRPr sz="9600"/>
          </a:p>
        </p:txBody>
      </p:sp>
      <p:pic>
        <p:nvPicPr>
          <p:cNvPr id="576" name="Google Shape;57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arriba</a:t>
            </a:r>
            <a:endParaRPr sz="9600"/>
          </a:p>
        </p:txBody>
      </p:sp>
      <p:pic>
        <p:nvPicPr>
          <p:cNvPr id="582" name="Google Shape;58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Guadalajara hay mucho que recorrer y recordar.</a:t>
            </a:r>
            <a:endParaRPr sz="5200"/>
          </a:p>
        </p:txBody>
      </p:sp>
      <p:pic>
        <p:nvPicPr>
          <p:cNvPr id="594" name="Google Shape;5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idx="4294967295" type="body"/>
          </p:nvPr>
        </p:nvSpPr>
        <p:spPr>
          <a:xfrm>
            <a:off x="441600" y="439800"/>
            <a:ext cx="82608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Su centro histórico tiene edificios antiguos, museos y plazas donde la gente recorre, reposa y ríe al final del día.</a:t>
            </a:r>
            <a:endParaRPr sz="4200">
              <a:solidFill>
                <a:srgbClr val="000000"/>
              </a:solidFill>
            </a:endParaRPr>
          </a:p>
        </p:txBody>
      </p:sp>
      <p:pic>
        <p:nvPicPr>
          <p:cNvPr id="600" name="Google Shape;60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6" name="Google Shape;60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0" name="Google Shape;41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2" name="Google Shape;612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"/>
          <p:cNvSpPr txBox="1"/>
          <p:nvPr>
            <p:ph idx="4294967295" type="body"/>
          </p:nvPr>
        </p:nvSpPr>
        <p:spPr>
          <a:xfrm>
            <a:off x="441600" y="35195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Guadalajara hay mucho que recorrer y recordar.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0" name="Google Shape;62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6" name="Google Shape;626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7" name="Google Shape;627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38" name="Google Shape;638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91"/>
          <p:cNvSpPr txBox="1"/>
          <p:nvPr/>
        </p:nvSpPr>
        <p:spPr>
          <a:xfrm>
            <a:off x="4566600" y="3054350"/>
            <a:ext cx="553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1"/>
          <p:cNvSpPr txBox="1"/>
          <p:nvPr/>
        </p:nvSpPr>
        <p:spPr>
          <a:xfrm>
            <a:off x="891400" y="1790225"/>
            <a:ext cx="24759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10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1" title="G2_Image Search_ (1).jpg"/>
          <p:cNvPicPr preferRelativeResize="0"/>
          <p:nvPr/>
        </p:nvPicPr>
        <p:blipFill rotWithShape="1">
          <a:blip r:embed="rId6">
            <a:alphaModFix/>
          </a:blip>
          <a:srcRect b="40435" l="0" r="0" t="10451"/>
          <a:stretch/>
        </p:blipFill>
        <p:spPr>
          <a:xfrm>
            <a:off x="4426625" y="1357250"/>
            <a:ext cx="3153342" cy="17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rodilla</a:t>
            </a:r>
            <a:endParaRPr sz="9600"/>
          </a:p>
        </p:txBody>
      </p:sp>
      <p:pic>
        <p:nvPicPr>
          <p:cNvPr id="657" name="Google Shape;657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8" name="Google Shape;658;p92"/>
          <p:cNvSpPr/>
          <p:nvPr/>
        </p:nvSpPr>
        <p:spPr>
          <a:xfrm>
            <a:off x="2808475" y="3291850"/>
            <a:ext cx="364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cerrar</a:t>
            </a:r>
            <a:endParaRPr sz="9600"/>
          </a:p>
        </p:txBody>
      </p:sp>
      <p:pic>
        <p:nvPicPr>
          <p:cNvPr id="664" name="Google Shape;66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5" name="Google Shape;665;p93"/>
          <p:cNvSpPr/>
          <p:nvPr/>
        </p:nvSpPr>
        <p:spPr>
          <a:xfrm>
            <a:off x="2976550" y="3291850"/>
            <a:ext cx="319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reloj</a:t>
            </a:r>
            <a:endParaRPr sz="9600"/>
          </a:p>
        </p:txBody>
      </p:sp>
      <p:pic>
        <p:nvPicPr>
          <p:cNvPr id="671" name="Google Shape;67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2" name="Google Shape;672;p94"/>
          <p:cNvSpPr/>
          <p:nvPr/>
        </p:nvSpPr>
        <p:spPr>
          <a:xfrm>
            <a:off x="3402249" y="3291850"/>
            <a:ext cx="254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rocas</a:t>
            </a:r>
            <a:endParaRPr sz="9600"/>
          </a:p>
        </p:txBody>
      </p:sp>
      <p:pic>
        <p:nvPicPr>
          <p:cNvPr id="678" name="Google Shape;67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9" name="Google Shape;679;p95"/>
          <p:cNvSpPr/>
          <p:nvPr/>
        </p:nvSpPr>
        <p:spPr>
          <a:xfrm>
            <a:off x="2952900" y="3291850"/>
            <a:ext cx="33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18" name="Google Shape;418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891400" y="1790225"/>
            <a:ext cx="24759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r/rr</a:t>
            </a:r>
            <a:endParaRPr b="1" sz="10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566575" y="312995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osas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0" title="2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4250" y="781513"/>
            <a:ext cx="1635926" cy="186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2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4250" y="3041414"/>
            <a:ext cx="1346724" cy="153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enredo</a:t>
            </a:r>
            <a:endParaRPr sz="9600"/>
          </a:p>
        </p:txBody>
      </p:sp>
      <p:pic>
        <p:nvPicPr>
          <p:cNvPr id="685" name="Google Shape;68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6" name="Google Shape;686;p96"/>
          <p:cNvSpPr/>
          <p:nvPr/>
        </p:nvSpPr>
        <p:spPr>
          <a:xfrm>
            <a:off x="2583369" y="3291850"/>
            <a:ext cx="414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barrio</a:t>
            </a:r>
            <a:endParaRPr sz="9600"/>
          </a:p>
        </p:txBody>
      </p:sp>
      <p:pic>
        <p:nvPicPr>
          <p:cNvPr id="692" name="Google Shape;692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3" name="Google Shape;693;p97"/>
          <p:cNvSpPr/>
          <p:nvPr/>
        </p:nvSpPr>
        <p:spPr>
          <a:xfrm>
            <a:off x="2936850" y="3291850"/>
            <a:ext cx="34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receta</a:t>
            </a:r>
            <a:endParaRPr sz="9600"/>
          </a:p>
        </p:txBody>
      </p:sp>
      <p:pic>
        <p:nvPicPr>
          <p:cNvPr id="699" name="Google Shape;699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0" name="Google Shape;700;p98"/>
          <p:cNvSpPr/>
          <p:nvPr/>
        </p:nvSpPr>
        <p:spPr>
          <a:xfrm>
            <a:off x="2578600" y="3291850"/>
            <a:ext cx="405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carrera</a:t>
            </a:r>
            <a:endParaRPr sz="9600"/>
          </a:p>
        </p:txBody>
      </p:sp>
      <p:pic>
        <p:nvPicPr>
          <p:cNvPr id="706" name="Google Shape;706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7" name="Google Shape;707;p99"/>
          <p:cNvSpPr/>
          <p:nvPr/>
        </p:nvSpPr>
        <p:spPr>
          <a:xfrm>
            <a:off x="2508551" y="3291850"/>
            <a:ext cx="425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9" name="Google Shape;719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5" name="Google Shape;725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ocas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1" name="Google Shape;731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105"/>
          <p:cNvSpPr/>
          <p:nvPr/>
        </p:nvSpPr>
        <p:spPr>
          <a:xfrm>
            <a:off x="3832488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105"/>
          <p:cNvSpPr/>
          <p:nvPr/>
        </p:nvSpPr>
        <p:spPr>
          <a:xfrm>
            <a:off x="1232563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105"/>
          <p:cNvSpPr/>
          <p:nvPr/>
        </p:nvSpPr>
        <p:spPr>
          <a:xfrm>
            <a:off x="6518838" y="1106875"/>
            <a:ext cx="1392600" cy="1485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105"/>
          <p:cNvSpPr txBox="1"/>
          <p:nvPr/>
        </p:nvSpPr>
        <p:spPr>
          <a:xfrm>
            <a:off x="2542638" y="12030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105"/>
          <p:cNvSpPr txBox="1"/>
          <p:nvPr/>
        </p:nvSpPr>
        <p:spPr>
          <a:xfrm>
            <a:off x="441600" y="3144450"/>
            <a:ext cx="8260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voy </a:t>
            </a:r>
            <a:r>
              <a:rPr lang="en" sz="45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útbol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105"/>
          <p:cNvSpPr/>
          <p:nvPr/>
        </p:nvSpPr>
        <p:spPr>
          <a:xfrm>
            <a:off x="5577781" y="1547850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arroz</a:t>
            </a:r>
            <a:endParaRPr sz="9600"/>
          </a:p>
        </p:txBody>
      </p:sp>
      <p:pic>
        <p:nvPicPr>
          <p:cNvPr id="432" name="Google Shape;43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3" name="Google Shape;433;p61"/>
          <p:cNvSpPr/>
          <p:nvPr/>
        </p:nvSpPr>
        <p:spPr>
          <a:xfrm>
            <a:off x="3262875" y="3289125"/>
            <a:ext cx="282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54" name="Google Shape;754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55" name="Google Shape;755;p106"/>
          <p:cNvSpPr txBox="1"/>
          <p:nvPr/>
        </p:nvSpPr>
        <p:spPr>
          <a:xfrm>
            <a:off x="441600" y="3129950"/>
            <a:ext cx="8260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cinta es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45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106"/>
          <p:cNvSpPr/>
          <p:nvPr/>
        </p:nvSpPr>
        <p:spPr>
          <a:xfrm>
            <a:off x="3708488" y="1106875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06"/>
          <p:cNvSpPr/>
          <p:nvPr/>
        </p:nvSpPr>
        <p:spPr>
          <a:xfrm>
            <a:off x="951539" y="1106875"/>
            <a:ext cx="1549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6"/>
          <p:cNvSpPr/>
          <p:nvPr/>
        </p:nvSpPr>
        <p:spPr>
          <a:xfrm>
            <a:off x="6394850" y="1106875"/>
            <a:ext cx="1797600" cy="1485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06"/>
          <p:cNvSpPr txBox="1"/>
          <p:nvPr/>
        </p:nvSpPr>
        <p:spPr>
          <a:xfrm>
            <a:off x="2418638" y="12030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106"/>
          <p:cNvSpPr/>
          <p:nvPr/>
        </p:nvSpPr>
        <p:spPr>
          <a:xfrm>
            <a:off x="5453781" y="1547850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7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Me gusta ir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al</a:t>
            </a:r>
            <a:r>
              <a:rPr lang="en" sz="5200">
                <a:solidFill>
                  <a:srgbClr val="000000"/>
                </a:solidFill>
              </a:rPr>
              <a:t> gimnasio con mi mamá.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66" name="Google Shape;76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08"/>
          <p:cNvSpPr txBox="1"/>
          <p:nvPr>
            <p:ph idx="4294967295" type="body"/>
          </p:nvPr>
        </p:nvSpPr>
        <p:spPr>
          <a:xfrm>
            <a:off x="441600" y="1200925"/>
            <a:ext cx="82608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Luis viene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del</a:t>
            </a:r>
            <a:r>
              <a:rPr lang="en" sz="5200">
                <a:solidFill>
                  <a:srgbClr val="000000"/>
                </a:solidFill>
              </a:rPr>
              <a:t> campo.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72" name="Google Shape;772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9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 el peor partido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del </a:t>
            </a:r>
            <a:r>
              <a:rPr lang="en" sz="5200">
                <a:solidFill>
                  <a:srgbClr val="000000"/>
                </a:solidFill>
              </a:rPr>
              <a:t>año</a:t>
            </a:r>
            <a:r>
              <a:rPr lang="en" sz="5200">
                <a:solidFill>
                  <a:srgbClr val="000000"/>
                </a:solidFill>
              </a:rPr>
              <a:t>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78" name="Google Shape;778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0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Dale un hueso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al</a:t>
            </a:r>
            <a:r>
              <a:rPr lang="en" sz="5200">
                <a:solidFill>
                  <a:srgbClr val="000000"/>
                </a:solidFill>
              </a:rPr>
              <a:t> perro de Rosa.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84" name="Google Shape;784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90" name="Google Shape;790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2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Guadalajara es una ciudad </a:t>
            </a:r>
            <a:r>
              <a:rPr lang="en" sz="5200">
                <a:solidFill>
                  <a:srgbClr val="000000"/>
                </a:solidFill>
                <a:highlight>
                  <a:srgbClr val="9ADCB4"/>
                </a:highlight>
              </a:rPr>
              <a:t>r</a:t>
            </a:r>
            <a:r>
              <a:rPr lang="en" sz="5200">
                <a:solidFill>
                  <a:srgbClr val="000000"/>
                </a:solidFill>
              </a:rPr>
              <a:t>enombrada de México.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96" name="Google Shape;796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13"/>
          <p:cNvSpPr txBox="1"/>
          <p:nvPr>
            <p:ph idx="4294967295" type="body"/>
          </p:nvPr>
        </p:nvSpPr>
        <p:spPr>
          <a:xfrm>
            <a:off x="441600" y="439793"/>
            <a:ext cx="82608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rgbClr val="1F1F1F"/>
                </a:solidFill>
              </a:rPr>
              <a:t>Su centro histórico tiene edificios antiguos, museos y plazas donde la gente recorre, reposa y ríe al final del día.</a:t>
            </a:r>
            <a:endParaRPr b="1" sz="4200" u="sng">
              <a:solidFill>
                <a:srgbClr val="000000"/>
              </a:solidFill>
            </a:endParaRPr>
          </a:p>
        </p:txBody>
      </p:sp>
      <p:pic>
        <p:nvPicPr>
          <p:cNvPr id="802" name="Google Shape;80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14"/>
          <p:cNvSpPr txBox="1"/>
          <p:nvPr>
            <p:ph idx="4294967295" type="body"/>
          </p:nvPr>
        </p:nvSpPr>
        <p:spPr>
          <a:xfrm>
            <a:off x="441600" y="439800"/>
            <a:ext cx="82608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F1F1F"/>
                </a:solidFill>
              </a:rPr>
              <a:t>El mariachi representa una gran tradición mexicana. Esta música se toca con guitarras, trompetas y violines.</a:t>
            </a:r>
            <a:endParaRPr b="1" sz="4200" u="sng">
              <a:solidFill>
                <a:srgbClr val="000000"/>
              </a:solidFill>
            </a:endParaRPr>
          </a:p>
        </p:txBody>
      </p:sp>
      <p:pic>
        <p:nvPicPr>
          <p:cNvPr id="808" name="Google Shape;808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5"/>
          <p:cNvSpPr txBox="1"/>
          <p:nvPr>
            <p:ph idx="4294967295" type="body"/>
          </p:nvPr>
        </p:nvSpPr>
        <p:spPr>
          <a:xfrm>
            <a:off x="441600" y="439800"/>
            <a:ext cx="82608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500">
                <a:solidFill>
                  <a:srgbClr val="1F1F1F"/>
                </a:solidFill>
                <a:highlight>
                  <a:srgbClr val="FFFFFF"/>
                </a:highlight>
              </a:rPr>
              <a:t>Allí puedes probar las tortas ahogadas, tamales, arroz rojo y las jericallas, un postre parecido al flan.</a:t>
            </a:r>
            <a:endParaRPr b="1" sz="4500" u="sng">
              <a:solidFill>
                <a:srgbClr val="000000"/>
              </a:solidFill>
            </a:endParaRPr>
          </a:p>
        </p:txBody>
      </p:sp>
      <p:pic>
        <p:nvPicPr>
          <p:cNvPr id="814" name="Google Shape;814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correo</a:t>
            </a:r>
            <a:endParaRPr sz="9600"/>
          </a:p>
        </p:txBody>
      </p:sp>
      <p:pic>
        <p:nvPicPr>
          <p:cNvPr id="439" name="Google Shape;43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0" name="Google Shape;440;p62"/>
          <p:cNvSpPr/>
          <p:nvPr/>
        </p:nvSpPr>
        <p:spPr>
          <a:xfrm>
            <a:off x="2724150" y="3291850"/>
            <a:ext cx="380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20" name="Google Shape;820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21" name="Google Shape;821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rama</a:t>
            </a:r>
            <a:endParaRPr sz="9600"/>
          </a:p>
        </p:txBody>
      </p:sp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63"/>
          <p:cNvSpPr/>
          <p:nvPr/>
        </p:nvSpPr>
        <p:spPr>
          <a:xfrm>
            <a:off x="3038475" y="3291850"/>
            <a:ext cx="30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reloj</a:t>
            </a:r>
            <a:endParaRPr sz="9600"/>
          </a:p>
        </p:txBody>
      </p:sp>
      <p:pic>
        <p:nvPicPr>
          <p:cNvPr id="453" name="Google Shape;45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64"/>
          <p:cNvSpPr/>
          <p:nvPr/>
        </p:nvSpPr>
        <p:spPr>
          <a:xfrm>
            <a:off x="3390900" y="3291850"/>
            <a:ext cx="24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sonrisa</a:t>
            </a:r>
            <a:endParaRPr sz="9600"/>
          </a:p>
        </p:txBody>
      </p:sp>
      <p:pic>
        <p:nvPicPr>
          <p:cNvPr id="460" name="Google Shape;46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65"/>
          <p:cNvSpPr/>
          <p:nvPr/>
        </p:nvSpPr>
        <p:spPr>
          <a:xfrm>
            <a:off x="2673175" y="3291850"/>
            <a:ext cx="38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