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32:30.341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search?q=renombrar&amp;newwindow=1&amp;sca_esv=7a00894b1fa381ef&amp;hl=en&amp;ei=TCptaYyvDeSuqtsPwMm74AE&amp;ved=2ahUKEwi1846s4JWSAxWMkyYFHaLLBCAQgK4QegQIARAC&amp;uact=5&amp;oq=una+oraci%C3%B3n+corta+con+la+palabra+renombrar+para+ni%C3%B1os&amp;gs_lp=Egxnd3Mtd2l6LXNlcnAiN3VuYSBvcmFjacOzbiBjb3J0YSBjb24gbGEgcGFsYWJyYSByZW5vbWJyYXIgcGFyYSBuacOxb3MyBRAAGO8FMggQABiABBiiBDIIEAAYgAQYogQyBRAAGO8FMgUQABjvBUiHKlDuBliDI3ABeACQAQCYAdQBoAHCEKoBBjEuMTMuMbgBA8gBAPgBAZgCDqACzA7CAggQABiwAxjvBcICCxAAGIAEGLADGKIEwgIEECEYCsICCBAAGAgYDRgewgIKECEYoAEYwwQYCsICCBAAGKIEGIkFmAMAiAYBkAYFkgcGMi4xMS4xoAfETbIHBjEuMTEuMbgHxw7CBwYwLjEyLjLIBx2ACAA&amp;sclient=gws-wiz-serp" TargetMode="Externa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reescribir.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rehacer.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exjugador.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releer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releer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exjugador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jugador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exjugador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 regla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 regla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reescribir.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escribir, reescribir.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reescribir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exnadador.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nadador, exnadador.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nadador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exnadador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rehacer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que rehacer el castillo de arena.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rehacer.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ha - 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/e/, /r/. Rehacer, /rr/, /e/, /a/, /s/,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re-, ex-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exalumno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papá de Francisco es exalumno de la escuela.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exalumno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xa - lum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/u/,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Exalumno, /e/, /ks/, /a/, /l/, /u/, /m/,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que releer el texto varias veces para mejorar la fluidez.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le - 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/r/. Releer, /rr/, /e/, /l/, /e/,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especial.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ambos.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haya.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familia de Gabriela es muy especial.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(1), familia (2), de (3), Gabriela (4), es (5), muy (6), especial (7).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siete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re-, ex-.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exempleado.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reanudar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reajustar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recomenzar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exg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obernador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 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recargar.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exalumno.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rebueno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redescubrir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reclasificar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extender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exdirector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exdirector de la escuela era una persona muy amable.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exdirector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di - rec - tor.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/ks/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/e/, /c/.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/r/. Exdirector, /e/, /ks/, /d/, /i/, /r/, /e/, /k/, /t/, /o/,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renombrar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</a:t>
            </a:r>
            <a:r>
              <a:rPr lang="en">
                <a:solidFill>
                  <a:srgbClr val="363535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renombrar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 juguete nuevo, ¡se llamará 'Pepe'!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renombrar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nom - brar.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/a/, /r/. Renombrar, /rr/, /e/, /n/, /o/, /m/, /b/, /r/,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reenviar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debe reenviar el paquete que se le olvidó.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reenviar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en - viar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/i/, /a/, /r/. Reenviar, /rr/, /e/, /e/, /n/, /b/, /i/,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prefijos y su significado. Un prefijo es una parte de una palabra que va al principio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“otra vez” o “mucho”.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“representar palabras o ideas con letras u otros signos en papel u otra superficie”.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Reescribir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“volver a escribir algo para mejorarlo o corregirlo”.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releer.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badbc35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badbc35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tender.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“que fue y ya no es” o “fuera o más allá”.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Exdirector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“una persona que ya no ocupa ese cargo”. Por otro lado,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 significado también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“hacer que algo ocupe un espacio mayor”.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prefijos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anudar.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re-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“otra vez” o “mucho”.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anudar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“hacer un nudo”.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Reanudar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“volver a empezar”.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b7bea9a04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b7bea9a04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“que fue y ya no es” o “fuera o más allá”.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“trasladar algo a un lugar”.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“sacar”.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b7bea9a04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b7bea9a04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“otra vez” o “mucho”.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“hacer algo”.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Reconstruir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“volver a construir”.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b7bea9a04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b7bea9a04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“que fue y ya no es” o “fuera o más allá”.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preside”.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Expresidente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“el que fue presidente”.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¡Al otro lado del océano!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las pausas apropiadas.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reconstruir.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reproducir.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exjefe.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47.png"/><Relationship Id="rId6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233774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79022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reescribir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1964750" y="3291850"/>
            <a:ext cx="536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rehacer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2271350" y="3291850"/>
            <a:ext cx="473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exjugador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1645225" y="3291850"/>
            <a:ext cx="602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releer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1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releer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2"/>
          <p:cNvSpPr/>
          <p:nvPr/>
        </p:nvSpPr>
        <p:spPr>
          <a:xfrm>
            <a:off x="4689826" y="2113500"/>
            <a:ext cx="2817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jugador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2850901" y="3770775"/>
            <a:ext cx="34422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exjugador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exjugador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3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reescribir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54"/>
          <p:cNvSpPr/>
          <p:nvPr/>
        </p:nvSpPr>
        <p:spPr>
          <a:xfrm>
            <a:off x="4689825" y="2113500"/>
            <a:ext cx="30240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nadador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exnadador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alumno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0" name="Google Shape;49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especial</a:t>
            </a:r>
            <a:endParaRPr sz="9600"/>
          </a:p>
        </p:txBody>
      </p:sp>
      <p:pic>
        <p:nvPicPr>
          <p:cNvPr id="496" name="Google Shape;49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ambos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haya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0" name="Google Shape;520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familia de Gabriela es muy especial.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6" name="Google Shape;526;p65"/>
          <p:cNvSpPr txBox="1"/>
          <p:nvPr/>
        </p:nvSpPr>
        <p:spPr>
          <a:xfrm>
            <a:off x="441600" y="439800"/>
            <a:ext cx="826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Century Gothic"/>
                <a:ea typeface="Century Gothic"/>
                <a:cs typeface="Century Gothic"/>
                <a:sym typeface="Century Gothic"/>
              </a:rPr>
              <a:t>Cada año hacen un reencuentro especial para pasar tiempo juntos.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2" name="Google Shape;5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8" name="Google Shape;538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6" name="Google Shape;546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familia de Gabriela es muy especial.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2" name="Google Shape;55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3" name="Google Shape;55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4" name="Google Shape;56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3" name="Google Shape;57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4" name="Google Shape;574;p72" title="40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733" y="1325277"/>
            <a:ext cx="1610674" cy="184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2" title="40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6981" y="2714875"/>
            <a:ext cx="1081194" cy="12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2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 txBox="1"/>
          <p:nvPr/>
        </p:nvSpPr>
        <p:spPr>
          <a:xfrm>
            <a:off x="3881444" y="2903822"/>
            <a:ext cx="410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empleado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reanudar</a:t>
            </a:r>
            <a:endParaRPr sz="9600"/>
          </a:p>
        </p:txBody>
      </p:sp>
      <p:pic>
        <p:nvPicPr>
          <p:cNvPr id="588" name="Google Shape;5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9" name="Google Shape;589;p73"/>
          <p:cNvSpPr/>
          <p:nvPr/>
        </p:nvSpPr>
        <p:spPr>
          <a:xfrm>
            <a:off x="1864475" y="3291850"/>
            <a:ext cx="546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reajustar</a:t>
            </a:r>
            <a:endParaRPr sz="9600"/>
          </a:p>
        </p:txBody>
      </p:sp>
      <p:pic>
        <p:nvPicPr>
          <p:cNvPr id="595" name="Google Shape;59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6" name="Google Shape;596;p74"/>
          <p:cNvSpPr/>
          <p:nvPr/>
        </p:nvSpPr>
        <p:spPr>
          <a:xfrm>
            <a:off x="2077250" y="3291850"/>
            <a:ext cx="50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recomenzar</a:t>
            </a:r>
            <a:endParaRPr sz="9600"/>
          </a:p>
        </p:txBody>
      </p:sp>
      <p:pic>
        <p:nvPicPr>
          <p:cNvPr id="602" name="Google Shape;60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3" name="Google Shape;603;p75"/>
          <p:cNvSpPr/>
          <p:nvPr/>
        </p:nvSpPr>
        <p:spPr>
          <a:xfrm>
            <a:off x="1023425" y="3291850"/>
            <a:ext cx="718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6"/>
          <p:cNvSpPr txBox="1"/>
          <p:nvPr>
            <p:ph idx="4294967295" type="body"/>
          </p:nvPr>
        </p:nvSpPr>
        <p:spPr>
          <a:xfrm>
            <a:off x="0" y="1626825"/>
            <a:ext cx="91440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200"/>
              <a:t>exgobernador</a:t>
            </a:r>
            <a:endParaRPr sz="9200"/>
          </a:p>
        </p:txBody>
      </p:sp>
      <p:pic>
        <p:nvPicPr>
          <p:cNvPr id="609" name="Google Shape;60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0" name="Google Shape;610;p76"/>
          <p:cNvSpPr/>
          <p:nvPr/>
        </p:nvSpPr>
        <p:spPr>
          <a:xfrm>
            <a:off x="557325" y="3291850"/>
            <a:ext cx="814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6" name="Google Shape;326;p41" title="28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9798" y="1620938"/>
            <a:ext cx="1093274" cy="12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 title="28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3250" y="2690725"/>
            <a:ext cx="1489749" cy="17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rebueno</a:t>
            </a:r>
            <a:endParaRPr sz="9600"/>
          </a:p>
        </p:txBody>
      </p:sp>
      <p:pic>
        <p:nvPicPr>
          <p:cNvPr id="616" name="Google Shape;61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7" name="Google Shape;617;p77"/>
          <p:cNvSpPr/>
          <p:nvPr/>
        </p:nvSpPr>
        <p:spPr>
          <a:xfrm>
            <a:off x="2077250" y="3291850"/>
            <a:ext cx="506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redescubrir</a:t>
            </a:r>
            <a:endParaRPr sz="9600"/>
          </a:p>
        </p:txBody>
      </p:sp>
      <p:pic>
        <p:nvPicPr>
          <p:cNvPr id="623" name="Google Shape;62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4" name="Google Shape;624;p78"/>
          <p:cNvSpPr/>
          <p:nvPr/>
        </p:nvSpPr>
        <p:spPr>
          <a:xfrm>
            <a:off x="1317275" y="3291850"/>
            <a:ext cx="659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reclasificar</a:t>
            </a:r>
            <a:endParaRPr sz="9600"/>
          </a:p>
        </p:txBody>
      </p:sp>
      <p:pic>
        <p:nvPicPr>
          <p:cNvPr id="630" name="Google Shape;63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1" name="Google Shape;631;p79"/>
          <p:cNvSpPr/>
          <p:nvPr/>
        </p:nvSpPr>
        <p:spPr>
          <a:xfrm>
            <a:off x="1428750" y="3291850"/>
            <a:ext cx="636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extender</a:t>
            </a:r>
            <a:endParaRPr sz="9600"/>
          </a:p>
        </p:txBody>
      </p:sp>
      <p:pic>
        <p:nvPicPr>
          <p:cNvPr id="637" name="Google Shape;63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0"/>
          <p:cNvSpPr/>
          <p:nvPr/>
        </p:nvSpPr>
        <p:spPr>
          <a:xfrm>
            <a:off x="2006325" y="3291850"/>
            <a:ext cx="523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director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6" name="Google Shape;65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nombrar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2" name="Google Shape;66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enviar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86"/>
          <p:cNvSpPr/>
          <p:nvPr/>
        </p:nvSpPr>
        <p:spPr>
          <a:xfrm>
            <a:off x="4129175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11700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reescribir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6"/>
          <p:cNvSpPr txBox="1"/>
          <p:nvPr/>
        </p:nvSpPr>
        <p:spPr>
          <a:xfrm>
            <a:off x="27731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releer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938074" y="3291850"/>
            <a:ext cx="338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4" name="Google Shape;684;p87"/>
          <p:cNvSpPr/>
          <p:nvPr/>
        </p:nvSpPr>
        <p:spPr>
          <a:xfrm>
            <a:off x="2144573" y="1418565"/>
            <a:ext cx="23172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</a:t>
            </a:r>
            <a:endParaRPr sz="423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/>
          <p:nvPr/>
        </p:nvSpPr>
        <p:spPr>
          <a:xfrm>
            <a:off x="441600" y="1418565"/>
            <a:ext cx="1050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453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>
            <a:off x="5631540" y="1410872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exdirector</a:t>
            </a:r>
            <a:endParaRPr sz="453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7"/>
          <p:cNvSpPr txBox="1"/>
          <p:nvPr/>
        </p:nvSpPr>
        <p:spPr>
          <a:xfrm>
            <a:off x="1491654" y="1414326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7"/>
          <p:cNvSpPr/>
          <p:nvPr/>
        </p:nvSpPr>
        <p:spPr>
          <a:xfrm rot="1574">
            <a:off x="4718966" y="1603631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7"/>
          <p:cNvSpPr/>
          <p:nvPr/>
        </p:nvSpPr>
        <p:spPr>
          <a:xfrm>
            <a:off x="2144573" y="2693575"/>
            <a:ext cx="23172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</a:t>
            </a:r>
            <a:r>
              <a:rPr lang="en" sz="45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453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7"/>
          <p:cNvSpPr/>
          <p:nvPr/>
        </p:nvSpPr>
        <p:spPr>
          <a:xfrm>
            <a:off x="441600" y="2693571"/>
            <a:ext cx="1050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453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7"/>
          <p:cNvSpPr/>
          <p:nvPr/>
        </p:nvSpPr>
        <p:spPr>
          <a:xfrm>
            <a:off x="5593098" y="2685882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35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extender</a:t>
            </a:r>
            <a:endParaRPr sz="453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7"/>
          <p:cNvSpPr txBox="1"/>
          <p:nvPr/>
        </p:nvSpPr>
        <p:spPr>
          <a:xfrm>
            <a:off x="1491654" y="2697025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7"/>
          <p:cNvSpPr/>
          <p:nvPr/>
        </p:nvSpPr>
        <p:spPr>
          <a:xfrm rot="1574">
            <a:off x="4727316" y="2878641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9" name="Google Shape;699;p88"/>
          <p:cNvSpPr/>
          <p:nvPr/>
        </p:nvSpPr>
        <p:spPr>
          <a:xfrm>
            <a:off x="4129175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anudar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8"/>
          <p:cNvSpPr/>
          <p:nvPr/>
        </p:nvSpPr>
        <p:spPr>
          <a:xfrm>
            <a:off x="11700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8"/>
          <p:cNvSpPr/>
          <p:nvPr/>
        </p:nvSpPr>
        <p:spPr>
          <a:xfrm>
            <a:off x="2195700" y="3213900"/>
            <a:ext cx="4752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reanudar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8"/>
          <p:cNvSpPr txBox="1"/>
          <p:nvPr/>
        </p:nvSpPr>
        <p:spPr>
          <a:xfrm>
            <a:off x="27731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9" name="Google Shape;709;p89"/>
          <p:cNvSpPr/>
          <p:nvPr/>
        </p:nvSpPr>
        <p:spPr>
          <a:xfrm>
            <a:off x="4641875" y="746450"/>
            <a:ext cx="2819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9"/>
          <p:cNvSpPr/>
          <p:nvPr/>
        </p:nvSpPr>
        <p:spPr>
          <a:xfrm>
            <a:off x="16827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89"/>
          <p:cNvSpPr/>
          <p:nvPr/>
        </p:nvSpPr>
        <p:spPr>
          <a:xfrm>
            <a:off x="2543850" y="3213900"/>
            <a:ext cx="40563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89"/>
          <p:cNvSpPr txBox="1"/>
          <p:nvPr/>
        </p:nvSpPr>
        <p:spPr>
          <a:xfrm>
            <a:off x="32858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9" name="Google Shape;719;p90"/>
          <p:cNvSpPr/>
          <p:nvPr/>
        </p:nvSpPr>
        <p:spPr>
          <a:xfrm>
            <a:off x="3850475" y="746450"/>
            <a:ext cx="4402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0"/>
          <p:cNvSpPr/>
          <p:nvPr/>
        </p:nvSpPr>
        <p:spPr>
          <a:xfrm>
            <a:off x="8913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0"/>
          <p:cNvSpPr/>
          <p:nvPr/>
        </p:nvSpPr>
        <p:spPr>
          <a:xfrm>
            <a:off x="1872150" y="3213900"/>
            <a:ext cx="5399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reconstruir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0"/>
          <p:cNvSpPr txBox="1"/>
          <p:nvPr/>
        </p:nvSpPr>
        <p:spPr>
          <a:xfrm>
            <a:off x="24944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9" name="Google Shape;729;p91"/>
          <p:cNvSpPr/>
          <p:nvPr/>
        </p:nvSpPr>
        <p:spPr>
          <a:xfrm>
            <a:off x="3408275" y="746450"/>
            <a:ext cx="528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91"/>
          <p:cNvSpPr/>
          <p:nvPr/>
        </p:nvSpPr>
        <p:spPr>
          <a:xfrm>
            <a:off x="4491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91"/>
          <p:cNvSpPr/>
          <p:nvPr/>
        </p:nvSpPr>
        <p:spPr>
          <a:xfrm>
            <a:off x="1505550" y="3213900"/>
            <a:ext cx="6132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expresidente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91"/>
          <p:cNvSpPr txBox="1"/>
          <p:nvPr/>
        </p:nvSpPr>
        <p:spPr>
          <a:xfrm>
            <a:off x="20522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9" name="Google Shape;739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5" name="Google Shape;745;p93"/>
          <p:cNvSpPr txBox="1"/>
          <p:nvPr/>
        </p:nvSpPr>
        <p:spPr>
          <a:xfrm>
            <a:off x="441600" y="439789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¡Al otro lado del océano!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1" name="Google Shape;751;p94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Cada año hacen un reencuentro especial para pasar tiempo juntos.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7" name="Google Shape;757;p95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Durante el reencuentro, los primos repasan lo que han aprendido en la escuela y comparten platos típicos de cada país.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3" name="Google Shape;763;p96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Gabriela sabe que, aunque su familia vive lejos, siempre pueden reconectarse.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reconstruir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1590098" y="3291850"/>
            <a:ext cx="602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9" name="Google Shape;769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70" name="Google Shape;770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extraer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2651025" y="3291850"/>
            <a:ext cx="41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reproducir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1522125" y="3291850"/>
            <a:ext cx="620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exjefe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877475" y="3291850"/>
            <a:ext cx="352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